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80" r:id="rId2"/>
    <p:sldId id="288" r:id="rId3"/>
    <p:sldId id="289" r:id="rId4"/>
    <p:sldId id="290" r:id="rId5"/>
    <p:sldId id="291" r:id="rId6"/>
    <p:sldId id="299" r:id="rId7"/>
    <p:sldId id="298" r:id="rId8"/>
    <p:sldId id="292" r:id="rId9"/>
    <p:sldId id="293" r:id="rId10"/>
    <p:sldId id="294" r:id="rId11"/>
    <p:sldId id="295" r:id="rId12"/>
    <p:sldId id="296" r:id="rId13"/>
    <p:sldId id="297" r:id="rId14"/>
  </p:sldIdLst>
  <p:sldSz cx="9144000" cy="6858000" type="screen4x3"/>
  <p:notesSz cx="7099300" cy="10234613"/>
  <p:defaultTextStyle>
    <a:defPPr>
      <a:defRPr lang="en-US"/>
    </a:defPPr>
    <a:lvl1pPr algn="ctr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FF6600"/>
    <a:srgbClr val="FFE6CD"/>
    <a:srgbClr val="FFECD9"/>
    <a:srgbClr val="7E3300"/>
    <a:srgbClr val="993300"/>
    <a:srgbClr val="C44F00"/>
    <a:srgbClr val="1D528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0" autoAdjust="0"/>
    <p:restoredTop sz="94265" autoAdjust="0"/>
  </p:normalViewPr>
  <p:slideViewPr>
    <p:cSldViewPr>
      <p:cViewPr>
        <p:scale>
          <a:sx n="90" d="100"/>
          <a:sy n="90" d="100"/>
        </p:scale>
        <p:origin x="-148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22" y="-90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fld id="{5B5AE6C1-8ABC-4202-ACF2-DF1CF5A93929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63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noProof="0" smtClean="0"/>
              <a:t>Click to edit Master text styles</a:t>
            </a:r>
          </a:p>
          <a:p>
            <a:pPr lvl="1"/>
            <a:r>
              <a:rPr lang="pt-PT" noProof="0" smtClean="0"/>
              <a:t>Second level</a:t>
            </a:r>
          </a:p>
          <a:p>
            <a:pPr lvl="2"/>
            <a:r>
              <a:rPr lang="pt-PT" noProof="0" smtClean="0"/>
              <a:t>Third level</a:t>
            </a:r>
          </a:p>
          <a:p>
            <a:pPr lvl="3"/>
            <a:r>
              <a:rPr lang="pt-PT" noProof="0" smtClean="0"/>
              <a:t>Fourth level</a:t>
            </a:r>
          </a:p>
          <a:p>
            <a:pPr lvl="4"/>
            <a:r>
              <a:rPr lang="pt-PT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Arial" charset="0"/>
              </a:defRPr>
            </a:lvl1pPr>
          </a:lstStyle>
          <a:p>
            <a:pPr>
              <a:defRPr/>
            </a:pPr>
            <a:fld id="{19948DEE-F676-47F7-8361-FDFEB3DCEC40}" type="slidenum">
              <a:rPr lang="pt-PT"/>
              <a:pPr>
                <a:defRPr/>
              </a:pPr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SC03687"/>
          <p:cNvPicPr>
            <a:picLocks noChangeAspect="1" noChangeArrowheads="1"/>
          </p:cNvPicPr>
          <p:nvPr userDrawn="1"/>
        </p:nvPicPr>
        <p:blipFill>
          <a:blip r:embed="rId2" cstate="print">
            <a:lum bright="20000"/>
            <a:grayscl/>
          </a:blip>
          <a:srcRect t="22729" b="28024"/>
          <a:stretch>
            <a:fillRect/>
          </a:stretch>
        </p:blipFill>
        <p:spPr bwMode="auto">
          <a:xfrm>
            <a:off x="73025" y="2349500"/>
            <a:ext cx="903605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D:\Users\mmbotelho\My Documents\My Pictures\Outao\0063449.jpg"/>
          <p:cNvPicPr>
            <a:picLocks noChangeAspect="1" noChangeArrowheads="1"/>
          </p:cNvPicPr>
          <p:nvPr userDrawn="1"/>
        </p:nvPicPr>
        <p:blipFill>
          <a:blip r:embed="rId3" cstate="print">
            <a:grayscl/>
          </a:blip>
          <a:srcRect t="29884" b="35674"/>
          <a:stretch>
            <a:fillRect/>
          </a:stretch>
        </p:blipFill>
        <p:spPr bwMode="auto">
          <a:xfrm>
            <a:off x="73025" y="2276475"/>
            <a:ext cx="90360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3"/>
          <p:cNvGrpSpPr>
            <a:grpSpLocks/>
          </p:cNvGrpSpPr>
          <p:nvPr userDrawn="1"/>
        </p:nvGrpSpPr>
        <p:grpSpPr bwMode="auto">
          <a:xfrm>
            <a:off x="34925" y="4292600"/>
            <a:ext cx="9074150" cy="2520950"/>
            <a:chOff x="0" y="2640"/>
            <a:chExt cx="5760" cy="1680"/>
          </a:xfrm>
        </p:grpSpPr>
        <p:sp>
          <p:nvSpPr>
            <p:cNvPr id="7" name="Rectangle 4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168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Rectangle 5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96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9" name="Rectangle 6"/>
          <p:cNvSpPr>
            <a:spLocks noChangeArrowheads="1"/>
          </p:cNvSpPr>
          <p:nvPr userDrawn="1"/>
        </p:nvSpPr>
        <p:spPr bwMode="gray">
          <a:xfrm>
            <a:off x="34925" y="44450"/>
            <a:ext cx="9074150" cy="2282825"/>
          </a:xfrm>
          <a:prstGeom prst="rect">
            <a:avLst/>
          </a:prstGeom>
          <a:solidFill>
            <a:srgbClr val="FF9933">
              <a:alpha val="96863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10" name="Group 7"/>
          <p:cNvGrpSpPr>
            <a:grpSpLocks/>
          </p:cNvGrpSpPr>
          <p:nvPr userDrawn="1"/>
        </p:nvGrpSpPr>
        <p:grpSpPr bwMode="auto">
          <a:xfrm>
            <a:off x="-4763" y="0"/>
            <a:ext cx="9148763" cy="6856413"/>
            <a:chOff x="-3" y="0"/>
            <a:chExt cx="5763" cy="4319"/>
          </a:xfrm>
        </p:grpSpPr>
        <p:sp>
          <p:nvSpPr>
            <p:cNvPr id="11" name="AutoShape 8"/>
            <p:cNvSpPr>
              <a:spLocks noChangeArrowheads="1"/>
            </p:cNvSpPr>
            <p:nvPr userDrawn="1"/>
          </p:nvSpPr>
          <p:spPr bwMode="gray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9"/>
            <p:cNvSpPr>
              <a:spLocks/>
            </p:cNvSpPr>
            <p:nvPr userDrawn="1"/>
          </p:nvSpPr>
          <p:spPr bwMode="gray">
            <a:xfrm>
              <a:off x="0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0"/>
            <p:cNvSpPr>
              <a:spLocks/>
            </p:cNvSpPr>
            <p:nvPr userDrawn="1"/>
          </p:nvSpPr>
          <p:spPr bwMode="gray">
            <a:xfrm rot="-5408600">
              <a:off x="-50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gray">
            <a:xfrm rot="10769190">
              <a:off x="5519" y="4031"/>
              <a:ext cx="232" cy="287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2"/>
            <p:cNvSpPr>
              <a:spLocks/>
            </p:cNvSpPr>
            <p:nvPr userDrawn="1"/>
          </p:nvSpPr>
          <p:spPr bwMode="gray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6" name="Rectangle 15"/>
          <p:cNvSpPr>
            <a:spLocks noChangeArrowheads="1"/>
          </p:cNvSpPr>
          <p:nvPr userDrawn="1"/>
        </p:nvSpPr>
        <p:spPr bwMode="auto">
          <a:xfrm>
            <a:off x="0" y="2276475"/>
            <a:ext cx="9144000" cy="71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8" name="Rectangle 16"/>
          <p:cNvSpPr>
            <a:spLocks noChangeArrowheads="1"/>
          </p:cNvSpPr>
          <p:nvPr userDrawn="1"/>
        </p:nvSpPr>
        <p:spPr bwMode="auto">
          <a:xfrm>
            <a:off x="0" y="4221163"/>
            <a:ext cx="9107488" cy="714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9" name="Picture 14" descr="SECIL Fundo Transparente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650" y="4602163"/>
            <a:ext cx="6477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9" name="Rectangle 13"/>
          <p:cNvSpPr>
            <a:spLocks noGrp="1" noChangeArrowheads="1"/>
          </p:cNvSpPr>
          <p:nvPr>
            <p:ph type="ctrTitle"/>
          </p:nvPr>
        </p:nvSpPr>
        <p:spPr bwMode="ltGray">
          <a:xfrm>
            <a:off x="762000" y="990600"/>
            <a:ext cx="7772400" cy="10668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9632" y="4623792"/>
            <a:ext cx="6400800" cy="533400"/>
          </a:xfrm>
        </p:spPr>
        <p:txBody>
          <a:bodyPr/>
          <a:lstStyle>
            <a:lvl1pPr marL="0" indent="0" algn="r">
              <a:defRPr sz="2400"/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SECIL  I  </a:t>
            </a:r>
            <a:fld id="{A4983E68-0611-4D49-9C3E-132D23BE104B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D:\Users\mmbotelho\My Documents\My Pictures\Outao\0063449.jpg"/>
          <p:cNvPicPr>
            <a:picLocks noChangeAspect="1" noChangeArrowheads="1"/>
          </p:cNvPicPr>
          <p:nvPr userDrawn="1"/>
        </p:nvPicPr>
        <p:blipFill>
          <a:blip r:embed="rId4" cstate="print">
            <a:grayscl/>
          </a:blip>
          <a:srcRect t="31584" b="62733"/>
          <a:stretch>
            <a:fillRect/>
          </a:stretch>
        </p:blipFill>
        <p:spPr bwMode="auto">
          <a:xfrm>
            <a:off x="0" y="-26988"/>
            <a:ext cx="91440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4" name="Rectangle 2"/>
          <p:cNvSpPr>
            <a:spLocks noChangeArrowheads="1"/>
          </p:cNvSpPr>
          <p:nvPr userDrawn="1"/>
        </p:nvSpPr>
        <p:spPr bwMode="gray">
          <a:xfrm>
            <a:off x="3175" y="358775"/>
            <a:ext cx="9153525" cy="622300"/>
          </a:xfrm>
          <a:prstGeom prst="rect">
            <a:avLst/>
          </a:prstGeom>
          <a:solidFill>
            <a:srgbClr val="FF9933">
              <a:alpha val="96863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title"/>
          </p:nvPr>
        </p:nvSpPr>
        <p:spPr bwMode="gray">
          <a:xfrm>
            <a:off x="900113" y="333375"/>
            <a:ext cx="77755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endParaRPr lang="en-US" smtClean="0"/>
          </a:p>
          <a:p>
            <a:pPr lvl="0"/>
            <a:endParaRPr lang="en-US" smtClean="0"/>
          </a:p>
          <a:p>
            <a:pPr lvl="0"/>
            <a:endParaRPr lang="en-US" smtClean="0"/>
          </a:p>
        </p:txBody>
      </p:sp>
      <p:sp>
        <p:nvSpPr>
          <p:cNvPr id="901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31013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100" b="1">
                <a:solidFill>
                  <a:srgbClr val="FF3300"/>
                </a:solidFill>
              </a:defRPr>
            </a:lvl1pPr>
          </a:lstStyle>
          <a:p>
            <a:pPr>
              <a:defRPr/>
            </a:pPr>
            <a:r>
              <a:rPr lang="en-US"/>
              <a:t>SECIL  I  </a:t>
            </a:r>
            <a:fld id="{F480E631-F940-49B7-8E08-7A0A6D4CEAD3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‹#›</a:t>
            </a:fld>
            <a:endParaRPr lang="en-US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8" r:id="rId2"/>
  </p:sldLayoutIdLst>
  <p:hf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CC00"/>
        </a:buClr>
        <a:buSzPct val="75000"/>
        <a:buFont typeface="Wingdings" pitchFamily="2" charset="2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://www.secil.pt/pdf/outaoDA2014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Comunicação ao Público |SEVESO</a:t>
            </a:r>
            <a:endParaRPr lang="en-US" smtClean="0"/>
          </a:p>
        </p:txBody>
      </p:sp>
      <p:sp>
        <p:nvSpPr>
          <p:cNvPr id="3075" name="Subtitle 5"/>
          <p:cNvSpPr>
            <a:spLocks noGrp="1"/>
          </p:cNvSpPr>
          <p:nvPr>
            <p:ph type="subTitle" idx="1"/>
          </p:nvPr>
        </p:nvSpPr>
        <p:spPr>
          <a:xfrm>
            <a:off x="1258888" y="4624388"/>
            <a:ext cx="6400800" cy="892175"/>
          </a:xfrm>
        </p:spPr>
        <p:txBody>
          <a:bodyPr/>
          <a:lstStyle/>
          <a:p>
            <a:pPr eaLnBrk="1" hangingPunct="1"/>
            <a:r>
              <a:rPr lang="pt-PT" b="1" smtClean="0"/>
              <a:t>Fábrica SECIL-Outão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smtClean="0"/>
              <a:t>Cenários de Acidentes Graves</a:t>
            </a:r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8313" y="1641475"/>
          <a:ext cx="8208911" cy="2453640"/>
        </p:xfrm>
        <a:graphic>
          <a:graphicData uri="http://schemas.openxmlformats.org/drawingml/2006/table">
            <a:tbl>
              <a:tblPr/>
              <a:tblGrid>
                <a:gridCol w="1641784"/>
                <a:gridCol w="2555187"/>
                <a:gridCol w="4011940"/>
              </a:tblGrid>
              <a:tr h="413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Cenário de Acidente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Potenciais efeitos dos Acidentes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Medidas existentes para fazer face ao Cenário de Acidente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8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Derrame de substâncias perigosas para o ambiente aquático</a:t>
                      </a:r>
                      <a:endParaRPr lang="en-US" sz="1800" b="1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Contaminação/poluição de recursos hídricos (ex. fontes de abastecimento de água potável, rios, estuários, reservas subterrâneas, praias e outras zonas do litoral marítimo) na envolvente do estabelecimento.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Barreiras de contenção de derrames para meio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hídrico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Bacias de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retenção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Meios de contenção para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solo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Válvulas de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corte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Comporta para contenção de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derrames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Sistemas de alarme por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sirene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Equipas de 1ª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Intervenção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Formação contínua por entidades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reconhecidas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Veículo de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intervenção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7E75DDB3-ABA4-483E-818A-C0BDD4813EA8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10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0" y="333375"/>
            <a:ext cx="8675688" cy="719138"/>
          </a:xfrm>
        </p:spPr>
        <p:txBody>
          <a:bodyPr/>
          <a:lstStyle/>
          <a:p>
            <a:r>
              <a:rPr lang="pt-PT" sz="3600" b="1" smtClean="0"/>
              <a:t>Actuação Imediata </a:t>
            </a:r>
            <a:r>
              <a:rPr lang="pt-PT" sz="2400" b="1" smtClean="0"/>
              <a:t>|</a:t>
            </a:r>
            <a:r>
              <a:rPr lang="pt-PT" sz="1800" b="1" smtClean="0"/>
              <a:t>EM CASO DE OCORRÊNCIA DE ACIDENTE GRAVE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413000"/>
          </a:xfrm>
        </p:spPr>
        <p:txBody>
          <a:bodyPr/>
          <a:lstStyle/>
          <a:p>
            <a:pPr algn="just">
              <a:buClr>
                <a:srgbClr val="FF9933"/>
              </a:buClr>
              <a:buFont typeface="Wingdings 2" pitchFamily="18" charset="2"/>
              <a:buChar char="u"/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Aciona, de imediato, os mecanismos de emergência, designadamente o 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Plano de Emergência Interno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;</a:t>
            </a:r>
          </a:p>
          <a:p>
            <a:pPr algn="just">
              <a:buClr>
                <a:srgbClr val="FF9933"/>
              </a:buClr>
              <a:buFont typeface="Wingdings 2" pitchFamily="18" charset="2"/>
              <a:buChar char="u"/>
              <a:defRPr/>
            </a:pP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buClr>
                <a:srgbClr val="FF9933"/>
              </a:buClr>
              <a:buFont typeface="Wingdings 2" pitchFamily="18" charset="2"/>
              <a:buChar char="v"/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Informa, de imediato, a ocorrência, através dos números de emergência, às 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forças de </a:t>
            </a:r>
            <a:r>
              <a:rPr lang="pt-PT" b="1" dirty="0" smtClean="0">
                <a:solidFill>
                  <a:schemeClr val="bg2">
                    <a:lumMod val="50000"/>
                  </a:schemeClr>
                </a:solidFill>
              </a:rPr>
              <a:t>segurança 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e serviços necessários 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à intervenção imediata e à Câmara Municipal de Setúbal.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defRPr/>
            </a:pP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5741908F-ADCF-474A-B3E2-CAF4C0E4F493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11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600" b="1" smtClean="0"/>
              <a:t>Público Interessado</a:t>
            </a:r>
            <a:r>
              <a:rPr lang="pt-PT" sz="1800" b="1" smtClean="0"/>
              <a:t>| AVISO EM CASO DE ACIDENTE GRAVE</a:t>
            </a:r>
            <a:endParaRPr lang="en-US" sz="1800" b="1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9500"/>
            <a:ext cx="8229600" cy="2879725"/>
          </a:xfrm>
        </p:spPr>
        <p:txBody>
          <a:bodyPr/>
          <a:lstStyle/>
          <a:p>
            <a:pPr marL="0" indent="0" algn="just">
              <a:buClr>
                <a:srgbClr val="FF9933"/>
              </a:buClr>
              <a:buFont typeface="Wingdings 2" pitchFamily="18" charset="2"/>
              <a:buChar char=""/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 Em caso de acidente grave, a </a:t>
            </a:r>
            <a:r>
              <a:rPr lang="pt-PT" sz="2400" dirty="0" err="1" smtClean="0">
                <a:solidFill>
                  <a:schemeClr val="bg2">
                    <a:lumMod val="50000"/>
                  </a:schemeClr>
                </a:solidFill>
              </a:rPr>
              <a:t>SECIL-Outão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 informa de imediato o 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Serviço Municipal de Proteção Civil e Bombeiros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, que decide sobre a ativação de Plano de Emergência Externo e forma de comunicação ao público.</a:t>
            </a:r>
          </a:p>
          <a:p>
            <a:pPr marL="0" indent="0" algn="just">
              <a:defRPr/>
            </a:pPr>
            <a:endParaRPr lang="pt-PT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just">
              <a:buClr>
                <a:srgbClr val="FF9933"/>
              </a:buClr>
              <a:buFont typeface="Wingdings 2" pitchFamily="18" charset="2"/>
              <a:buChar char="v"/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 A Direção de Comunicação e Imagem da SECIL assegurará todas as 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divulgações e esclarecimentos à comunicação social.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defRPr/>
            </a:pP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395536" y="1196752"/>
            <a:ext cx="8208912" cy="715089"/>
          </a:xfrm>
          <a:prstGeom prst="round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CCCC00"/>
              </a:buClr>
              <a:buSzPct val="75000"/>
              <a:defRPr/>
            </a:pPr>
            <a:r>
              <a:rPr lang="pt-PT" b="1" kern="0" dirty="0">
                <a:solidFill>
                  <a:srgbClr val="FF9933"/>
                </a:solidFill>
                <a:latin typeface="Calibri"/>
              </a:rPr>
              <a:t>MEDIDAS DE AUTOPROTECÇÃO A ADOPTAR PELA POPULAÇÃO NA ENVOLVENTE DO ESTABELECIMENTO </a:t>
            </a:r>
            <a:endParaRPr lang="en-US" b="1" kern="0" dirty="0">
              <a:solidFill>
                <a:srgbClr val="FF9933"/>
              </a:solidFill>
              <a:latin typeface="Calibri"/>
            </a:endParaRPr>
          </a:p>
        </p:txBody>
      </p:sp>
      <p:sp>
        <p:nvSpPr>
          <p:cNvPr id="10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820F38C3-7AD0-4442-9725-A0B394CF03BD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12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z="3600" smtClean="0"/>
              <a:t>Proximidade a Outro Estado-Membro</a:t>
            </a:r>
            <a:endParaRPr lang="en-US" sz="360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1909763"/>
          </a:xfrm>
        </p:spPr>
        <p:txBody>
          <a:bodyPr/>
          <a:lstStyle/>
          <a:p>
            <a:pPr marL="0" indent="0" algn="just"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A localização da </a:t>
            </a:r>
            <a:r>
              <a:rPr lang="pt-PT" sz="2400" dirty="0" err="1" smtClean="0">
                <a:solidFill>
                  <a:schemeClr val="bg2">
                    <a:lumMod val="50000"/>
                  </a:schemeClr>
                </a:solidFill>
              </a:rPr>
              <a:t>SECIL-Outão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 não é próxima de território de outro Estado-Membro e da possibilidade de ocorrência de um acidente grave com efeitos transfronteiriços abrangido pela convenção da Comissão Económica para a Europa das Nações Unidas sobre Efeitos Transfronteiriços de Acidentes Industriais.</a:t>
            </a:r>
            <a:endParaRPr lang="en-US" sz="2400" dirty="0" smtClean="0"/>
          </a:p>
          <a:p>
            <a:pPr marL="0" indent="0" algn="just">
              <a:defRPr/>
            </a:pP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defRPr/>
            </a:pP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C28A0F3A-1485-454A-BAB4-84B2681CCD66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13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PT" smtClean="0"/>
              <a:t>Identificação do Estabelecimento</a:t>
            </a:r>
            <a:endParaRPr lang="en-US" smtClean="0"/>
          </a:p>
        </p:txBody>
      </p:sp>
      <p:sp>
        <p:nvSpPr>
          <p:cNvPr id="20483" name="Content Placeholder 46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4949825"/>
          </a:xfrm>
        </p:spPr>
        <p:txBody>
          <a:bodyPr/>
          <a:lstStyle/>
          <a:p>
            <a:pPr marL="0" indent="0" algn="just"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A informação constante deste documento refere-se à unidade da SECIL - Companhia Geral de Cal e Cimento, S.A. - 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Fábrica </a:t>
            </a:r>
            <a:r>
              <a:rPr lang="pt-PT" sz="2400" b="1" dirty="0" err="1" smtClean="0">
                <a:solidFill>
                  <a:schemeClr val="bg2">
                    <a:lumMod val="50000"/>
                  </a:schemeClr>
                </a:solidFill>
              </a:rPr>
              <a:t>SECIL-Outão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, localizada junto ao estuário do Sado, em Outão, na freguesia de Nossa Senhora da Anunciada, concelho e distrito de Setúbal. Os limites da propriedade estão inseridos no interior do Parque Natural da Arrábida.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 algn="just"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O endereço, telefone e fax da fábrica são os que a seguir se indicam:</a:t>
            </a: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Endereço:	</a:t>
            </a: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Fábrica </a:t>
            </a:r>
            <a:r>
              <a:rPr lang="pt-PT" sz="2400" b="1" dirty="0" err="1" smtClean="0">
                <a:solidFill>
                  <a:schemeClr val="bg2">
                    <a:lumMod val="50000"/>
                  </a:schemeClr>
                </a:solidFill>
              </a:rPr>
              <a:t>SECIL-Outão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			Apartado 71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pt-PT" sz="2400" b="1" dirty="0" smtClean="0">
                <a:solidFill>
                  <a:schemeClr val="bg2">
                    <a:lumMod val="50000"/>
                  </a:schemeClr>
                </a:solidFill>
              </a:rPr>
              <a:t>			2901-864 Setúbal</a:t>
            </a:r>
            <a:endParaRPr lang="en-US" sz="2400" b="1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pt-PT" sz="2200" dirty="0" err="1" smtClean="0">
                <a:solidFill>
                  <a:schemeClr val="bg2">
                    <a:lumMod val="50000"/>
                  </a:schemeClr>
                </a:solidFill>
              </a:rPr>
              <a:t>Telf</a:t>
            </a:r>
            <a:r>
              <a:rPr lang="pt-PT" sz="2200" dirty="0" smtClean="0">
                <a:solidFill>
                  <a:schemeClr val="bg2">
                    <a:lumMod val="50000"/>
                  </a:schemeClr>
                </a:solidFill>
              </a:rPr>
              <a:t>.: 21 219 81 00	Fax: 265 234 629	Email: outao@secil.pt</a:t>
            </a:r>
            <a:endParaRPr lang="en-US" sz="22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 eaLnBrk="1" hangingPunct="1">
              <a:defRPr/>
            </a:pPr>
            <a:endParaRPr lang="en-US" sz="2400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8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6BEFEFF1-F5CC-45CF-ADD8-9900BA5A844A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2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288" y="645318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Enquadramento da Diretiva SEVESO</a:t>
            </a:r>
            <a:endParaRPr lang="en-US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4195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70584"/>
                <a:gridCol w="6059016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Enquadramento legal</a:t>
                      </a:r>
                      <a:endParaRPr lang="en-US" sz="14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pt-PT" sz="1400" kern="12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SECIL-Outão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encontra-se abrangida pelas disposições SEVESO desde a publicação do Decreto-Lei n.º 254/2007, de 12 de Julho, estando abrangida pelo nível inferior.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E6C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Comunicação</a:t>
                      </a:r>
                      <a:endParaRPr lang="en-US" sz="14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publicação do Decreto-Lei n.º 150/2015, associada alteração substancial da capacidade de armazenamento de substâncias consideradas no âmbito SEVESO, mais precisamente à redução da capacidade instalada de Gasóleo e GPL, levou a que fosse apresentada à APA a comunicação SEVESO, em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Junho 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 2016.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Relatório de Segurança</a:t>
                      </a:r>
                      <a:endParaRPr lang="en-US" sz="14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Não aplicável.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E6C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Efeito dominó</a:t>
                      </a:r>
                      <a:endParaRPr lang="en-US" sz="14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Não aplicável.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Inspeção</a:t>
                      </a:r>
                      <a:endParaRPr lang="en-US" sz="14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última visita do IGAMAOT à unidade da </a:t>
                      </a:r>
                      <a:r>
                        <a:rPr lang="pt-PT" sz="1400" kern="12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SECIL-Outão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ocorreu a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27 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 Junho de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2017.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E6C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Simulacros</a:t>
                      </a:r>
                      <a:endParaRPr lang="en-US" sz="1400" b="1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240"/>
                        </a:spcBef>
                        <a:spcAft>
                          <a:spcPts val="24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realização de simulacros anuais de aplicação do plano de emergência interno da </a:t>
                      </a:r>
                      <a:r>
                        <a:rPr lang="pt-PT" sz="1400" kern="12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SECIL-Outão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6FD0D4AD-748B-454F-9FF3-BEFB2E17119E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3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</a:t>
            </a:r>
            <a:r>
              <a:rPr lang="pt-PT" sz="1100" dirty="0" smtClean="0">
                <a:solidFill>
                  <a:schemeClr val="bg2">
                    <a:lumMod val="50000"/>
                  </a:schemeClr>
                </a:solidFill>
              </a:rPr>
              <a:t>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Descrição das Atividades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268538"/>
          </a:xfrm>
        </p:spPr>
        <p:txBody>
          <a:bodyPr/>
          <a:lstStyle/>
          <a:p>
            <a:pPr marL="0" indent="0" algn="just">
              <a:defRPr/>
            </a:pP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O processo de fabrico</a:t>
            </a:r>
            <a:r>
              <a:rPr lang="pt-PT" sz="2400" baseline="30000" dirty="0" smtClean="0">
                <a:solidFill>
                  <a:schemeClr val="bg2">
                    <a:lumMod val="50000"/>
                  </a:schemeClr>
                </a:solidFill>
              </a:rPr>
              <a:t>1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 utilizado na fábrica </a:t>
            </a:r>
            <a:r>
              <a:rPr lang="pt-PT" sz="2400" dirty="0" err="1" smtClean="0">
                <a:solidFill>
                  <a:schemeClr val="bg2">
                    <a:lumMod val="50000"/>
                  </a:schemeClr>
                </a:solidFill>
              </a:rPr>
              <a:t>SECIL-Outão</a:t>
            </a:r>
            <a:r>
              <a:rPr lang="pt-PT" sz="2400" dirty="0" smtClean="0">
                <a:solidFill>
                  <a:schemeClr val="bg2">
                    <a:lumMod val="50000"/>
                  </a:schemeClr>
                </a:solidFill>
              </a:rPr>
              <a:t>, em termos da obtenção do componente essencial do cimento - o Clínquer -, cujo fluxograma se apresenta abaixo, é teoricamente designado por via seca, dada a ausência de recurso à adição de água para a homogeneização das matérias-primas. 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23850" y="6092825"/>
            <a:ext cx="77771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Clr>
                <a:srgbClr val="CCCC00"/>
              </a:buClr>
              <a:buSzPct val="75000"/>
              <a:defRPr/>
            </a:pPr>
            <a:r>
              <a:rPr lang="pt-PT" sz="1000" b="1" kern="0" baseline="3000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1</a:t>
            </a:r>
            <a:r>
              <a:rPr lang="pt-PT" sz="1000" b="1" kern="0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Descrição detalhada do processo de fabrico pode ser consultada em: </a:t>
            </a:r>
            <a:r>
              <a:rPr lang="pt-PT" sz="1000" b="1" kern="0" dirty="0">
                <a:solidFill>
                  <a:schemeClr val="bg2">
                    <a:lumMod val="50000"/>
                  </a:schemeClr>
                </a:solidFill>
                <a:latin typeface="+mn-lt"/>
                <a:hlinkClick r:id="rId2"/>
              </a:rPr>
              <a:t>http://www.secil.pt/pdf/outaoDA2014.pdf</a:t>
            </a:r>
            <a:endParaRPr lang="pt-PT" sz="1000" b="1" kern="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CCCC00"/>
              </a:buClr>
              <a:buSzPct val="75000"/>
              <a:defRPr/>
            </a:pPr>
            <a:endParaRPr lang="pt-PT" sz="1000" b="1" kern="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CCCC00"/>
              </a:buClr>
              <a:buSzPct val="75000"/>
              <a:defRPr/>
            </a:pPr>
            <a:endParaRPr lang="pt-PT" sz="1000" b="1" kern="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  <a:p>
            <a:pPr marL="342900" indent="-342900" algn="l" eaLnBrk="0" hangingPunct="0">
              <a:spcBef>
                <a:spcPct val="20000"/>
              </a:spcBef>
              <a:buClr>
                <a:srgbClr val="CCCC00"/>
              </a:buClr>
              <a:buSzPct val="75000"/>
              <a:defRPr/>
            </a:pPr>
            <a:endParaRPr lang="en-US" sz="1000" b="1" kern="0" dirty="0">
              <a:solidFill>
                <a:schemeClr val="bg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57C46BD2-B9EB-4F5D-9358-4DF386DDDD4B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4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594" name="Rectangle 45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outerShdw dist="63500" dir="3187806" algn="ctr" rotWithShape="0">
              <a:srgbClr val="B0CDD8">
                <a:alpha val="50000"/>
              </a:srgb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6842" name="Rectangle 69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outerShdw dist="63500" dir="3187806" algn="ctr" rotWithShape="0">
              <a:srgbClr val="B0CDD8">
                <a:alpha val="50000"/>
              </a:srgbClr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grpSp>
        <p:nvGrpSpPr>
          <p:cNvPr id="6152" name="Group 456"/>
          <p:cNvGrpSpPr>
            <a:grpSpLocks noChangeAspect="1"/>
          </p:cNvGrpSpPr>
          <p:nvPr/>
        </p:nvGrpSpPr>
        <p:grpSpPr bwMode="auto">
          <a:xfrm>
            <a:off x="611188" y="3500438"/>
            <a:ext cx="8126412" cy="2232025"/>
            <a:chOff x="2311" y="8558"/>
            <a:chExt cx="7728" cy="2136"/>
          </a:xfrm>
        </p:grpSpPr>
        <p:sp>
          <p:nvSpPr>
            <p:cNvPr id="6154" name="AutoShape 697"/>
            <p:cNvSpPr>
              <a:spLocks noChangeAspect="1" noChangeArrowheads="1" noTextEdit="1"/>
            </p:cNvSpPr>
            <p:nvPr/>
          </p:nvSpPr>
          <p:spPr bwMode="auto">
            <a:xfrm>
              <a:off x="2311" y="8558"/>
              <a:ext cx="7728" cy="2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5" name="Rectangle 696"/>
            <p:cNvSpPr>
              <a:spLocks noChangeArrowheads="1"/>
            </p:cNvSpPr>
            <p:nvPr/>
          </p:nvSpPr>
          <p:spPr bwMode="auto">
            <a:xfrm>
              <a:off x="2311" y="9121"/>
              <a:ext cx="7314" cy="1573"/>
            </a:xfrm>
            <a:prstGeom prst="rect">
              <a:avLst/>
            </a:prstGeom>
            <a:noFill/>
            <a:ln w="28575">
              <a:solidFill>
                <a:srgbClr val="009999"/>
              </a:solidFill>
              <a:prstDash val="sysDot"/>
              <a:miter lim="800000"/>
              <a:headEnd/>
              <a:tailEnd/>
            </a:ln>
          </p:spPr>
          <p:txBody>
            <a:bodyPr anchor="ctr"/>
            <a:lstStyle/>
            <a:p>
              <a:endParaRPr lang="en-US" sz="2800"/>
            </a:p>
          </p:txBody>
        </p:sp>
        <p:grpSp>
          <p:nvGrpSpPr>
            <p:cNvPr id="6156" name="Group 690"/>
            <p:cNvGrpSpPr>
              <a:grpSpLocks noChangeAspect="1"/>
            </p:cNvGrpSpPr>
            <p:nvPr/>
          </p:nvGrpSpPr>
          <p:grpSpPr bwMode="auto">
            <a:xfrm>
              <a:off x="6861" y="9828"/>
              <a:ext cx="608" cy="204"/>
              <a:chOff x="391" y="3356"/>
              <a:chExt cx="408" cy="136"/>
            </a:xfrm>
          </p:grpSpPr>
          <p:sp>
            <p:nvSpPr>
              <p:cNvPr id="6420" name="AutoShape 695"/>
              <p:cNvSpPr>
                <a:spLocks noChangeAspect="1" noChangeArrowheads="1"/>
              </p:cNvSpPr>
              <p:nvPr/>
            </p:nvSpPr>
            <p:spPr bwMode="auto">
              <a:xfrm>
                <a:off x="482" y="3356"/>
                <a:ext cx="227" cy="1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21" name="AutoShape 694"/>
              <p:cNvSpPr>
                <a:spLocks noChangeAspect="1" noChangeArrowheads="1"/>
              </p:cNvSpPr>
              <p:nvPr/>
            </p:nvSpPr>
            <p:spPr bwMode="auto">
              <a:xfrm>
                <a:off x="458" y="3356"/>
                <a:ext cx="24" cy="1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22" name="AutoShape 693"/>
              <p:cNvSpPr>
                <a:spLocks noChangeAspect="1" noChangeArrowheads="1"/>
              </p:cNvSpPr>
              <p:nvPr/>
            </p:nvSpPr>
            <p:spPr bwMode="auto">
              <a:xfrm>
                <a:off x="709" y="3356"/>
                <a:ext cx="24" cy="13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23" name="Freeform 692"/>
              <p:cNvSpPr>
                <a:spLocks noChangeAspect="1"/>
              </p:cNvSpPr>
              <p:nvPr/>
            </p:nvSpPr>
            <p:spPr bwMode="auto">
              <a:xfrm>
                <a:off x="391" y="3356"/>
                <a:ext cx="68" cy="113"/>
              </a:xfrm>
              <a:custGeom>
                <a:avLst/>
                <a:gdLst>
                  <a:gd name="T0" fmla="*/ 68 w 68"/>
                  <a:gd name="T1" fmla="*/ 113 h 113"/>
                  <a:gd name="T2" fmla="*/ 0 w 68"/>
                  <a:gd name="T3" fmla="*/ 68 h 113"/>
                  <a:gd name="T4" fmla="*/ 0 w 68"/>
                  <a:gd name="T5" fmla="*/ 0 h 113"/>
                  <a:gd name="T6" fmla="*/ 22 w 68"/>
                  <a:gd name="T7" fmla="*/ 0 h 113"/>
                  <a:gd name="T8" fmla="*/ 45 w 68"/>
                  <a:gd name="T9" fmla="*/ 23 h 113"/>
                  <a:gd name="T10" fmla="*/ 68 w 68"/>
                  <a:gd name="T11" fmla="*/ 23 h 113"/>
                  <a:gd name="T12" fmla="*/ 68 w 68"/>
                  <a:gd name="T13" fmla="*/ 113 h 1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113"/>
                  <a:gd name="T23" fmla="*/ 68 w 68"/>
                  <a:gd name="T24" fmla="*/ 113 h 1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113">
                    <a:moveTo>
                      <a:pt x="68" y="11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5" y="23"/>
                    </a:lnTo>
                    <a:lnTo>
                      <a:pt x="68" y="23"/>
                    </a:lnTo>
                    <a:lnTo>
                      <a:pt x="68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24" name="Freeform 691"/>
              <p:cNvSpPr>
                <a:spLocks noChangeAspect="1"/>
              </p:cNvSpPr>
              <p:nvPr/>
            </p:nvSpPr>
            <p:spPr bwMode="auto">
              <a:xfrm flipH="1">
                <a:off x="731" y="3357"/>
                <a:ext cx="68" cy="113"/>
              </a:xfrm>
              <a:custGeom>
                <a:avLst/>
                <a:gdLst>
                  <a:gd name="T0" fmla="*/ 68 w 68"/>
                  <a:gd name="T1" fmla="*/ 113 h 113"/>
                  <a:gd name="T2" fmla="*/ 0 w 68"/>
                  <a:gd name="T3" fmla="*/ 68 h 113"/>
                  <a:gd name="T4" fmla="*/ 0 w 68"/>
                  <a:gd name="T5" fmla="*/ 0 h 113"/>
                  <a:gd name="T6" fmla="*/ 22 w 68"/>
                  <a:gd name="T7" fmla="*/ 0 h 113"/>
                  <a:gd name="T8" fmla="*/ 45 w 68"/>
                  <a:gd name="T9" fmla="*/ 23 h 113"/>
                  <a:gd name="T10" fmla="*/ 68 w 68"/>
                  <a:gd name="T11" fmla="*/ 23 h 113"/>
                  <a:gd name="T12" fmla="*/ 68 w 68"/>
                  <a:gd name="T13" fmla="*/ 113 h 1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113"/>
                  <a:gd name="T23" fmla="*/ 68 w 68"/>
                  <a:gd name="T24" fmla="*/ 113 h 11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113">
                    <a:moveTo>
                      <a:pt x="68" y="113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5" y="23"/>
                    </a:lnTo>
                    <a:lnTo>
                      <a:pt x="68" y="23"/>
                    </a:lnTo>
                    <a:lnTo>
                      <a:pt x="68" y="11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57" name="AutoShape 689"/>
            <p:cNvSpPr>
              <a:spLocks noChangeAspect="1" noChangeArrowheads="1"/>
            </p:cNvSpPr>
            <p:nvPr/>
          </p:nvSpPr>
          <p:spPr bwMode="auto">
            <a:xfrm>
              <a:off x="6624" y="10304"/>
              <a:ext cx="1048" cy="204"/>
            </a:xfrm>
            <a:prstGeom prst="roundRect">
              <a:avLst>
                <a:gd name="adj" fmla="val 16667"/>
              </a:avLst>
            </a:prstGeom>
            <a:solidFill>
              <a:srgbClr val="0099CC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eaLnBrk="0" hangingPunct="0">
                <a:tabLst>
                  <a:tab pos="252413" algn="l"/>
                </a:tabLst>
              </a:pP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Moagem cimento</a:t>
              </a:r>
              <a:endParaRPr lang="pt-PT" sz="2800">
                <a:ea typeface="Times New Roman" pitchFamily="18" charset="0"/>
                <a:cs typeface="Century Gothic" pitchFamily="34" charset="0"/>
              </a:endParaRPr>
            </a:p>
          </p:txBody>
        </p:sp>
        <p:sp>
          <p:nvSpPr>
            <p:cNvPr id="6158" name="AutoShape 688"/>
            <p:cNvSpPr>
              <a:spLocks noChangeAspect="1" noChangeArrowheads="1"/>
            </p:cNvSpPr>
            <p:nvPr/>
          </p:nvSpPr>
          <p:spPr bwMode="auto">
            <a:xfrm>
              <a:off x="3784" y="10304"/>
              <a:ext cx="879" cy="204"/>
            </a:xfrm>
            <a:prstGeom prst="roundRect">
              <a:avLst>
                <a:gd name="adj" fmla="val 16667"/>
              </a:avLst>
            </a:prstGeom>
            <a:solidFill>
              <a:srgbClr val="0099CC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eaLnBrk="0" hangingPunct="0">
                <a:tabLst>
                  <a:tab pos="252413" algn="l"/>
                </a:tabLst>
              </a:pP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Moagem cru</a:t>
              </a:r>
              <a:endParaRPr lang="pt-PT" sz="2800">
                <a:ea typeface="Times New Roman" pitchFamily="18" charset="0"/>
                <a:cs typeface="Century Gothic" pitchFamily="34" charset="0"/>
              </a:endParaRPr>
            </a:p>
          </p:txBody>
        </p:sp>
        <p:grpSp>
          <p:nvGrpSpPr>
            <p:cNvPr id="6159" name="Group 680"/>
            <p:cNvGrpSpPr>
              <a:grpSpLocks noChangeAspect="1"/>
            </p:cNvGrpSpPr>
            <p:nvPr/>
          </p:nvGrpSpPr>
          <p:grpSpPr bwMode="auto">
            <a:xfrm>
              <a:off x="3987" y="9588"/>
              <a:ext cx="507" cy="545"/>
              <a:chOff x="1321" y="4286"/>
              <a:chExt cx="340" cy="363"/>
            </a:xfrm>
          </p:grpSpPr>
          <p:sp>
            <p:nvSpPr>
              <p:cNvPr id="6413" name="Rectangle 687"/>
              <p:cNvSpPr>
                <a:spLocks noChangeAspect="1" noChangeArrowheads="1"/>
              </p:cNvSpPr>
              <p:nvPr/>
            </p:nvSpPr>
            <p:spPr bwMode="auto">
              <a:xfrm>
                <a:off x="1389" y="4422"/>
                <a:ext cx="181" cy="227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14" name="AutoShape 686"/>
              <p:cNvSpPr>
                <a:spLocks noChangeAspect="1" noChangeArrowheads="1"/>
              </p:cNvSpPr>
              <p:nvPr/>
            </p:nvSpPr>
            <p:spPr bwMode="auto">
              <a:xfrm>
                <a:off x="1366" y="4400"/>
                <a:ext cx="227" cy="2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3045 w 21600"/>
                  <a:gd name="T13" fmla="*/ 2817 h 21600"/>
                  <a:gd name="T14" fmla="*/ 18555 w 21600"/>
                  <a:gd name="T15" fmla="*/ 1878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2569" y="21600"/>
                    </a:lnTo>
                    <a:lnTo>
                      <a:pt x="1903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6415" name="Rectangle 685"/>
              <p:cNvSpPr>
                <a:spLocks noChangeAspect="1" noChangeArrowheads="1"/>
              </p:cNvSpPr>
              <p:nvPr/>
            </p:nvSpPr>
            <p:spPr bwMode="auto">
              <a:xfrm>
                <a:off x="1366" y="4332"/>
                <a:ext cx="227" cy="68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16" name="AutoShape 684"/>
              <p:cNvSpPr>
                <a:spLocks noChangeAspect="1" noChangeArrowheads="1"/>
              </p:cNvSpPr>
              <p:nvPr/>
            </p:nvSpPr>
            <p:spPr bwMode="auto">
              <a:xfrm flipV="1">
                <a:off x="1366" y="4286"/>
                <a:ext cx="227" cy="4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758 w 21600"/>
                  <a:gd name="T13" fmla="*/ 4800 h 21600"/>
                  <a:gd name="T14" fmla="*/ 16842 w 21600"/>
                  <a:gd name="T15" fmla="*/ 168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994" y="21600"/>
                    </a:lnTo>
                    <a:lnTo>
                      <a:pt x="15606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6417" name="Freeform 683"/>
              <p:cNvSpPr>
                <a:spLocks noChangeAspect="1"/>
              </p:cNvSpPr>
              <p:nvPr/>
            </p:nvSpPr>
            <p:spPr bwMode="auto">
              <a:xfrm>
                <a:off x="1570" y="4400"/>
                <a:ext cx="91" cy="114"/>
              </a:xfrm>
              <a:custGeom>
                <a:avLst/>
                <a:gdLst>
                  <a:gd name="T0" fmla="*/ 0 w 91"/>
                  <a:gd name="T1" fmla="*/ 68 h 114"/>
                  <a:gd name="T2" fmla="*/ 0 w 91"/>
                  <a:gd name="T3" fmla="*/ 114 h 114"/>
                  <a:gd name="T4" fmla="*/ 91 w 91"/>
                  <a:gd name="T5" fmla="*/ 23 h 114"/>
                  <a:gd name="T6" fmla="*/ 91 w 91"/>
                  <a:gd name="T7" fmla="*/ 0 h 114"/>
                  <a:gd name="T8" fmla="*/ 45 w 91"/>
                  <a:gd name="T9" fmla="*/ 0 h 114"/>
                  <a:gd name="T10" fmla="*/ 45 w 91"/>
                  <a:gd name="T11" fmla="*/ 23 h 114"/>
                  <a:gd name="T12" fmla="*/ 0 w 91"/>
                  <a:gd name="T13" fmla="*/ 68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1"/>
                  <a:gd name="T22" fmla="*/ 0 h 114"/>
                  <a:gd name="T23" fmla="*/ 91 w 91"/>
                  <a:gd name="T24" fmla="*/ 114 h 1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1" h="114">
                    <a:moveTo>
                      <a:pt x="0" y="68"/>
                    </a:moveTo>
                    <a:lnTo>
                      <a:pt x="0" y="114"/>
                    </a:lnTo>
                    <a:lnTo>
                      <a:pt x="91" y="23"/>
                    </a:lnTo>
                    <a:lnTo>
                      <a:pt x="91" y="0"/>
                    </a:lnTo>
                    <a:lnTo>
                      <a:pt x="45" y="0"/>
                    </a:lnTo>
                    <a:lnTo>
                      <a:pt x="45" y="23"/>
                    </a:lnTo>
                    <a:lnTo>
                      <a:pt x="0" y="6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8" name="Freeform 682"/>
              <p:cNvSpPr>
                <a:spLocks noChangeAspect="1"/>
              </p:cNvSpPr>
              <p:nvPr/>
            </p:nvSpPr>
            <p:spPr bwMode="auto">
              <a:xfrm>
                <a:off x="1321" y="4558"/>
                <a:ext cx="113" cy="68"/>
              </a:xfrm>
              <a:custGeom>
                <a:avLst/>
                <a:gdLst>
                  <a:gd name="T0" fmla="*/ 113 w 113"/>
                  <a:gd name="T1" fmla="*/ 68 h 68"/>
                  <a:gd name="T2" fmla="*/ 68 w 113"/>
                  <a:gd name="T3" fmla="*/ 68 h 68"/>
                  <a:gd name="T4" fmla="*/ 0 w 113"/>
                  <a:gd name="T5" fmla="*/ 46 h 68"/>
                  <a:gd name="T6" fmla="*/ 45 w 113"/>
                  <a:gd name="T7" fmla="*/ 0 h 68"/>
                  <a:gd name="T8" fmla="*/ 68 w 113"/>
                  <a:gd name="T9" fmla="*/ 23 h 68"/>
                  <a:gd name="T10" fmla="*/ 113 w 113"/>
                  <a:gd name="T11" fmla="*/ 23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3"/>
                  <a:gd name="T19" fmla="*/ 0 h 68"/>
                  <a:gd name="T20" fmla="*/ 113 w 113"/>
                  <a:gd name="T21" fmla="*/ 68 h 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3" h="68">
                    <a:moveTo>
                      <a:pt x="113" y="68"/>
                    </a:moveTo>
                    <a:lnTo>
                      <a:pt x="68" y="68"/>
                    </a:lnTo>
                    <a:lnTo>
                      <a:pt x="0" y="46"/>
                    </a:lnTo>
                    <a:lnTo>
                      <a:pt x="45" y="0"/>
                    </a:lnTo>
                    <a:lnTo>
                      <a:pt x="68" y="23"/>
                    </a:lnTo>
                    <a:lnTo>
                      <a:pt x="113" y="23"/>
                    </a:lnTo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EAEAEA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419" name="Rectangle 681"/>
              <p:cNvSpPr>
                <a:spLocks noChangeAspect="1" noChangeArrowheads="1"/>
              </p:cNvSpPr>
              <p:nvPr/>
            </p:nvSpPr>
            <p:spPr bwMode="auto">
              <a:xfrm rot="-2506256">
                <a:off x="1367" y="4287"/>
                <a:ext cx="45" cy="22"/>
              </a:xfrm>
              <a:prstGeom prst="rect">
                <a:avLst/>
              </a:prstGeom>
              <a:gradFill rotWithShape="1">
                <a:gsLst>
                  <a:gs pos="0">
                    <a:srgbClr val="808080"/>
                  </a:gs>
                  <a:gs pos="50000">
                    <a:srgbClr val="EAEAEA"/>
                  </a:gs>
                  <a:gs pos="100000">
                    <a:srgbClr val="80808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</p:grpSp>
        <p:grpSp>
          <p:nvGrpSpPr>
            <p:cNvPr id="6160" name="Group 659"/>
            <p:cNvGrpSpPr>
              <a:grpSpLocks noChangeAspect="1"/>
            </p:cNvGrpSpPr>
            <p:nvPr/>
          </p:nvGrpSpPr>
          <p:grpSpPr bwMode="auto">
            <a:xfrm>
              <a:off x="5144" y="9205"/>
              <a:ext cx="1014" cy="1020"/>
              <a:chOff x="618" y="2879"/>
              <a:chExt cx="680" cy="681"/>
            </a:xfrm>
          </p:grpSpPr>
          <p:sp>
            <p:nvSpPr>
              <p:cNvPr id="6393" name="AutoShape 679"/>
              <p:cNvSpPr>
                <a:spLocks noChangeAspect="1" noChangeArrowheads="1"/>
              </p:cNvSpPr>
              <p:nvPr/>
            </p:nvSpPr>
            <p:spPr bwMode="auto">
              <a:xfrm>
                <a:off x="1139" y="2879"/>
                <a:ext cx="68" cy="9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394" name="AutoShape 678"/>
              <p:cNvSpPr>
                <a:spLocks noChangeAspect="1" noChangeArrowheads="1"/>
              </p:cNvSpPr>
              <p:nvPr/>
            </p:nvSpPr>
            <p:spPr bwMode="auto">
              <a:xfrm flipV="1">
                <a:off x="1139" y="2970"/>
                <a:ext cx="68" cy="45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395" name="AutoShape 677"/>
              <p:cNvSpPr>
                <a:spLocks noChangeAspect="1" noChangeArrowheads="1"/>
              </p:cNvSpPr>
              <p:nvPr/>
            </p:nvSpPr>
            <p:spPr bwMode="auto">
              <a:xfrm>
                <a:off x="1230" y="2993"/>
                <a:ext cx="68" cy="9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396" name="AutoShape 676"/>
              <p:cNvSpPr>
                <a:spLocks noChangeAspect="1" noChangeArrowheads="1"/>
              </p:cNvSpPr>
              <p:nvPr/>
            </p:nvSpPr>
            <p:spPr bwMode="auto">
              <a:xfrm flipV="1">
                <a:off x="1230" y="3084"/>
                <a:ext cx="68" cy="45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397" name="AutoShape 675"/>
              <p:cNvSpPr>
                <a:spLocks noChangeAspect="1" noChangeArrowheads="1"/>
              </p:cNvSpPr>
              <p:nvPr/>
            </p:nvSpPr>
            <p:spPr bwMode="auto">
              <a:xfrm>
                <a:off x="1139" y="3106"/>
                <a:ext cx="68" cy="9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398" name="AutoShape 674"/>
              <p:cNvSpPr>
                <a:spLocks noChangeAspect="1" noChangeArrowheads="1"/>
              </p:cNvSpPr>
              <p:nvPr/>
            </p:nvSpPr>
            <p:spPr bwMode="auto">
              <a:xfrm flipV="1">
                <a:off x="1139" y="3197"/>
                <a:ext cx="68" cy="45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399" name="AutoShape 673"/>
              <p:cNvSpPr>
                <a:spLocks noChangeAspect="1" noChangeArrowheads="1"/>
              </p:cNvSpPr>
              <p:nvPr/>
            </p:nvSpPr>
            <p:spPr bwMode="auto">
              <a:xfrm>
                <a:off x="1230" y="3219"/>
                <a:ext cx="68" cy="91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00" name="AutoShape 672"/>
              <p:cNvSpPr>
                <a:spLocks noChangeAspect="1" noChangeArrowheads="1"/>
              </p:cNvSpPr>
              <p:nvPr/>
            </p:nvSpPr>
            <p:spPr bwMode="auto">
              <a:xfrm flipV="1">
                <a:off x="1230" y="3310"/>
                <a:ext cx="68" cy="45"/>
              </a:xfrm>
              <a:prstGeom prst="triangle">
                <a:avLst>
                  <a:gd name="adj" fmla="val 50000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01" name="AutoShape 671"/>
              <p:cNvSpPr>
                <a:spLocks noChangeAspect="1" noChangeArrowheads="1"/>
              </p:cNvSpPr>
              <p:nvPr/>
            </p:nvSpPr>
            <p:spPr bwMode="auto">
              <a:xfrm rot="-586513">
                <a:off x="618" y="3469"/>
                <a:ext cx="545" cy="4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02" name="AutoShape 670"/>
              <p:cNvSpPr>
                <a:spLocks noChangeAspect="1" noChangeArrowheads="1"/>
              </p:cNvSpPr>
              <p:nvPr/>
            </p:nvSpPr>
            <p:spPr bwMode="auto">
              <a:xfrm rot="-586513">
                <a:off x="630" y="3492"/>
                <a:ext cx="113" cy="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03" name="AutoShape 669"/>
              <p:cNvSpPr>
                <a:spLocks noChangeAspect="1" noChangeArrowheads="1"/>
              </p:cNvSpPr>
              <p:nvPr/>
            </p:nvSpPr>
            <p:spPr bwMode="auto">
              <a:xfrm rot="-586513">
                <a:off x="641" y="3514"/>
                <a:ext cx="113" cy="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04" name="AutoShape 668"/>
              <p:cNvSpPr>
                <a:spLocks noChangeAspect="1" noChangeArrowheads="1"/>
              </p:cNvSpPr>
              <p:nvPr/>
            </p:nvSpPr>
            <p:spPr bwMode="auto">
              <a:xfrm rot="-586513">
                <a:off x="641" y="3537"/>
                <a:ext cx="113" cy="23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sp>
            <p:nvSpPr>
              <p:cNvPr id="6405" name="AutoShape 667"/>
              <p:cNvSpPr>
                <a:spLocks noChangeAspect="1" noChangeArrowheads="1"/>
              </p:cNvSpPr>
              <p:nvPr/>
            </p:nvSpPr>
            <p:spPr bwMode="auto">
              <a:xfrm>
                <a:off x="1151" y="3355"/>
                <a:ext cx="45" cy="114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66"/>
                  </a:gs>
                  <a:gs pos="50000">
                    <a:srgbClr val="FFCC99"/>
                  </a:gs>
                  <a:gs pos="100000">
                    <a:srgbClr val="FF9966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  <p:cxnSp>
            <p:nvCxnSpPr>
              <p:cNvPr id="6406" name="AutoShape 666"/>
              <p:cNvCxnSpPr>
                <a:cxnSpLocks noChangeAspect="1" noChangeShapeType="1"/>
              </p:cNvCxnSpPr>
              <p:nvPr/>
            </p:nvCxnSpPr>
            <p:spPr bwMode="auto">
              <a:xfrm rot="-5400000">
                <a:off x="1157" y="3282"/>
                <a:ext cx="90" cy="56"/>
              </a:xfrm>
              <a:prstGeom prst="bentConnector2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407" name="AutoShape 665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1196" y="3356"/>
                <a:ext cx="68" cy="5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6408" name="AutoShape 664"/>
              <p:cNvCxnSpPr>
                <a:cxnSpLocks noChangeAspect="1" noChangeShapeType="1"/>
              </p:cNvCxnSpPr>
              <p:nvPr/>
            </p:nvCxnSpPr>
            <p:spPr bwMode="auto">
              <a:xfrm rot="16200000" flipH="1">
                <a:off x="1118" y="3298"/>
                <a:ext cx="112" cy="1"/>
              </a:xfrm>
              <a:prstGeom prst="bentConnector3">
                <a:avLst>
                  <a:gd name="adj1" fmla="val 49106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409" name="AutoShape 663"/>
              <p:cNvCxnSpPr>
                <a:cxnSpLocks noChangeAspect="1" noChangeShapeType="1"/>
              </p:cNvCxnSpPr>
              <p:nvPr/>
            </p:nvCxnSpPr>
            <p:spPr bwMode="auto">
              <a:xfrm rot="5400000" flipH="1">
                <a:off x="1202" y="3157"/>
                <a:ext cx="67" cy="57"/>
              </a:xfrm>
              <a:prstGeom prst="bentConnector2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410" name="AutoShape 662"/>
              <p:cNvCxnSpPr>
                <a:cxnSpLocks noChangeAspect="1" noChangeShapeType="1"/>
              </p:cNvCxnSpPr>
              <p:nvPr/>
            </p:nvCxnSpPr>
            <p:spPr bwMode="auto">
              <a:xfrm flipV="1">
                <a:off x="1264" y="3130"/>
                <a:ext cx="0" cy="8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  <p:cxnSp>
            <p:nvCxnSpPr>
              <p:cNvPr id="6411" name="AutoShape 661"/>
              <p:cNvCxnSpPr>
                <a:cxnSpLocks noChangeAspect="1" noChangeShapeType="1"/>
              </p:cNvCxnSpPr>
              <p:nvPr/>
            </p:nvCxnSpPr>
            <p:spPr bwMode="auto">
              <a:xfrm rot="10800000" flipV="1">
                <a:off x="1173" y="3039"/>
                <a:ext cx="57" cy="67"/>
              </a:xfrm>
              <a:prstGeom prst="bentConnector2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412" name="AutoShape 660"/>
              <p:cNvCxnSpPr>
                <a:cxnSpLocks noChangeAspect="1" noChangeShapeType="1"/>
              </p:cNvCxnSpPr>
              <p:nvPr/>
            </p:nvCxnSpPr>
            <p:spPr bwMode="auto">
              <a:xfrm>
                <a:off x="1173" y="3016"/>
                <a:ext cx="0" cy="9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cxnSp>
        </p:grpSp>
        <p:sp>
          <p:nvSpPr>
            <p:cNvPr id="6161" name="AutoShape 658"/>
            <p:cNvSpPr>
              <a:spLocks noChangeAspect="1" noChangeArrowheads="1"/>
            </p:cNvSpPr>
            <p:nvPr/>
          </p:nvSpPr>
          <p:spPr bwMode="auto">
            <a:xfrm>
              <a:off x="5211" y="10294"/>
              <a:ext cx="1048" cy="205"/>
            </a:xfrm>
            <a:prstGeom prst="roundRect">
              <a:avLst>
                <a:gd name="adj" fmla="val 16667"/>
              </a:avLst>
            </a:prstGeom>
            <a:solidFill>
              <a:srgbClr val="0099CC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eaLnBrk="0" hangingPunct="0">
                <a:tabLst>
                  <a:tab pos="252413" algn="l"/>
                </a:tabLst>
              </a:pP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Cozedura</a:t>
              </a:r>
              <a:endParaRPr lang="pt-PT" sz="2800">
                <a:ea typeface="Times New Roman" pitchFamily="18" charset="0"/>
                <a:cs typeface="Century Gothic" pitchFamily="34" charset="0"/>
              </a:endParaRPr>
            </a:p>
          </p:txBody>
        </p:sp>
        <p:grpSp>
          <p:nvGrpSpPr>
            <p:cNvPr id="6162" name="Group 655"/>
            <p:cNvGrpSpPr>
              <a:grpSpLocks/>
            </p:cNvGrpSpPr>
            <p:nvPr/>
          </p:nvGrpSpPr>
          <p:grpSpPr bwMode="auto">
            <a:xfrm>
              <a:off x="2490" y="9623"/>
              <a:ext cx="744" cy="547"/>
              <a:chOff x="686" y="2971"/>
              <a:chExt cx="567" cy="416"/>
            </a:xfrm>
          </p:grpSpPr>
          <p:pic>
            <p:nvPicPr>
              <p:cNvPr id="6391" name="Picture 65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48746" b="3317"/>
              <a:stretch>
                <a:fillRect/>
              </a:stretch>
            </p:blipFill>
            <p:spPr bwMode="auto">
              <a:xfrm>
                <a:off x="686" y="2971"/>
                <a:ext cx="286" cy="4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92" name="Picture 656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45" y="3129"/>
                <a:ext cx="408" cy="2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163" name="AutoShape 654"/>
            <p:cNvSpPr>
              <a:spLocks noChangeArrowheads="1"/>
            </p:cNvSpPr>
            <p:nvPr/>
          </p:nvSpPr>
          <p:spPr bwMode="auto">
            <a:xfrm>
              <a:off x="2421" y="10268"/>
              <a:ext cx="880" cy="272"/>
            </a:xfrm>
            <a:prstGeom prst="roundRect">
              <a:avLst>
                <a:gd name="adj" fmla="val 16667"/>
              </a:avLst>
            </a:prstGeom>
            <a:solidFill>
              <a:srgbClr val="0099CC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eaLnBrk="0" hangingPunct="0">
                <a:tabLst>
                  <a:tab pos="252413" algn="l"/>
                </a:tabLst>
              </a:pP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Extrac</a:t>
              </a:r>
              <a:r>
                <a:rPr lang="pt-PT" sz="900" b="1">
                  <a:solidFill>
                    <a:srgbClr val="FFFFFF"/>
                  </a:solidFill>
                  <a:ea typeface="Times New Roman" pitchFamily="18" charset="0"/>
                  <a:cs typeface="Century Gothic" pitchFamily="34" charset="0"/>
                </a:rPr>
                <a:t>ç</a:t>
              </a: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ão de Mat</a:t>
              </a:r>
              <a:r>
                <a:rPr lang="pt-PT" sz="900" b="1">
                  <a:solidFill>
                    <a:srgbClr val="FFFFFF"/>
                  </a:solidFill>
                  <a:ea typeface="Times New Roman" pitchFamily="18" charset="0"/>
                  <a:cs typeface="Century Gothic" pitchFamily="34" charset="0"/>
                </a:rPr>
                <a:t>é</a:t>
              </a: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rias-Primas</a:t>
              </a:r>
              <a:endParaRPr lang="pt-PT" sz="2800">
                <a:ea typeface="Times New Roman" pitchFamily="18" charset="0"/>
                <a:cs typeface="Century Gothic" pitchFamily="34" charset="0"/>
              </a:endParaRPr>
            </a:p>
          </p:txBody>
        </p:sp>
        <p:grpSp>
          <p:nvGrpSpPr>
            <p:cNvPr id="6164" name="Group 617"/>
            <p:cNvGrpSpPr>
              <a:grpSpLocks/>
            </p:cNvGrpSpPr>
            <p:nvPr/>
          </p:nvGrpSpPr>
          <p:grpSpPr bwMode="auto">
            <a:xfrm>
              <a:off x="2455" y="9453"/>
              <a:ext cx="186" cy="210"/>
              <a:chOff x="3465" y="3839"/>
              <a:chExt cx="266" cy="297"/>
            </a:xfrm>
          </p:grpSpPr>
          <p:sp>
            <p:nvSpPr>
              <p:cNvPr id="6355" name="Freeform 653"/>
              <p:cNvSpPr>
                <a:spLocks/>
              </p:cNvSpPr>
              <p:nvPr/>
            </p:nvSpPr>
            <p:spPr bwMode="auto">
              <a:xfrm rot="-9495803">
                <a:off x="3527" y="3841"/>
                <a:ext cx="107" cy="115"/>
              </a:xfrm>
              <a:custGeom>
                <a:avLst/>
                <a:gdLst>
                  <a:gd name="T0" fmla="*/ 0 w 835"/>
                  <a:gd name="T1" fmla="*/ 0 h 892"/>
                  <a:gd name="T2" fmla="*/ 0 w 835"/>
                  <a:gd name="T3" fmla="*/ 0 h 892"/>
                  <a:gd name="T4" fmla="*/ 0 w 835"/>
                  <a:gd name="T5" fmla="*/ 0 h 892"/>
                  <a:gd name="T6" fmla="*/ 1 w 835"/>
                  <a:gd name="T7" fmla="*/ 0 h 892"/>
                  <a:gd name="T8" fmla="*/ 1 w 835"/>
                  <a:gd name="T9" fmla="*/ 0 h 892"/>
                  <a:gd name="T10" fmla="*/ 1 w 835"/>
                  <a:gd name="T11" fmla="*/ 0 h 892"/>
                  <a:gd name="T12" fmla="*/ 1 w 835"/>
                  <a:gd name="T13" fmla="*/ 0 h 892"/>
                  <a:gd name="T14" fmla="*/ 2 w 835"/>
                  <a:gd name="T15" fmla="*/ 1 h 892"/>
                  <a:gd name="T16" fmla="*/ 2 w 835"/>
                  <a:gd name="T17" fmla="*/ 1 h 892"/>
                  <a:gd name="T18" fmla="*/ 2 w 835"/>
                  <a:gd name="T19" fmla="*/ 1 h 892"/>
                  <a:gd name="T20" fmla="*/ 2 w 835"/>
                  <a:gd name="T21" fmla="*/ 1 h 892"/>
                  <a:gd name="T22" fmla="*/ 2 w 835"/>
                  <a:gd name="T23" fmla="*/ 2 h 892"/>
                  <a:gd name="T24" fmla="*/ 1 w 835"/>
                  <a:gd name="T25" fmla="*/ 2 h 892"/>
                  <a:gd name="T26" fmla="*/ 1 w 835"/>
                  <a:gd name="T27" fmla="*/ 2 h 892"/>
                  <a:gd name="T28" fmla="*/ 1 w 835"/>
                  <a:gd name="T29" fmla="*/ 2 h 892"/>
                  <a:gd name="T30" fmla="*/ 0 w 835"/>
                  <a:gd name="T31" fmla="*/ 2 h 892"/>
                  <a:gd name="T32" fmla="*/ 0 w 835"/>
                  <a:gd name="T33" fmla="*/ 2 h 892"/>
                  <a:gd name="T34" fmla="*/ 0 w 835"/>
                  <a:gd name="T35" fmla="*/ 2 h 892"/>
                  <a:gd name="T36" fmla="*/ 0 w 835"/>
                  <a:gd name="T37" fmla="*/ 1 h 892"/>
                  <a:gd name="T38" fmla="*/ 0 w 835"/>
                  <a:gd name="T39" fmla="*/ 1 h 892"/>
                  <a:gd name="T40" fmla="*/ 0 w 835"/>
                  <a:gd name="T41" fmla="*/ 1 h 892"/>
                  <a:gd name="T42" fmla="*/ 0 w 835"/>
                  <a:gd name="T43" fmla="*/ 1 h 892"/>
                  <a:gd name="T44" fmla="*/ 0 w 835"/>
                  <a:gd name="T45" fmla="*/ 0 h 892"/>
                  <a:gd name="T46" fmla="*/ 0 w 835"/>
                  <a:gd name="T47" fmla="*/ 0 h 892"/>
                  <a:gd name="T48" fmla="*/ 0 w 835"/>
                  <a:gd name="T49" fmla="*/ 0 h 89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892"/>
                  <a:gd name="T77" fmla="*/ 835 w 835"/>
                  <a:gd name="T78" fmla="*/ 892 h 89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892">
                    <a:moveTo>
                      <a:pt x="0" y="141"/>
                    </a:moveTo>
                    <a:lnTo>
                      <a:pt x="44" y="73"/>
                    </a:lnTo>
                    <a:lnTo>
                      <a:pt x="148" y="0"/>
                    </a:lnTo>
                    <a:lnTo>
                      <a:pt x="302" y="18"/>
                    </a:lnTo>
                    <a:lnTo>
                      <a:pt x="390" y="97"/>
                    </a:lnTo>
                    <a:lnTo>
                      <a:pt x="527" y="54"/>
                    </a:lnTo>
                    <a:lnTo>
                      <a:pt x="681" y="132"/>
                    </a:lnTo>
                    <a:lnTo>
                      <a:pt x="732" y="278"/>
                    </a:lnTo>
                    <a:lnTo>
                      <a:pt x="835" y="386"/>
                    </a:lnTo>
                    <a:lnTo>
                      <a:pt x="821" y="529"/>
                    </a:lnTo>
                    <a:lnTo>
                      <a:pt x="804" y="660"/>
                    </a:lnTo>
                    <a:lnTo>
                      <a:pt x="724" y="704"/>
                    </a:lnTo>
                    <a:lnTo>
                      <a:pt x="646" y="829"/>
                    </a:lnTo>
                    <a:lnTo>
                      <a:pt x="378" y="892"/>
                    </a:lnTo>
                    <a:lnTo>
                      <a:pt x="253" y="846"/>
                    </a:lnTo>
                    <a:lnTo>
                      <a:pt x="124" y="867"/>
                    </a:lnTo>
                    <a:lnTo>
                      <a:pt x="0" y="808"/>
                    </a:lnTo>
                    <a:lnTo>
                      <a:pt x="99" y="704"/>
                    </a:lnTo>
                    <a:lnTo>
                      <a:pt x="107" y="563"/>
                    </a:lnTo>
                    <a:lnTo>
                      <a:pt x="177" y="518"/>
                    </a:lnTo>
                    <a:lnTo>
                      <a:pt x="154" y="388"/>
                    </a:lnTo>
                    <a:lnTo>
                      <a:pt x="137" y="322"/>
                    </a:lnTo>
                    <a:lnTo>
                      <a:pt x="97" y="170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6" name="Freeform 652"/>
              <p:cNvSpPr>
                <a:spLocks/>
              </p:cNvSpPr>
              <p:nvPr/>
            </p:nvSpPr>
            <p:spPr bwMode="auto">
              <a:xfrm rot="-9495803">
                <a:off x="3469" y="3927"/>
                <a:ext cx="120" cy="117"/>
              </a:xfrm>
              <a:custGeom>
                <a:avLst/>
                <a:gdLst>
                  <a:gd name="T0" fmla="*/ 0 w 935"/>
                  <a:gd name="T1" fmla="*/ 0 h 912"/>
                  <a:gd name="T2" fmla="*/ 0 w 935"/>
                  <a:gd name="T3" fmla="*/ 0 h 912"/>
                  <a:gd name="T4" fmla="*/ 0 w 935"/>
                  <a:gd name="T5" fmla="*/ 1 h 912"/>
                  <a:gd name="T6" fmla="*/ 0 w 935"/>
                  <a:gd name="T7" fmla="*/ 1 h 912"/>
                  <a:gd name="T8" fmla="*/ 0 w 935"/>
                  <a:gd name="T9" fmla="*/ 1 h 912"/>
                  <a:gd name="T10" fmla="*/ 0 w 935"/>
                  <a:gd name="T11" fmla="*/ 2 h 912"/>
                  <a:gd name="T12" fmla="*/ 1 w 935"/>
                  <a:gd name="T13" fmla="*/ 2 h 912"/>
                  <a:gd name="T14" fmla="*/ 1 w 935"/>
                  <a:gd name="T15" fmla="*/ 2 h 912"/>
                  <a:gd name="T16" fmla="*/ 1 w 935"/>
                  <a:gd name="T17" fmla="*/ 2 h 912"/>
                  <a:gd name="T18" fmla="*/ 2 w 935"/>
                  <a:gd name="T19" fmla="*/ 2 h 912"/>
                  <a:gd name="T20" fmla="*/ 2 w 935"/>
                  <a:gd name="T21" fmla="*/ 2 h 912"/>
                  <a:gd name="T22" fmla="*/ 2 w 935"/>
                  <a:gd name="T23" fmla="*/ 1 h 912"/>
                  <a:gd name="T24" fmla="*/ 2 w 935"/>
                  <a:gd name="T25" fmla="*/ 1 h 912"/>
                  <a:gd name="T26" fmla="*/ 2 w 935"/>
                  <a:gd name="T27" fmla="*/ 1 h 912"/>
                  <a:gd name="T28" fmla="*/ 2 w 935"/>
                  <a:gd name="T29" fmla="*/ 0 h 912"/>
                  <a:gd name="T30" fmla="*/ 1 w 935"/>
                  <a:gd name="T31" fmla="*/ 0 h 912"/>
                  <a:gd name="T32" fmla="*/ 1 w 935"/>
                  <a:gd name="T33" fmla="*/ 0 h 912"/>
                  <a:gd name="T34" fmla="*/ 1 w 935"/>
                  <a:gd name="T35" fmla="*/ 0 h 912"/>
                  <a:gd name="T36" fmla="*/ 1 w 935"/>
                  <a:gd name="T37" fmla="*/ 0 h 912"/>
                  <a:gd name="T38" fmla="*/ 1 w 935"/>
                  <a:gd name="T39" fmla="*/ 0 h 912"/>
                  <a:gd name="T40" fmla="*/ 0 w 935"/>
                  <a:gd name="T41" fmla="*/ 0 h 912"/>
                  <a:gd name="T42" fmla="*/ 0 w 935"/>
                  <a:gd name="T43" fmla="*/ 0 h 9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5"/>
                  <a:gd name="T67" fmla="*/ 0 h 912"/>
                  <a:gd name="T68" fmla="*/ 935 w 935"/>
                  <a:gd name="T69" fmla="*/ 912 h 9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5" h="912">
                    <a:moveTo>
                      <a:pt x="186" y="106"/>
                    </a:moveTo>
                    <a:lnTo>
                      <a:pt x="101" y="177"/>
                    </a:lnTo>
                    <a:lnTo>
                      <a:pt x="36" y="296"/>
                    </a:lnTo>
                    <a:lnTo>
                      <a:pt x="51" y="371"/>
                    </a:lnTo>
                    <a:lnTo>
                      <a:pt x="0" y="538"/>
                    </a:lnTo>
                    <a:lnTo>
                      <a:pt x="160" y="787"/>
                    </a:lnTo>
                    <a:lnTo>
                      <a:pt x="298" y="878"/>
                    </a:lnTo>
                    <a:lnTo>
                      <a:pt x="416" y="834"/>
                    </a:lnTo>
                    <a:lnTo>
                      <a:pt x="580" y="912"/>
                    </a:lnTo>
                    <a:lnTo>
                      <a:pt x="739" y="867"/>
                    </a:lnTo>
                    <a:lnTo>
                      <a:pt x="897" y="762"/>
                    </a:lnTo>
                    <a:lnTo>
                      <a:pt x="878" y="621"/>
                    </a:lnTo>
                    <a:lnTo>
                      <a:pt x="935" y="485"/>
                    </a:lnTo>
                    <a:lnTo>
                      <a:pt x="909" y="300"/>
                    </a:lnTo>
                    <a:lnTo>
                      <a:pt x="798" y="194"/>
                    </a:lnTo>
                    <a:lnTo>
                      <a:pt x="679" y="171"/>
                    </a:lnTo>
                    <a:lnTo>
                      <a:pt x="663" y="61"/>
                    </a:lnTo>
                    <a:lnTo>
                      <a:pt x="496" y="0"/>
                    </a:lnTo>
                    <a:lnTo>
                      <a:pt x="310" y="11"/>
                    </a:lnTo>
                    <a:lnTo>
                      <a:pt x="224" y="93"/>
                    </a:lnTo>
                    <a:lnTo>
                      <a:pt x="186" y="106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7" name="Freeform 651"/>
              <p:cNvSpPr>
                <a:spLocks/>
              </p:cNvSpPr>
              <p:nvPr/>
            </p:nvSpPr>
            <p:spPr bwMode="auto">
              <a:xfrm rot="-9495803">
                <a:off x="3550" y="3978"/>
                <a:ext cx="117" cy="144"/>
              </a:xfrm>
              <a:custGeom>
                <a:avLst/>
                <a:gdLst>
                  <a:gd name="T0" fmla="*/ 0 w 913"/>
                  <a:gd name="T1" fmla="*/ 0 h 1132"/>
                  <a:gd name="T2" fmla="*/ 0 w 913"/>
                  <a:gd name="T3" fmla="*/ 0 h 1132"/>
                  <a:gd name="T4" fmla="*/ 1 w 913"/>
                  <a:gd name="T5" fmla="*/ 1 h 1132"/>
                  <a:gd name="T6" fmla="*/ 1 w 913"/>
                  <a:gd name="T7" fmla="*/ 1 h 1132"/>
                  <a:gd name="T8" fmla="*/ 1 w 913"/>
                  <a:gd name="T9" fmla="*/ 2 h 1132"/>
                  <a:gd name="T10" fmla="*/ 2 w 913"/>
                  <a:gd name="T11" fmla="*/ 2 h 1132"/>
                  <a:gd name="T12" fmla="*/ 2 w 913"/>
                  <a:gd name="T13" fmla="*/ 2 h 1132"/>
                  <a:gd name="T14" fmla="*/ 2 w 913"/>
                  <a:gd name="T15" fmla="*/ 2 h 1132"/>
                  <a:gd name="T16" fmla="*/ 1 w 913"/>
                  <a:gd name="T17" fmla="*/ 1 h 1132"/>
                  <a:gd name="T18" fmla="*/ 1 w 913"/>
                  <a:gd name="T19" fmla="*/ 1 h 1132"/>
                  <a:gd name="T20" fmla="*/ 0 w 913"/>
                  <a:gd name="T21" fmla="*/ 0 h 1132"/>
                  <a:gd name="T22" fmla="*/ 0 w 913"/>
                  <a:gd name="T23" fmla="*/ 0 h 1132"/>
                  <a:gd name="T24" fmla="*/ 0 w 913"/>
                  <a:gd name="T25" fmla="*/ 0 h 11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3"/>
                  <a:gd name="T40" fmla="*/ 0 h 1132"/>
                  <a:gd name="T41" fmla="*/ 913 w 913"/>
                  <a:gd name="T42" fmla="*/ 1132 h 113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3" h="1132">
                    <a:moveTo>
                      <a:pt x="0" y="38"/>
                    </a:moveTo>
                    <a:lnTo>
                      <a:pt x="118" y="153"/>
                    </a:lnTo>
                    <a:lnTo>
                      <a:pt x="282" y="366"/>
                    </a:lnTo>
                    <a:lnTo>
                      <a:pt x="428" y="564"/>
                    </a:lnTo>
                    <a:lnTo>
                      <a:pt x="647" y="889"/>
                    </a:lnTo>
                    <a:lnTo>
                      <a:pt x="778" y="1132"/>
                    </a:lnTo>
                    <a:lnTo>
                      <a:pt x="913" y="1125"/>
                    </a:lnTo>
                    <a:lnTo>
                      <a:pt x="820" y="978"/>
                    </a:lnTo>
                    <a:lnTo>
                      <a:pt x="565" y="621"/>
                    </a:lnTo>
                    <a:lnTo>
                      <a:pt x="312" y="256"/>
                    </a:lnTo>
                    <a:lnTo>
                      <a:pt x="166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D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8" name="Freeform 650"/>
              <p:cNvSpPr>
                <a:spLocks/>
              </p:cNvSpPr>
              <p:nvPr/>
            </p:nvSpPr>
            <p:spPr bwMode="auto">
              <a:xfrm rot="-9495803">
                <a:off x="3520" y="4045"/>
                <a:ext cx="60" cy="59"/>
              </a:xfrm>
              <a:custGeom>
                <a:avLst/>
                <a:gdLst>
                  <a:gd name="T0" fmla="*/ 0 w 467"/>
                  <a:gd name="T1" fmla="*/ 0 h 463"/>
                  <a:gd name="T2" fmla="*/ 0 w 467"/>
                  <a:gd name="T3" fmla="*/ 0 h 463"/>
                  <a:gd name="T4" fmla="*/ 1 w 467"/>
                  <a:gd name="T5" fmla="*/ 1 h 463"/>
                  <a:gd name="T6" fmla="*/ 1 w 467"/>
                  <a:gd name="T7" fmla="*/ 1 h 463"/>
                  <a:gd name="T8" fmla="*/ 1 w 467"/>
                  <a:gd name="T9" fmla="*/ 1 h 463"/>
                  <a:gd name="T10" fmla="*/ 1 w 467"/>
                  <a:gd name="T11" fmla="*/ 1 h 463"/>
                  <a:gd name="T12" fmla="*/ 1 w 467"/>
                  <a:gd name="T13" fmla="*/ 0 h 463"/>
                  <a:gd name="T14" fmla="*/ 1 w 467"/>
                  <a:gd name="T15" fmla="*/ 0 h 463"/>
                  <a:gd name="T16" fmla="*/ 0 w 467"/>
                  <a:gd name="T17" fmla="*/ 0 h 463"/>
                  <a:gd name="T18" fmla="*/ 0 w 467"/>
                  <a:gd name="T19" fmla="*/ 0 h 4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7"/>
                  <a:gd name="T31" fmla="*/ 0 h 463"/>
                  <a:gd name="T32" fmla="*/ 467 w 467"/>
                  <a:gd name="T33" fmla="*/ 463 h 4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7" h="463">
                    <a:moveTo>
                      <a:pt x="0" y="7"/>
                    </a:moveTo>
                    <a:lnTo>
                      <a:pt x="167" y="150"/>
                    </a:lnTo>
                    <a:lnTo>
                      <a:pt x="296" y="336"/>
                    </a:lnTo>
                    <a:lnTo>
                      <a:pt x="371" y="463"/>
                    </a:lnTo>
                    <a:lnTo>
                      <a:pt x="467" y="385"/>
                    </a:lnTo>
                    <a:lnTo>
                      <a:pt x="344" y="252"/>
                    </a:lnTo>
                    <a:lnTo>
                      <a:pt x="232" y="45"/>
                    </a:lnTo>
                    <a:lnTo>
                      <a:pt x="2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9" name="Freeform 649"/>
              <p:cNvSpPr>
                <a:spLocks/>
              </p:cNvSpPr>
              <p:nvPr/>
            </p:nvSpPr>
            <p:spPr bwMode="auto">
              <a:xfrm rot="-9495803">
                <a:off x="3551" y="3976"/>
                <a:ext cx="104" cy="142"/>
              </a:xfrm>
              <a:custGeom>
                <a:avLst/>
                <a:gdLst>
                  <a:gd name="T0" fmla="*/ 0 w 813"/>
                  <a:gd name="T1" fmla="*/ 0 h 1110"/>
                  <a:gd name="T2" fmla="*/ 0 w 813"/>
                  <a:gd name="T3" fmla="*/ 0 h 1110"/>
                  <a:gd name="T4" fmla="*/ 1 w 813"/>
                  <a:gd name="T5" fmla="*/ 1 h 1110"/>
                  <a:gd name="T6" fmla="*/ 1 w 813"/>
                  <a:gd name="T7" fmla="*/ 1 h 1110"/>
                  <a:gd name="T8" fmla="*/ 1 w 813"/>
                  <a:gd name="T9" fmla="*/ 2 h 1110"/>
                  <a:gd name="T10" fmla="*/ 1 w 813"/>
                  <a:gd name="T11" fmla="*/ 2 h 1110"/>
                  <a:gd name="T12" fmla="*/ 2 w 813"/>
                  <a:gd name="T13" fmla="*/ 2 h 1110"/>
                  <a:gd name="T14" fmla="*/ 2 w 813"/>
                  <a:gd name="T15" fmla="*/ 2 h 1110"/>
                  <a:gd name="T16" fmla="*/ 2 w 813"/>
                  <a:gd name="T17" fmla="*/ 2 h 1110"/>
                  <a:gd name="T18" fmla="*/ 1 w 813"/>
                  <a:gd name="T19" fmla="*/ 1 h 1110"/>
                  <a:gd name="T20" fmla="*/ 1 w 813"/>
                  <a:gd name="T21" fmla="*/ 1 h 1110"/>
                  <a:gd name="T22" fmla="*/ 0 w 813"/>
                  <a:gd name="T23" fmla="*/ 0 h 1110"/>
                  <a:gd name="T24" fmla="*/ 0 w 813"/>
                  <a:gd name="T25" fmla="*/ 0 h 1110"/>
                  <a:gd name="T26" fmla="*/ 0 w 813"/>
                  <a:gd name="T27" fmla="*/ 0 h 1110"/>
                  <a:gd name="T28" fmla="*/ 0 w 813"/>
                  <a:gd name="T29" fmla="*/ 0 h 11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13"/>
                  <a:gd name="T46" fmla="*/ 0 h 1110"/>
                  <a:gd name="T47" fmla="*/ 813 w 813"/>
                  <a:gd name="T48" fmla="*/ 1110 h 11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13" h="1110">
                    <a:moveTo>
                      <a:pt x="0" y="9"/>
                    </a:moveTo>
                    <a:lnTo>
                      <a:pt x="85" y="144"/>
                    </a:lnTo>
                    <a:lnTo>
                      <a:pt x="215" y="332"/>
                    </a:lnTo>
                    <a:lnTo>
                      <a:pt x="361" y="530"/>
                    </a:lnTo>
                    <a:lnTo>
                      <a:pt x="492" y="718"/>
                    </a:lnTo>
                    <a:lnTo>
                      <a:pt x="614" y="904"/>
                    </a:lnTo>
                    <a:lnTo>
                      <a:pt x="728" y="1096"/>
                    </a:lnTo>
                    <a:lnTo>
                      <a:pt x="813" y="1110"/>
                    </a:lnTo>
                    <a:lnTo>
                      <a:pt x="724" y="977"/>
                    </a:lnTo>
                    <a:lnTo>
                      <a:pt x="439" y="587"/>
                    </a:lnTo>
                    <a:lnTo>
                      <a:pt x="258" y="323"/>
                    </a:lnTo>
                    <a:lnTo>
                      <a:pt x="125" y="93"/>
                    </a:lnTo>
                    <a:lnTo>
                      <a:pt x="74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0" name="Freeform 648"/>
              <p:cNvSpPr>
                <a:spLocks/>
              </p:cNvSpPr>
              <p:nvPr/>
            </p:nvSpPr>
            <p:spPr bwMode="auto">
              <a:xfrm rot="-9495803">
                <a:off x="3520" y="4048"/>
                <a:ext cx="40" cy="54"/>
              </a:xfrm>
              <a:custGeom>
                <a:avLst/>
                <a:gdLst>
                  <a:gd name="T0" fmla="*/ 0 w 316"/>
                  <a:gd name="T1" fmla="*/ 0 h 424"/>
                  <a:gd name="T2" fmla="*/ 0 w 316"/>
                  <a:gd name="T3" fmla="*/ 0 h 424"/>
                  <a:gd name="T4" fmla="*/ 0 w 316"/>
                  <a:gd name="T5" fmla="*/ 1 h 424"/>
                  <a:gd name="T6" fmla="*/ 1 w 316"/>
                  <a:gd name="T7" fmla="*/ 1 h 424"/>
                  <a:gd name="T8" fmla="*/ 1 w 316"/>
                  <a:gd name="T9" fmla="*/ 1 h 424"/>
                  <a:gd name="T10" fmla="*/ 1 w 316"/>
                  <a:gd name="T11" fmla="*/ 1 h 424"/>
                  <a:gd name="T12" fmla="*/ 0 w 316"/>
                  <a:gd name="T13" fmla="*/ 0 h 424"/>
                  <a:gd name="T14" fmla="*/ 0 w 316"/>
                  <a:gd name="T15" fmla="*/ 0 h 424"/>
                  <a:gd name="T16" fmla="*/ 0 w 316"/>
                  <a:gd name="T17" fmla="*/ 0 h 424"/>
                  <a:gd name="T18" fmla="*/ 0 w 316"/>
                  <a:gd name="T19" fmla="*/ 0 h 4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424"/>
                  <a:gd name="T32" fmla="*/ 316 w 316"/>
                  <a:gd name="T33" fmla="*/ 424 h 4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424">
                    <a:moveTo>
                      <a:pt x="0" y="19"/>
                    </a:moveTo>
                    <a:lnTo>
                      <a:pt x="73" y="135"/>
                    </a:lnTo>
                    <a:lnTo>
                      <a:pt x="151" y="258"/>
                    </a:lnTo>
                    <a:lnTo>
                      <a:pt x="272" y="424"/>
                    </a:lnTo>
                    <a:lnTo>
                      <a:pt x="316" y="391"/>
                    </a:lnTo>
                    <a:lnTo>
                      <a:pt x="227" y="285"/>
                    </a:lnTo>
                    <a:lnTo>
                      <a:pt x="124" y="141"/>
                    </a:lnTo>
                    <a:lnTo>
                      <a:pt x="7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1" name="Freeform 647"/>
              <p:cNvSpPr>
                <a:spLocks/>
              </p:cNvSpPr>
              <p:nvPr/>
            </p:nvSpPr>
            <p:spPr bwMode="auto">
              <a:xfrm rot="-9495803">
                <a:off x="3515" y="4046"/>
                <a:ext cx="37" cy="53"/>
              </a:xfrm>
              <a:custGeom>
                <a:avLst/>
                <a:gdLst>
                  <a:gd name="T0" fmla="*/ 0 w 293"/>
                  <a:gd name="T1" fmla="*/ 0 h 412"/>
                  <a:gd name="T2" fmla="*/ 0 w 293"/>
                  <a:gd name="T3" fmla="*/ 0 h 412"/>
                  <a:gd name="T4" fmla="*/ 0 w 293"/>
                  <a:gd name="T5" fmla="*/ 0 h 412"/>
                  <a:gd name="T6" fmla="*/ 0 w 293"/>
                  <a:gd name="T7" fmla="*/ 0 h 412"/>
                  <a:gd name="T8" fmla="*/ 0 w 293"/>
                  <a:gd name="T9" fmla="*/ 0 h 412"/>
                  <a:gd name="T10" fmla="*/ 0 w 293"/>
                  <a:gd name="T11" fmla="*/ 0 h 412"/>
                  <a:gd name="T12" fmla="*/ 0 w 293"/>
                  <a:gd name="T13" fmla="*/ 0 h 412"/>
                  <a:gd name="T14" fmla="*/ 0 w 293"/>
                  <a:gd name="T15" fmla="*/ 0 h 412"/>
                  <a:gd name="T16" fmla="*/ 0 w 293"/>
                  <a:gd name="T17" fmla="*/ 0 h 412"/>
                  <a:gd name="T18" fmla="*/ 0 w 293"/>
                  <a:gd name="T19" fmla="*/ 0 h 412"/>
                  <a:gd name="T20" fmla="*/ 0 w 293"/>
                  <a:gd name="T21" fmla="*/ 0 h 412"/>
                  <a:gd name="T22" fmla="*/ 0 w 293"/>
                  <a:gd name="T23" fmla="*/ 1 h 412"/>
                  <a:gd name="T24" fmla="*/ 0 w 293"/>
                  <a:gd name="T25" fmla="*/ 1 h 412"/>
                  <a:gd name="T26" fmla="*/ 0 w 293"/>
                  <a:gd name="T27" fmla="*/ 1 h 412"/>
                  <a:gd name="T28" fmla="*/ 0 w 293"/>
                  <a:gd name="T29" fmla="*/ 1 h 412"/>
                  <a:gd name="T30" fmla="*/ 0 w 293"/>
                  <a:gd name="T31" fmla="*/ 1 h 412"/>
                  <a:gd name="T32" fmla="*/ 1 w 293"/>
                  <a:gd name="T33" fmla="*/ 1 h 412"/>
                  <a:gd name="T34" fmla="*/ 1 w 293"/>
                  <a:gd name="T35" fmla="*/ 1 h 412"/>
                  <a:gd name="T36" fmla="*/ 1 w 293"/>
                  <a:gd name="T37" fmla="*/ 1 h 412"/>
                  <a:gd name="T38" fmla="*/ 1 w 293"/>
                  <a:gd name="T39" fmla="*/ 1 h 412"/>
                  <a:gd name="T40" fmla="*/ 1 w 293"/>
                  <a:gd name="T41" fmla="*/ 1 h 412"/>
                  <a:gd name="T42" fmla="*/ 1 w 293"/>
                  <a:gd name="T43" fmla="*/ 1 h 412"/>
                  <a:gd name="T44" fmla="*/ 1 w 293"/>
                  <a:gd name="T45" fmla="*/ 1 h 412"/>
                  <a:gd name="T46" fmla="*/ 1 w 293"/>
                  <a:gd name="T47" fmla="*/ 1 h 412"/>
                  <a:gd name="T48" fmla="*/ 0 w 293"/>
                  <a:gd name="T49" fmla="*/ 1 h 412"/>
                  <a:gd name="T50" fmla="*/ 0 w 293"/>
                  <a:gd name="T51" fmla="*/ 1 h 412"/>
                  <a:gd name="T52" fmla="*/ 0 w 293"/>
                  <a:gd name="T53" fmla="*/ 1 h 412"/>
                  <a:gd name="T54" fmla="*/ 0 w 293"/>
                  <a:gd name="T55" fmla="*/ 1 h 412"/>
                  <a:gd name="T56" fmla="*/ 0 w 293"/>
                  <a:gd name="T57" fmla="*/ 0 h 412"/>
                  <a:gd name="T58" fmla="*/ 0 w 293"/>
                  <a:gd name="T59" fmla="*/ 0 h 412"/>
                  <a:gd name="T60" fmla="*/ 0 w 293"/>
                  <a:gd name="T61" fmla="*/ 0 h 412"/>
                  <a:gd name="T62" fmla="*/ 0 w 293"/>
                  <a:gd name="T63" fmla="*/ 0 h 412"/>
                  <a:gd name="T64" fmla="*/ 0 w 293"/>
                  <a:gd name="T65" fmla="*/ 0 h 412"/>
                  <a:gd name="T66" fmla="*/ 0 w 293"/>
                  <a:gd name="T67" fmla="*/ 0 h 412"/>
                  <a:gd name="T68" fmla="*/ 0 w 293"/>
                  <a:gd name="T69" fmla="*/ 0 h 412"/>
                  <a:gd name="T70" fmla="*/ 0 w 293"/>
                  <a:gd name="T71" fmla="*/ 0 h 41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93"/>
                  <a:gd name="T109" fmla="*/ 0 h 412"/>
                  <a:gd name="T110" fmla="*/ 293 w 293"/>
                  <a:gd name="T111" fmla="*/ 412 h 41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93" h="412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2" y="19"/>
                    </a:lnTo>
                    <a:lnTo>
                      <a:pt x="8" y="34"/>
                    </a:lnTo>
                    <a:lnTo>
                      <a:pt x="12" y="53"/>
                    </a:lnTo>
                    <a:lnTo>
                      <a:pt x="21" y="74"/>
                    </a:lnTo>
                    <a:lnTo>
                      <a:pt x="31" y="99"/>
                    </a:lnTo>
                    <a:lnTo>
                      <a:pt x="42" y="127"/>
                    </a:lnTo>
                    <a:lnTo>
                      <a:pt x="57" y="158"/>
                    </a:lnTo>
                    <a:lnTo>
                      <a:pt x="74" y="190"/>
                    </a:lnTo>
                    <a:lnTo>
                      <a:pt x="95" y="222"/>
                    </a:lnTo>
                    <a:lnTo>
                      <a:pt x="120" y="258"/>
                    </a:lnTo>
                    <a:lnTo>
                      <a:pt x="147" y="295"/>
                    </a:lnTo>
                    <a:lnTo>
                      <a:pt x="177" y="334"/>
                    </a:lnTo>
                    <a:lnTo>
                      <a:pt x="211" y="372"/>
                    </a:lnTo>
                    <a:lnTo>
                      <a:pt x="253" y="412"/>
                    </a:lnTo>
                    <a:lnTo>
                      <a:pt x="293" y="399"/>
                    </a:lnTo>
                    <a:lnTo>
                      <a:pt x="289" y="397"/>
                    </a:lnTo>
                    <a:lnTo>
                      <a:pt x="283" y="391"/>
                    </a:lnTo>
                    <a:lnTo>
                      <a:pt x="274" y="380"/>
                    </a:lnTo>
                    <a:lnTo>
                      <a:pt x="262" y="369"/>
                    </a:lnTo>
                    <a:lnTo>
                      <a:pt x="243" y="352"/>
                    </a:lnTo>
                    <a:lnTo>
                      <a:pt x="228" y="333"/>
                    </a:lnTo>
                    <a:lnTo>
                      <a:pt x="207" y="310"/>
                    </a:lnTo>
                    <a:lnTo>
                      <a:pt x="188" y="285"/>
                    </a:lnTo>
                    <a:lnTo>
                      <a:pt x="166" y="257"/>
                    </a:lnTo>
                    <a:lnTo>
                      <a:pt x="145" y="226"/>
                    </a:lnTo>
                    <a:lnTo>
                      <a:pt x="124" y="194"/>
                    </a:lnTo>
                    <a:lnTo>
                      <a:pt x="103" y="160"/>
                    </a:lnTo>
                    <a:lnTo>
                      <a:pt x="82" y="122"/>
                    </a:lnTo>
                    <a:lnTo>
                      <a:pt x="67" y="85"/>
                    </a:lnTo>
                    <a:lnTo>
                      <a:pt x="50" y="46"/>
                    </a:lnTo>
                    <a:lnTo>
                      <a:pt x="3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2" name="Freeform 646"/>
              <p:cNvSpPr>
                <a:spLocks/>
              </p:cNvSpPr>
              <p:nvPr/>
            </p:nvSpPr>
            <p:spPr bwMode="auto">
              <a:xfrm rot="-9495803">
                <a:off x="3548" y="3973"/>
                <a:ext cx="100" cy="144"/>
              </a:xfrm>
              <a:custGeom>
                <a:avLst/>
                <a:gdLst>
                  <a:gd name="T0" fmla="*/ 0 w 785"/>
                  <a:gd name="T1" fmla="*/ 0 h 1131"/>
                  <a:gd name="T2" fmla="*/ 0 w 785"/>
                  <a:gd name="T3" fmla="*/ 0 h 1131"/>
                  <a:gd name="T4" fmla="*/ 0 w 785"/>
                  <a:gd name="T5" fmla="*/ 0 h 1131"/>
                  <a:gd name="T6" fmla="*/ 0 w 785"/>
                  <a:gd name="T7" fmla="*/ 0 h 1131"/>
                  <a:gd name="T8" fmla="*/ 0 w 785"/>
                  <a:gd name="T9" fmla="*/ 0 h 1131"/>
                  <a:gd name="T10" fmla="*/ 0 w 785"/>
                  <a:gd name="T11" fmla="*/ 1 h 1131"/>
                  <a:gd name="T12" fmla="*/ 0 w 785"/>
                  <a:gd name="T13" fmla="*/ 1 h 1131"/>
                  <a:gd name="T14" fmla="*/ 1 w 785"/>
                  <a:gd name="T15" fmla="*/ 1 h 1131"/>
                  <a:gd name="T16" fmla="*/ 1 w 785"/>
                  <a:gd name="T17" fmla="*/ 1 h 1131"/>
                  <a:gd name="T18" fmla="*/ 1 w 785"/>
                  <a:gd name="T19" fmla="*/ 2 h 1131"/>
                  <a:gd name="T20" fmla="*/ 1 w 785"/>
                  <a:gd name="T21" fmla="*/ 2 h 1131"/>
                  <a:gd name="T22" fmla="*/ 1 w 785"/>
                  <a:gd name="T23" fmla="*/ 2 h 1131"/>
                  <a:gd name="T24" fmla="*/ 1 w 785"/>
                  <a:gd name="T25" fmla="*/ 2 h 1131"/>
                  <a:gd name="T26" fmla="*/ 1 w 785"/>
                  <a:gd name="T27" fmla="*/ 2 h 1131"/>
                  <a:gd name="T28" fmla="*/ 2 w 785"/>
                  <a:gd name="T29" fmla="*/ 2 h 1131"/>
                  <a:gd name="T30" fmla="*/ 2 w 785"/>
                  <a:gd name="T31" fmla="*/ 2 h 1131"/>
                  <a:gd name="T32" fmla="*/ 2 w 785"/>
                  <a:gd name="T33" fmla="*/ 2 h 1131"/>
                  <a:gd name="T34" fmla="*/ 2 w 785"/>
                  <a:gd name="T35" fmla="*/ 2 h 1131"/>
                  <a:gd name="T36" fmla="*/ 2 w 785"/>
                  <a:gd name="T37" fmla="*/ 2 h 1131"/>
                  <a:gd name="T38" fmla="*/ 1 w 785"/>
                  <a:gd name="T39" fmla="*/ 2 h 1131"/>
                  <a:gd name="T40" fmla="*/ 1 w 785"/>
                  <a:gd name="T41" fmla="*/ 2 h 1131"/>
                  <a:gd name="T42" fmla="*/ 1 w 785"/>
                  <a:gd name="T43" fmla="*/ 2 h 1131"/>
                  <a:gd name="T44" fmla="*/ 1 w 785"/>
                  <a:gd name="T45" fmla="*/ 1 h 1131"/>
                  <a:gd name="T46" fmla="*/ 1 w 785"/>
                  <a:gd name="T47" fmla="*/ 1 h 1131"/>
                  <a:gd name="T48" fmla="*/ 1 w 785"/>
                  <a:gd name="T49" fmla="*/ 1 h 1131"/>
                  <a:gd name="T50" fmla="*/ 1 w 785"/>
                  <a:gd name="T51" fmla="*/ 1 h 1131"/>
                  <a:gd name="T52" fmla="*/ 1 w 785"/>
                  <a:gd name="T53" fmla="*/ 1 h 1131"/>
                  <a:gd name="T54" fmla="*/ 1 w 785"/>
                  <a:gd name="T55" fmla="*/ 1 h 1131"/>
                  <a:gd name="T56" fmla="*/ 0 w 785"/>
                  <a:gd name="T57" fmla="*/ 1 h 1131"/>
                  <a:gd name="T58" fmla="*/ 0 w 785"/>
                  <a:gd name="T59" fmla="*/ 0 h 1131"/>
                  <a:gd name="T60" fmla="*/ 0 w 785"/>
                  <a:gd name="T61" fmla="*/ 0 h 1131"/>
                  <a:gd name="T62" fmla="*/ 0 w 785"/>
                  <a:gd name="T63" fmla="*/ 0 h 1131"/>
                  <a:gd name="T64" fmla="*/ 0 w 785"/>
                  <a:gd name="T65" fmla="*/ 0 h 1131"/>
                  <a:gd name="T66" fmla="*/ 0 w 785"/>
                  <a:gd name="T67" fmla="*/ 0 h 113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85"/>
                  <a:gd name="T103" fmla="*/ 0 h 1131"/>
                  <a:gd name="T104" fmla="*/ 785 w 785"/>
                  <a:gd name="T105" fmla="*/ 1131 h 113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85" h="1131">
                    <a:moveTo>
                      <a:pt x="0" y="0"/>
                    </a:moveTo>
                    <a:lnTo>
                      <a:pt x="0" y="2"/>
                    </a:lnTo>
                    <a:lnTo>
                      <a:pt x="4" y="10"/>
                    </a:lnTo>
                    <a:lnTo>
                      <a:pt x="7" y="19"/>
                    </a:lnTo>
                    <a:lnTo>
                      <a:pt x="15" y="38"/>
                    </a:lnTo>
                    <a:lnTo>
                      <a:pt x="23" y="57"/>
                    </a:lnTo>
                    <a:lnTo>
                      <a:pt x="36" y="84"/>
                    </a:lnTo>
                    <a:lnTo>
                      <a:pt x="51" y="112"/>
                    </a:lnTo>
                    <a:lnTo>
                      <a:pt x="70" y="148"/>
                    </a:lnTo>
                    <a:lnTo>
                      <a:pt x="91" y="186"/>
                    </a:lnTo>
                    <a:lnTo>
                      <a:pt x="116" y="230"/>
                    </a:lnTo>
                    <a:lnTo>
                      <a:pt x="144" y="278"/>
                    </a:lnTo>
                    <a:lnTo>
                      <a:pt x="178" y="331"/>
                    </a:lnTo>
                    <a:lnTo>
                      <a:pt x="215" y="388"/>
                    </a:lnTo>
                    <a:lnTo>
                      <a:pt x="256" y="451"/>
                    </a:lnTo>
                    <a:lnTo>
                      <a:pt x="304" y="517"/>
                    </a:lnTo>
                    <a:lnTo>
                      <a:pt x="357" y="589"/>
                    </a:lnTo>
                    <a:lnTo>
                      <a:pt x="406" y="660"/>
                    </a:lnTo>
                    <a:lnTo>
                      <a:pt x="454" y="724"/>
                    </a:lnTo>
                    <a:lnTo>
                      <a:pt x="498" y="785"/>
                    </a:lnTo>
                    <a:lnTo>
                      <a:pt x="538" y="840"/>
                    </a:lnTo>
                    <a:lnTo>
                      <a:pt x="572" y="888"/>
                    </a:lnTo>
                    <a:lnTo>
                      <a:pt x="602" y="933"/>
                    </a:lnTo>
                    <a:lnTo>
                      <a:pt x="631" y="971"/>
                    </a:lnTo>
                    <a:lnTo>
                      <a:pt x="655" y="1008"/>
                    </a:lnTo>
                    <a:lnTo>
                      <a:pt x="674" y="1036"/>
                    </a:lnTo>
                    <a:lnTo>
                      <a:pt x="692" y="1063"/>
                    </a:lnTo>
                    <a:lnTo>
                      <a:pt x="707" y="1084"/>
                    </a:lnTo>
                    <a:lnTo>
                      <a:pt x="718" y="1101"/>
                    </a:lnTo>
                    <a:lnTo>
                      <a:pt x="726" y="1114"/>
                    </a:lnTo>
                    <a:lnTo>
                      <a:pt x="733" y="1123"/>
                    </a:lnTo>
                    <a:lnTo>
                      <a:pt x="735" y="1129"/>
                    </a:lnTo>
                    <a:lnTo>
                      <a:pt x="737" y="1131"/>
                    </a:lnTo>
                    <a:lnTo>
                      <a:pt x="785" y="1131"/>
                    </a:lnTo>
                    <a:lnTo>
                      <a:pt x="779" y="1125"/>
                    </a:lnTo>
                    <a:lnTo>
                      <a:pt x="768" y="1108"/>
                    </a:lnTo>
                    <a:lnTo>
                      <a:pt x="749" y="1080"/>
                    </a:lnTo>
                    <a:lnTo>
                      <a:pt x="726" y="1046"/>
                    </a:lnTo>
                    <a:lnTo>
                      <a:pt x="697" y="1004"/>
                    </a:lnTo>
                    <a:lnTo>
                      <a:pt x="665" y="958"/>
                    </a:lnTo>
                    <a:lnTo>
                      <a:pt x="629" y="907"/>
                    </a:lnTo>
                    <a:lnTo>
                      <a:pt x="593" y="855"/>
                    </a:lnTo>
                    <a:lnTo>
                      <a:pt x="555" y="800"/>
                    </a:lnTo>
                    <a:lnTo>
                      <a:pt x="517" y="745"/>
                    </a:lnTo>
                    <a:lnTo>
                      <a:pt x="481" y="692"/>
                    </a:lnTo>
                    <a:lnTo>
                      <a:pt x="446" y="643"/>
                    </a:lnTo>
                    <a:lnTo>
                      <a:pt x="414" y="597"/>
                    </a:lnTo>
                    <a:lnTo>
                      <a:pt x="387" y="559"/>
                    </a:lnTo>
                    <a:lnTo>
                      <a:pt x="363" y="528"/>
                    </a:lnTo>
                    <a:lnTo>
                      <a:pt x="348" y="506"/>
                    </a:lnTo>
                    <a:lnTo>
                      <a:pt x="332" y="485"/>
                    </a:lnTo>
                    <a:lnTo>
                      <a:pt x="315" y="462"/>
                    </a:lnTo>
                    <a:lnTo>
                      <a:pt x="296" y="435"/>
                    </a:lnTo>
                    <a:lnTo>
                      <a:pt x="275" y="407"/>
                    </a:lnTo>
                    <a:lnTo>
                      <a:pt x="254" y="376"/>
                    </a:lnTo>
                    <a:lnTo>
                      <a:pt x="230" y="344"/>
                    </a:lnTo>
                    <a:lnTo>
                      <a:pt x="207" y="308"/>
                    </a:lnTo>
                    <a:lnTo>
                      <a:pt x="184" y="274"/>
                    </a:lnTo>
                    <a:lnTo>
                      <a:pt x="159" y="238"/>
                    </a:lnTo>
                    <a:lnTo>
                      <a:pt x="137" y="202"/>
                    </a:lnTo>
                    <a:lnTo>
                      <a:pt x="114" y="165"/>
                    </a:lnTo>
                    <a:lnTo>
                      <a:pt x="95" y="131"/>
                    </a:lnTo>
                    <a:lnTo>
                      <a:pt x="74" y="95"/>
                    </a:lnTo>
                    <a:lnTo>
                      <a:pt x="59" y="65"/>
                    </a:lnTo>
                    <a:lnTo>
                      <a:pt x="43" y="32"/>
                    </a:lnTo>
                    <a:lnTo>
                      <a:pt x="3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3" name="Freeform 645"/>
              <p:cNvSpPr>
                <a:spLocks/>
              </p:cNvSpPr>
              <p:nvPr/>
            </p:nvSpPr>
            <p:spPr bwMode="auto">
              <a:xfrm rot="-9495803">
                <a:off x="3588" y="3965"/>
                <a:ext cx="16" cy="25"/>
              </a:xfrm>
              <a:custGeom>
                <a:avLst/>
                <a:gdLst>
                  <a:gd name="T0" fmla="*/ 0 w 123"/>
                  <a:gd name="T1" fmla="*/ 0 h 198"/>
                  <a:gd name="T2" fmla="*/ 0 w 123"/>
                  <a:gd name="T3" fmla="*/ 0 h 198"/>
                  <a:gd name="T4" fmla="*/ 0 w 123"/>
                  <a:gd name="T5" fmla="*/ 0 h 198"/>
                  <a:gd name="T6" fmla="*/ 0 w 123"/>
                  <a:gd name="T7" fmla="*/ 0 h 198"/>
                  <a:gd name="T8" fmla="*/ 0 w 123"/>
                  <a:gd name="T9" fmla="*/ 0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98"/>
                  <a:gd name="T17" fmla="*/ 123 w 123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98">
                    <a:moveTo>
                      <a:pt x="123" y="179"/>
                    </a:moveTo>
                    <a:lnTo>
                      <a:pt x="0" y="0"/>
                    </a:lnTo>
                    <a:lnTo>
                      <a:pt x="85" y="198"/>
                    </a:lnTo>
                    <a:lnTo>
                      <a:pt x="123" y="179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4" name="Freeform 644"/>
              <p:cNvSpPr>
                <a:spLocks/>
              </p:cNvSpPr>
              <p:nvPr/>
            </p:nvSpPr>
            <p:spPr bwMode="auto">
              <a:xfrm rot="-9495803">
                <a:off x="3534" y="4043"/>
                <a:ext cx="15" cy="21"/>
              </a:xfrm>
              <a:custGeom>
                <a:avLst/>
                <a:gdLst>
                  <a:gd name="T0" fmla="*/ 0 w 118"/>
                  <a:gd name="T1" fmla="*/ 0 h 169"/>
                  <a:gd name="T2" fmla="*/ 0 w 118"/>
                  <a:gd name="T3" fmla="*/ 0 h 169"/>
                  <a:gd name="T4" fmla="*/ 0 w 118"/>
                  <a:gd name="T5" fmla="*/ 0 h 169"/>
                  <a:gd name="T6" fmla="*/ 0 w 118"/>
                  <a:gd name="T7" fmla="*/ 0 h 169"/>
                  <a:gd name="T8" fmla="*/ 0 w 118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69"/>
                  <a:gd name="T17" fmla="*/ 118 w 118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69">
                    <a:moveTo>
                      <a:pt x="118" y="141"/>
                    </a:moveTo>
                    <a:lnTo>
                      <a:pt x="0" y="0"/>
                    </a:lnTo>
                    <a:lnTo>
                      <a:pt x="84" y="169"/>
                    </a:lnTo>
                    <a:lnTo>
                      <a:pt x="118" y="141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5" name="Freeform 643"/>
              <p:cNvSpPr>
                <a:spLocks/>
              </p:cNvSpPr>
              <p:nvPr/>
            </p:nvSpPr>
            <p:spPr bwMode="auto">
              <a:xfrm rot="-9495803">
                <a:off x="3524" y="3839"/>
                <a:ext cx="114" cy="121"/>
              </a:xfrm>
              <a:custGeom>
                <a:avLst/>
                <a:gdLst>
                  <a:gd name="T0" fmla="*/ 0 w 894"/>
                  <a:gd name="T1" fmla="*/ 0 h 939"/>
                  <a:gd name="T2" fmla="*/ 0 w 894"/>
                  <a:gd name="T3" fmla="*/ 0 h 939"/>
                  <a:gd name="T4" fmla="*/ 0 w 894"/>
                  <a:gd name="T5" fmla="*/ 0 h 939"/>
                  <a:gd name="T6" fmla="*/ 1 w 894"/>
                  <a:gd name="T7" fmla="*/ 0 h 939"/>
                  <a:gd name="T8" fmla="*/ 1 w 894"/>
                  <a:gd name="T9" fmla="*/ 0 h 939"/>
                  <a:gd name="T10" fmla="*/ 1 w 894"/>
                  <a:gd name="T11" fmla="*/ 0 h 939"/>
                  <a:gd name="T12" fmla="*/ 1 w 894"/>
                  <a:gd name="T13" fmla="*/ 0 h 939"/>
                  <a:gd name="T14" fmla="*/ 1 w 894"/>
                  <a:gd name="T15" fmla="*/ 0 h 939"/>
                  <a:gd name="T16" fmla="*/ 1 w 894"/>
                  <a:gd name="T17" fmla="*/ 0 h 939"/>
                  <a:gd name="T18" fmla="*/ 1 w 894"/>
                  <a:gd name="T19" fmla="*/ 0 h 939"/>
                  <a:gd name="T20" fmla="*/ 2 w 894"/>
                  <a:gd name="T21" fmla="*/ 0 h 939"/>
                  <a:gd name="T22" fmla="*/ 2 w 894"/>
                  <a:gd name="T23" fmla="*/ 1 h 939"/>
                  <a:gd name="T24" fmla="*/ 2 w 894"/>
                  <a:gd name="T25" fmla="*/ 1 h 939"/>
                  <a:gd name="T26" fmla="*/ 2 w 894"/>
                  <a:gd name="T27" fmla="*/ 1 h 939"/>
                  <a:gd name="T28" fmla="*/ 2 w 894"/>
                  <a:gd name="T29" fmla="*/ 1 h 939"/>
                  <a:gd name="T30" fmla="*/ 2 w 894"/>
                  <a:gd name="T31" fmla="*/ 1 h 939"/>
                  <a:gd name="T32" fmla="*/ 2 w 894"/>
                  <a:gd name="T33" fmla="*/ 1 h 939"/>
                  <a:gd name="T34" fmla="*/ 2 w 894"/>
                  <a:gd name="T35" fmla="*/ 1 h 939"/>
                  <a:gd name="T36" fmla="*/ 2 w 894"/>
                  <a:gd name="T37" fmla="*/ 1 h 939"/>
                  <a:gd name="T38" fmla="*/ 2 w 894"/>
                  <a:gd name="T39" fmla="*/ 1 h 939"/>
                  <a:gd name="T40" fmla="*/ 2 w 894"/>
                  <a:gd name="T41" fmla="*/ 1 h 939"/>
                  <a:gd name="T42" fmla="*/ 2 w 894"/>
                  <a:gd name="T43" fmla="*/ 2 h 939"/>
                  <a:gd name="T44" fmla="*/ 2 w 894"/>
                  <a:gd name="T45" fmla="*/ 2 h 939"/>
                  <a:gd name="T46" fmla="*/ 2 w 894"/>
                  <a:gd name="T47" fmla="*/ 2 h 939"/>
                  <a:gd name="T48" fmla="*/ 2 w 894"/>
                  <a:gd name="T49" fmla="*/ 2 h 939"/>
                  <a:gd name="T50" fmla="*/ 1 w 894"/>
                  <a:gd name="T51" fmla="*/ 2 h 939"/>
                  <a:gd name="T52" fmla="*/ 1 w 894"/>
                  <a:gd name="T53" fmla="*/ 2 h 939"/>
                  <a:gd name="T54" fmla="*/ 1 w 894"/>
                  <a:gd name="T55" fmla="*/ 2 h 939"/>
                  <a:gd name="T56" fmla="*/ 1 w 894"/>
                  <a:gd name="T57" fmla="*/ 2 h 939"/>
                  <a:gd name="T58" fmla="*/ 1 w 894"/>
                  <a:gd name="T59" fmla="*/ 2 h 939"/>
                  <a:gd name="T60" fmla="*/ 1 w 894"/>
                  <a:gd name="T61" fmla="*/ 2 h 939"/>
                  <a:gd name="T62" fmla="*/ 0 w 894"/>
                  <a:gd name="T63" fmla="*/ 2 h 939"/>
                  <a:gd name="T64" fmla="*/ 0 w 894"/>
                  <a:gd name="T65" fmla="*/ 2 h 939"/>
                  <a:gd name="T66" fmla="*/ 0 w 894"/>
                  <a:gd name="T67" fmla="*/ 2 h 939"/>
                  <a:gd name="T68" fmla="*/ 0 w 894"/>
                  <a:gd name="T69" fmla="*/ 2 h 939"/>
                  <a:gd name="T70" fmla="*/ 0 w 894"/>
                  <a:gd name="T71" fmla="*/ 2 h 939"/>
                  <a:gd name="T72" fmla="*/ 0 w 894"/>
                  <a:gd name="T73" fmla="*/ 2 h 939"/>
                  <a:gd name="T74" fmla="*/ 1 w 894"/>
                  <a:gd name="T75" fmla="*/ 2 h 939"/>
                  <a:gd name="T76" fmla="*/ 1 w 894"/>
                  <a:gd name="T77" fmla="*/ 2 h 939"/>
                  <a:gd name="T78" fmla="*/ 1 w 894"/>
                  <a:gd name="T79" fmla="*/ 2 h 939"/>
                  <a:gd name="T80" fmla="*/ 1 w 894"/>
                  <a:gd name="T81" fmla="*/ 2 h 939"/>
                  <a:gd name="T82" fmla="*/ 2 w 894"/>
                  <a:gd name="T83" fmla="*/ 2 h 939"/>
                  <a:gd name="T84" fmla="*/ 2 w 894"/>
                  <a:gd name="T85" fmla="*/ 2 h 939"/>
                  <a:gd name="T86" fmla="*/ 2 w 894"/>
                  <a:gd name="T87" fmla="*/ 2 h 939"/>
                  <a:gd name="T88" fmla="*/ 2 w 894"/>
                  <a:gd name="T89" fmla="*/ 1 h 939"/>
                  <a:gd name="T90" fmla="*/ 2 w 894"/>
                  <a:gd name="T91" fmla="*/ 1 h 939"/>
                  <a:gd name="T92" fmla="*/ 2 w 894"/>
                  <a:gd name="T93" fmla="*/ 1 h 939"/>
                  <a:gd name="T94" fmla="*/ 2 w 894"/>
                  <a:gd name="T95" fmla="*/ 1 h 939"/>
                  <a:gd name="T96" fmla="*/ 2 w 894"/>
                  <a:gd name="T97" fmla="*/ 1 h 939"/>
                  <a:gd name="T98" fmla="*/ 2 w 894"/>
                  <a:gd name="T99" fmla="*/ 1 h 939"/>
                  <a:gd name="T100" fmla="*/ 2 w 894"/>
                  <a:gd name="T101" fmla="*/ 1 h 939"/>
                  <a:gd name="T102" fmla="*/ 1 w 894"/>
                  <a:gd name="T103" fmla="*/ 0 h 939"/>
                  <a:gd name="T104" fmla="*/ 1 w 894"/>
                  <a:gd name="T105" fmla="*/ 0 h 939"/>
                  <a:gd name="T106" fmla="*/ 1 w 894"/>
                  <a:gd name="T107" fmla="*/ 0 h 939"/>
                  <a:gd name="T108" fmla="*/ 1 w 894"/>
                  <a:gd name="T109" fmla="*/ 0 h 939"/>
                  <a:gd name="T110" fmla="*/ 1 w 894"/>
                  <a:gd name="T111" fmla="*/ 0 h 939"/>
                  <a:gd name="T112" fmla="*/ 1 w 894"/>
                  <a:gd name="T113" fmla="*/ 0 h 939"/>
                  <a:gd name="T114" fmla="*/ 1 w 894"/>
                  <a:gd name="T115" fmla="*/ 0 h 939"/>
                  <a:gd name="T116" fmla="*/ 1 w 894"/>
                  <a:gd name="T117" fmla="*/ 0 h 939"/>
                  <a:gd name="T118" fmla="*/ 0 w 894"/>
                  <a:gd name="T119" fmla="*/ 0 h 939"/>
                  <a:gd name="T120" fmla="*/ 0 w 894"/>
                  <a:gd name="T121" fmla="*/ 0 h 939"/>
                  <a:gd name="T122" fmla="*/ 0 w 894"/>
                  <a:gd name="T123" fmla="*/ 0 h 939"/>
                  <a:gd name="T124" fmla="*/ 0 w 894"/>
                  <a:gd name="T125" fmla="*/ 0 h 93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94"/>
                  <a:gd name="T190" fmla="*/ 0 h 939"/>
                  <a:gd name="T191" fmla="*/ 894 w 894"/>
                  <a:gd name="T192" fmla="*/ 939 h 93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94" h="939">
                    <a:moveTo>
                      <a:pt x="0" y="150"/>
                    </a:moveTo>
                    <a:lnTo>
                      <a:pt x="0" y="148"/>
                    </a:lnTo>
                    <a:lnTo>
                      <a:pt x="2" y="143"/>
                    </a:lnTo>
                    <a:lnTo>
                      <a:pt x="2" y="137"/>
                    </a:lnTo>
                    <a:lnTo>
                      <a:pt x="6" y="128"/>
                    </a:lnTo>
                    <a:lnTo>
                      <a:pt x="10" y="116"/>
                    </a:lnTo>
                    <a:lnTo>
                      <a:pt x="18" y="107"/>
                    </a:lnTo>
                    <a:lnTo>
                      <a:pt x="23" y="93"/>
                    </a:lnTo>
                    <a:lnTo>
                      <a:pt x="35" y="80"/>
                    </a:lnTo>
                    <a:lnTo>
                      <a:pt x="44" y="67"/>
                    </a:lnTo>
                    <a:lnTo>
                      <a:pt x="59" y="51"/>
                    </a:lnTo>
                    <a:lnTo>
                      <a:pt x="75" y="40"/>
                    </a:lnTo>
                    <a:lnTo>
                      <a:pt x="94" y="29"/>
                    </a:lnTo>
                    <a:lnTo>
                      <a:pt x="114" y="19"/>
                    </a:lnTo>
                    <a:lnTo>
                      <a:pt x="139" y="10"/>
                    </a:lnTo>
                    <a:lnTo>
                      <a:pt x="166" y="4"/>
                    </a:lnTo>
                    <a:lnTo>
                      <a:pt x="196" y="2"/>
                    </a:lnTo>
                    <a:lnTo>
                      <a:pt x="223" y="0"/>
                    </a:lnTo>
                    <a:lnTo>
                      <a:pt x="251" y="2"/>
                    </a:lnTo>
                    <a:lnTo>
                      <a:pt x="276" y="4"/>
                    </a:lnTo>
                    <a:lnTo>
                      <a:pt x="299" y="10"/>
                    </a:lnTo>
                    <a:lnTo>
                      <a:pt x="320" y="15"/>
                    </a:lnTo>
                    <a:lnTo>
                      <a:pt x="337" y="25"/>
                    </a:lnTo>
                    <a:lnTo>
                      <a:pt x="352" y="32"/>
                    </a:lnTo>
                    <a:lnTo>
                      <a:pt x="367" y="42"/>
                    </a:lnTo>
                    <a:lnTo>
                      <a:pt x="379" y="51"/>
                    </a:lnTo>
                    <a:lnTo>
                      <a:pt x="388" y="59"/>
                    </a:lnTo>
                    <a:lnTo>
                      <a:pt x="396" y="67"/>
                    </a:lnTo>
                    <a:lnTo>
                      <a:pt x="403" y="76"/>
                    </a:lnTo>
                    <a:lnTo>
                      <a:pt x="409" y="82"/>
                    </a:lnTo>
                    <a:lnTo>
                      <a:pt x="413" y="88"/>
                    </a:lnTo>
                    <a:lnTo>
                      <a:pt x="415" y="89"/>
                    </a:lnTo>
                    <a:lnTo>
                      <a:pt x="417" y="91"/>
                    </a:lnTo>
                    <a:lnTo>
                      <a:pt x="417" y="89"/>
                    </a:lnTo>
                    <a:lnTo>
                      <a:pt x="420" y="88"/>
                    </a:lnTo>
                    <a:lnTo>
                      <a:pt x="426" y="84"/>
                    </a:lnTo>
                    <a:lnTo>
                      <a:pt x="438" y="80"/>
                    </a:lnTo>
                    <a:lnTo>
                      <a:pt x="447" y="74"/>
                    </a:lnTo>
                    <a:lnTo>
                      <a:pt x="462" y="70"/>
                    </a:lnTo>
                    <a:lnTo>
                      <a:pt x="477" y="65"/>
                    </a:lnTo>
                    <a:lnTo>
                      <a:pt x="495" y="63"/>
                    </a:lnTo>
                    <a:lnTo>
                      <a:pt x="512" y="59"/>
                    </a:lnTo>
                    <a:lnTo>
                      <a:pt x="531" y="57"/>
                    </a:lnTo>
                    <a:lnTo>
                      <a:pt x="552" y="57"/>
                    </a:lnTo>
                    <a:lnTo>
                      <a:pt x="574" y="63"/>
                    </a:lnTo>
                    <a:lnTo>
                      <a:pt x="595" y="67"/>
                    </a:lnTo>
                    <a:lnTo>
                      <a:pt x="618" y="78"/>
                    </a:lnTo>
                    <a:lnTo>
                      <a:pt x="643" y="89"/>
                    </a:lnTo>
                    <a:lnTo>
                      <a:pt x="668" y="107"/>
                    </a:lnTo>
                    <a:lnTo>
                      <a:pt x="688" y="124"/>
                    </a:lnTo>
                    <a:lnTo>
                      <a:pt x="706" y="143"/>
                    </a:lnTo>
                    <a:lnTo>
                      <a:pt x="721" y="162"/>
                    </a:lnTo>
                    <a:lnTo>
                      <a:pt x="736" y="179"/>
                    </a:lnTo>
                    <a:lnTo>
                      <a:pt x="745" y="194"/>
                    </a:lnTo>
                    <a:lnTo>
                      <a:pt x="757" y="209"/>
                    </a:lnTo>
                    <a:lnTo>
                      <a:pt x="763" y="224"/>
                    </a:lnTo>
                    <a:lnTo>
                      <a:pt x="770" y="238"/>
                    </a:lnTo>
                    <a:lnTo>
                      <a:pt x="774" y="249"/>
                    </a:lnTo>
                    <a:lnTo>
                      <a:pt x="778" y="261"/>
                    </a:lnTo>
                    <a:lnTo>
                      <a:pt x="778" y="270"/>
                    </a:lnTo>
                    <a:lnTo>
                      <a:pt x="782" y="278"/>
                    </a:lnTo>
                    <a:lnTo>
                      <a:pt x="782" y="283"/>
                    </a:lnTo>
                    <a:lnTo>
                      <a:pt x="782" y="289"/>
                    </a:lnTo>
                    <a:lnTo>
                      <a:pt x="782" y="291"/>
                    </a:lnTo>
                    <a:lnTo>
                      <a:pt x="782" y="295"/>
                    </a:lnTo>
                    <a:lnTo>
                      <a:pt x="785" y="295"/>
                    </a:lnTo>
                    <a:lnTo>
                      <a:pt x="789" y="297"/>
                    </a:lnTo>
                    <a:lnTo>
                      <a:pt x="797" y="300"/>
                    </a:lnTo>
                    <a:lnTo>
                      <a:pt x="803" y="302"/>
                    </a:lnTo>
                    <a:lnTo>
                      <a:pt x="810" y="310"/>
                    </a:lnTo>
                    <a:lnTo>
                      <a:pt x="818" y="316"/>
                    </a:lnTo>
                    <a:lnTo>
                      <a:pt x="829" y="323"/>
                    </a:lnTo>
                    <a:lnTo>
                      <a:pt x="839" y="331"/>
                    </a:lnTo>
                    <a:lnTo>
                      <a:pt x="848" y="340"/>
                    </a:lnTo>
                    <a:lnTo>
                      <a:pt x="856" y="352"/>
                    </a:lnTo>
                    <a:lnTo>
                      <a:pt x="865" y="363"/>
                    </a:lnTo>
                    <a:lnTo>
                      <a:pt x="873" y="377"/>
                    </a:lnTo>
                    <a:lnTo>
                      <a:pt x="879" y="392"/>
                    </a:lnTo>
                    <a:lnTo>
                      <a:pt x="884" y="409"/>
                    </a:lnTo>
                    <a:lnTo>
                      <a:pt x="890" y="428"/>
                    </a:lnTo>
                    <a:lnTo>
                      <a:pt x="890" y="445"/>
                    </a:lnTo>
                    <a:lnTo>
                      <a:pt x="894" y="460"/>
                    </a:lnTo>
                    <a:lnTo>
                      <a:pt x="894" y="475"/>
                    </a:lnTo>
                    <a:lnTo>
                      <a:pt x="894" y="489"/>
                    </a:lnTo>
                    <a:lnTo>
                      <a:pt x="890" y="496"/>
                    </a:lnTo>
                    <a:lnTo>
                      <a:pt x="890" y="506"/>
                    </a:lnTo>
                    <a:lnTo>
                      <a:pt x="888" y="513"/>
                    </a:lnTo>
                    <a:lnTo>
                      <a:pt x="888" y="521"/>
                    </a:lnTo>
                    <a:lnTo>
                      <a:pt x="880" y="530"/>
                    </a:lnTo>
                    <a:lnTo>
                      <a:pt x="879" y="536"/>
                    </a:lnTo>
                    <a:lnTo>
                      <a:pt x="873" y="540"/>
                    </a:lnTo>
                    <a:lnTo>
                      <a:pt x="873" y="542"/>
                    </a:lnTo>
                    <a:lnTo>
                      <a:pt x="875" y="546"/>
                    </a:lnTo>
                    <a:lnTo>
                      <a:pt x="875" y="548"/>
                    </a:lnTo>
                    <a:lnTo>
                      <a:pt x="879" y="557"/>
                    </a:lnTo>
                    <a:lnTo>
                      <a:pt x="880" y="563"/>
                    </a:lnTo>
                    <a:lnTo>
                      <a:pt x="882" y="572"/>
                    </a:lnTo>
                    <a:lnTo>
                      <a:pt x="884" y="584"/>
                    </a:lnTo>
                    <a:lnTo>
                      <a:pt x="888" y="597"/>
                    </a:lnTo>
                    <a:lnTo>
                      <a:pt x="888" y="607"/>
                    </a:lnTo>
                    <a:lnTo>
                      <a:pt x="888" y="622"/>
                    </a:lnTo>
                    <a:lnTo>
                      <a:pt x="886" y="633"/>
                    </a:lnTo>
                    <a:lnTo>
                      <a:pt x="884" y="648"/>
                    </a:lnTo>
                    <a:lnTo>
                      <a:pt x="880" y="662"/>
                    </a:lnTo>
                    <a:lnTo>
                      <a:pt x="875" y="675"/>
                    </a:lnTo>
                    <a:lnTo>
                      <a:pt x="865" y="690"/>
                    </a:lnTo>
                    <a:lnTo>
                      <a:pt x="858" y="703"/>
                    </a:lnTo>
                    <a:lnTo>
                      <a:pt x="846" y="715"/>
                    </a:lnTo>
                    <a:lnTo>
                      <a:pt x="835" y="724"/>
                    </a:lnTo>
                    <a:lnTo>
                      <a:pt x="827" y="730"/>
                    </a:lnTo>
                    <a:lnTo>
                      <a:pt x="818" y="738"/>
                    </a:lnTo>
                    <a:lnTo>
                      <a:pt x="810" y="741"/>
                    </a:lnTo>
                    <a:lnTo>
                      <a:pt x="803" y="745"/>
                    </a:lnTo>
                    <a:lnTo>
                      <a:pt x="797" y="749"/>
                    </a:lnTo>
                    <a:lnTo>
                      <a:pt x="791" y="751"/>
                    </a:lnTo>
                    <a:lnTo>
                      <a:pt x="782" y="751"/>
                    </a:lnTo>
                    <a:lnTo>
                      <a:pt x="776" y="751"/>
                    </a:lnTo>
                    <a:lnTo>
                      <a:pt x="772" y="749"/>
                    </a:lnTo>
                    <a:lnTo>
                      <a:pt x="770" y="751"/>
                    </a:lnTo>
                    <a:lnTo>
                      <a:pt x="768" y="755"/>
                    </a:lnTo>
                    <a:lnTo>
                      <a:pt x="764" y="761"/>
                    </a:lnTo>
                    <a:lnTo>
                      <a:pt x="761" y="772"/>
                    </a:lnTo>
                    <a:lnTo>
                      <a:pt x="753" y="781"/>
                    </a:lnTo>
                    <a:lnTo>
                      <a:pt x="745" y="797"/>
                    </a:lnTo>
                    <a:lnTo>
                      <a:pt x="736" y="810"/>
                    </a:lnTo>
                    <a:lnTo>
                      <a:pt x="725" y="825"/>
                    </a:lnTo>
                    <a:lnTo>
                      <a:pt x="709" y="838"/>
                    </a:lnTo>
                    <a:lnTo>
                      <a:pt x="694" y="854"/>
                    </a:lnTo>
                    <a:lnTo>
                      <a:pt x="675" y="869"/>
                    </a:lnTo>
                    <a:lnTo>
                      <a:pt x="654" y="884"/>
                    </a:lnTo>
                    <a:lnTo>
                      <a:pt x="630" y="897"/>
                    </a:lnTo>
                    <a:lnTo>
                      <a:pt x="605" y="909"/>
                    </a:lnTo>
                    <a:lnTo>
                      <a:pt x="576" y="918"/>
                    </a:lnTo>
                    <a:lnTo>
                      <a:pt x="546" y="928"/>
                    </a:lnTo>
                    <a:lnTo>
                      <a:pt x="512" y="932"/>
                    </a:lnTo>
                    <a:lnTo>
                      <a:pt x="483" y="935"/>
                    </a:lnTo>
                    <a:lnTo>
                      <a:pt x="457" y="937"/>
                    </a:lnTo>
                    <a:lnTo>
                      <a:pt x="434" y="939"/>
                    </a:lnTo>
                    <a:lnTo>
                      <a:pt x="413" y="937"/>
                    </a:lnTo>
                    <a:lnTo>
                      <a:pt x="396" y="935"/>
                    </a:lnTo>
                    <a:lnTo>
                      <a:pt x="381" y="933"/>
                    </a:lnTo>
                    <a:lnTo>
                      <a:pt x="367" y="932"/>
                    </a:lnTo>
                    <a:lnTo>
                      <a:pt x="352" y="928"/>
                    </a:lnTo>
                    <a:lnTo>
                      <a:pt x="341" y="922"/>
                    </a:lnTo>
                    <a:lnTo>
                      <a:pt x="331" y="918"/>
                    </a:lnTo>
                    <a:lnTo>
                      <a:pt x="322" y="913"/>
                    </a:lnTo>
                    <a:lnTo>
                      <a:pt x="310" y="907"/>
                    </a:lnTo>
                    <a:lnTo>
                      <a:pt x="301" y="903"/>
                    </a:lnTo>
                    <a:lnTo>
                      <a:pt x="291" y="899"/>
                    </a:lnTo>
                    <a:lnTo>
                      <a:pt x="282" y="895"/>
                    </a:lnTo>
                    <a:lnTo>
                      <a:pt x="280" y="895"/>
                    </a:lnTo>
                    <a:lnTo>
                      <a:pt x="274" y="897"/>
                    </a:lnTo>
                    <a:lnTo>
                      <a:pt x="263" y="899"/>
                    </a:lnTo>
                    <a:lnTo>
                      <a:pt x="251" y="905"/>
                    </a:lnTo>
                    <a:lnTo>
                      <a:pt x="234" y="909"/>
                    </a:lnTo>
                    <a:lnTo>
                      <a:pt x="219" y="913"/>
                    </a:lnTo>
                    <a:lnTo>
                      <a:pt x="198" y="914"/>
                    </a:lnTo>
                    <a:lnTo>
                      <a:pt x="179" y="918"/>
                    </a:lnTo>
                    <a:lnTo>
                      <a:pt x="156" y="918"/>
                    </a:lnTo>
                    <a:lnTo>
                      <a:pt x="133" y="920"/>
                    </a:lnTo>
                    <a:lnTo>
                      <a:pt x="111" y="918"/>
                    </a:lnTo>
                    <a:lnTo>
                      <a:pt x="88" y="914"/>
                    </a:lnTo>
                    <a:lnTo>
                      <a:pt x="63" y="909"/>
                    </a:lnTo>
                    <a:lnTo>
                      <a:pt x="42" y="901"/>
                    </a:lnTo>
                    <a:lnTo>
                      <a:pt x="21" y="890"/>
                    </a:lnTo>
                    <a:lnTo>
                      <a:pt x="4" y="875"/>
                    </a:lnTo>
                    <a:lnTo>
                      <a:pt x="2" y="869"/>
                    </a:lnTo>
                    <a:lnTo>
                      <a:pt x="6" y="863"/>
                    </a:lnTo>
                    <a:lnTo>
                      <a:pt x="14" y="854"/>
                    </a:lnTo>
                    <a:lnTo>
                      <a:pt x="23" y="846"/>
                    </a:lnTo>
                    <a:lnTo>
                      <a:pt x="33" y="838"/>
                    </a:lnTo>
                    <a:lnTo>
                      <a:pt x="42" y="831"/>
                    </a:lnTo>
                    <a:lnTo>
                      <a:pt x="48" y="827"/>
                    </a:lnTo>
                    <a:lnTo>
                      <a:pt x="52" y="825"/>
                    </a:lnTo>
                    <a:lnTo>
                      <a:pt x="54" y="827"/>
                    </a:lnTo>
                    <a:lnTo>
                      <a:pt x="59" y="835"/>
                    </a:lnTo>
                    <a:lnTo>
                      <a:pt x="65" y="838"/>
                    </a:lnTo>
                    <a:lnTo>
                      <a:pt x="73" y="844"/>
                    </a:lnTo>
                    <a:lnTo>
                      <a:pt x="82" y="848"/>
                    </a:lnTo>
                    <a:lnTo>
                      <a:pt x="95" y="854"/>
                    </a:lnTo>
                    <a:lnTo>
                      <a:pt x="109" y="857"/>
                    </a:lnTo>
                    <a:lnTo>
                      <a:pt x="124" y="861"/>
                    </a:lnTo>
                    <a:lnTo>
                      <a:pt x="143" y="863"/>
                    </a:lnTo>
                    <a:lnTo>
                      <a:pt x="166" y="865"/>
                    </a:lnTo>
                    <a:lnTo>
                      <a:pt x="189" y="863"/>
                    </a:lnTo>
                    <a:lnTo>
                      <a:pt x="217" y="863"/>
                    </a:lnTo>
                    <a:lnTo>
                      <a:pt x="248" y="857"/>
                    </a:lnTo>
                    <a:lnTo>
                      <a:pt x="282" y="852"/>
                    </a:lnTo>
                    <a:lnTo>
                      <a:pt x="284" y="854"/>
                    </a:lnTo>
                    <a:lnTo>
                      <a:pt x="291" y="863"/>
                    </a:lnTo>
                    <a:lnTo>
                      <a:pt x="297" y="867"/>
                    </a:lnTo>
                    <a:lnTo>
                      <a:pt x="305" y="875"/>
                    </a:lnTo>
                    <a:lnTo>
                      <a:pt x="316" y="880"/>
                    </a:lnTo>
                    <a:lnTo>
                      <a:pt x="329" y="886"/>
                    </a:lnTo>
                    <a:lnTo>
                      <a:pt x="344" y="890"/>
                    </a:lnTo>
                    <a:lnTo>
                      <a:pt x="362" y="894"/>
                    </a:lnTo>
                    <a:lnTo>
                      <a:pt x="382" y="897"/>
                    </a:lnTo>
                    <a:lnTo>
                      <a:pt x="407" y="899"/>
                    </a:lnTo>
                    <a:lnTo>
                      <a:pt x="432" y="897"/>
                    </a:lnTo>
                    <a:lnTo>
                      <a:pt x="464" y="894"/>
                    </a:lnTo>
                    <a:lnTo>
                      <a:pt x="496" y="888"/>
                    </a:lnTo>
                    <a:lnTo>
                      <a:pt x="535" y="882"/>
                    </a:lnTo>
                    <a:lnTo>
                      <a:pt x="571" y="869"/>
                    </a:lnTo>
                    <a:lnTo>
                      <a:pt x="601" y="857"/>
                    </a:lnTo>
                    <a:lnTo>
                      <a:pt x="628" y="844"/>
                    </a:lnTo>
                    <a:lnTo>
                      <a:pt x="652" y="831"/>
                    </a:lnTo>
                    <a:lnTo>
                      <a:pt x="671" y="816"/>
                    </a:lnTo>
                    <a:lnTo>
                      <a:pt x="688" y="802"/>
                    </a:lnTo>
                    <a:lnTo>
                      <a:pt x="700" y="787"/>
                    </a:lnTo>
                    <a:lnTo>
                      <a:pt x="711" y="772"/>
                    </a:lnTo>
                    <a:lnTo>
                      <a:pt x="717" y="759"/>
                    </a:lnTo>
                    <a:lnTo>
                      <a:pt x="725" y="745"/>
                    </a:lnTo>
                    <a:lnTo>
                      <a:pt x="726" y="734"/>
                    </a:lnTo>
                    <a:lnTo>
                      <a:pt x="730" y="724"/>
                    </a:lnTo>
                    <a:lnTo>
                      <a:pt x="730" y="715"/>
                    </a:lnTo>
                    <a:lnTo>
                      <a:pt x="732" y="709"/>
                    </a:lnTo>
                    <a:lnTo>
                      <a:pt x="732" y="703"/>
                    </a:lnTo>
                    <a:lnTo>
                      <a:pt x="738" y="702"/>
                    </a:lnTo>
                    <a:lnTo>
                      <a:pt x="742" y="700"/>
                    </a:lnTo>
                    <a:lnTo>
                      <a:pt x="751" y="698"/>
                    </a:lnTo>
                    <a:lnTo>
                      <a:pt x="759" y="692"/>
                    </a:lnTo>
                    <a:lnTo>
                      <a:pt x="770" y="688"/>
                    </a:lnTo>
                    <a:lnTo>
                      <a:pt x="780" y="681"/>
                    </a:lnTo>
                    <a:lnTo>
                      <a:pt x="791" y="673"/>
                    </a:lnTo>
                    <a:lnTo>
                      <a:pt x="799" y="664"/>
                    </a:lnTo>
                    <a:lnTo>
                      <a:pt x="808" y="652"/>
                    </a:lnTo>
                    <a:lnTo>
                      <a:pt x="814" y="639"/>
                    </a:lnTo>
                    <a:lnTo>
                      <a:pt x="822" y="626"/>
                    </a:lnTo>
                    <a:lnTo>
                      <a:pt x="823" y="608"/>
                    </a:lnTo>
                    <a:lnTo>
                      <a:pt x="825" y="589"/>
                    </a:lnTo>
                    <a:lnTo>
                      <a:pt x="823" y="569"/>
                    </a:lnTo>
                    <a:lnTo>
                      <a:pt x="820" y="548"/>
                    </a:lnTo>
                    <a:lnTo>
                      <a:pt x="820" y="546"/>
                    </a:lnTo>
                    <a:lnTo>
                      <a:pt x="822" y="540"/>
                    </a:lnTo>
                    <a:lnTo>
                      <a:pt x="825" y="532"/>
                    </a:lnTo>
                    <a:lnTo>
                      <a:pt x="829" y="523"/>
                    </a:lnTo>
                    <a:lnTo>
                      <a:pt x="833" y="510"/>
                    </a:lnTo>
                    <a:lnTo>
                      <a:pt x="835" y="496"/>
                    </a:lnTo>
                    <a:lnTo>
                      <a:pt x="839" y="481"/>
                    </a:lnTo>
                    <a:lnTo>
                      <a:pt x="839" y="464"/>
                    </a:lnTo>
                    <a:lnTo>
                      <a:pt x="837" y="445"/>
                    </a:lnTo>
                    <a:lnTo>
                      <a:pt x="833" y="428"/>
                    </a:lnTo>
                    <a:lnTo>
                      <a:pt x="823" y="409"/>
                    </a:lnTo>
                    <a:lnTo>
                      <a:pt x="814" y="392"/>
                    </a:lnTo>
                    <a:lnTo>
                      <a:pt x="797" y="371"/>
                    </a:lnTo>
                    <a:lnTo>
                      <a:pt x="778" y="354"/>
                    </a:lnTo>
                    <a:lnTo>
                      <a:pt x="751" y="337"/>
                    </a:lnTo>
                    <a:lnTo>
                      <a:pt x="721" y="321"/>
                    </a:lnTo>
                    <a:lnTo>
                      <a:pt x="719" y="318"/>
                    </a:lnTo>
                    <a:lnTo>
                      <a:pt x="719" y="314"/>
                    </a:lnTo>
                    <a:lnTo>
                      <a:pt x="717" y="306"/>
                    </a:lnTo>
                    <a:lnTo>
                      <a:pt x="717" y="297"/>
                    </a:lnTo>
                    <a:lnTo>
                      <a:pt x="715" y="285"/>
                    </a:lnTo>
                    <a:lnTo>
                      <a:pt x="711" y="274"/>
                    </a:lnTo>
                    <a:lnTo>
                      <a:pt x="707" y="259"/>
                    </a:lnTo>
                    <a:lnTo>
                      <a:pt x="704" y="243"/>
                    </a:lnTo>
                    <a:lnTo>
                      <a:pt x="696" y="226"/>
                    </a:lnTo>
                    <a:lnTo>
                      <a:pt x="688" y="211"/>
                    </a:lnTo>
                    <a:lnTo>
                      <a:pt x="679" y="194"/>
                    </a:lnTo>
                    <a:lnTo>
                      <a:pt x="668" y="181"/>
                    </a:lnTo>
                    <a:lnTo>
                      <a:pt x="654" y="164"/>
                    </a:lnTo>
                    <a:lnTo>
                      <a:pt x="639" y="152"/>
                    </a:lnTo>
                    <a:lnTo>
                      <a:pt x="622" y="139"/>
                    </a:lnTo>
                    <a:lnTo>
                      <a:pt x="601" y="129"/>
                    </a:lnTo>
                    <a:lnTo>
                      <a:pt x="580" y="122"/>
                    </a:lnTo>
                    <a:lnTo>
                      <a:pt x="557" y="116"/>
                    </a:lnTo>
                    <a:lnTo>
                      <a:pt x="536" y="112"/>
                    </a:lnTo>
                    <a:lnTo>
                      <a:pt x="519" y="114"/>
                    </a:lnTo>
                    <a:lnTo>
                      <a:pt x="500" y="116"/>
                    </a:lnTo>
                    <a:lnTo>
                      <a:pt x="483" y="118"/>
                    </a:lnTo>
                    <a:lnTo>
                      <a:pt x="466" y="124"/>
                    </a:lnTo>
                    <a:lnTo>
                      <a:pt x="453" y="131"/>
                    </a:lnTo>
                    <a:lnTo>
                      <a:pt x="438" y="137"/>
                    </a:lnTo>
                    <a:lnTo>
                      <a:pt x="426" y="143"/>
                    </a:lnTo>
                    <a:lnTo>
                      <a:pt x="417" y="148"/>
                    </a:lnTo>
                    <a:lnTo>
                      <a:pt x="407" y="156"/>
                    </a:lnTo>
                    <a:lnTo>
                      <a:pt x="400" y="162"/>
                    </a:lnTo>
                    <a:lnTo>
                      <a:pt x="396" y="166"/>
                    </a:lnTo>
                    <a:lnTo>
                      <a:pt x="392" y="167"/>
                    </a:lnTo>
                    <a:lnTo>
                      <a:pt x="392" y="169"/>
                    </a:lnTo>
                    <a:lnTo>
                      <a:pt x="388" y="167"/>
                    </a:lnTo>
                    <a:lnTo>
                      <a:pt x="386" y="164"/>
                    </a:lnTo>
                    <a:lnTo>
                      <a:pt x="381" y="156"/>
                    </a:lnTo>
                    <a:lnTo>
                      <a:pt x="375" y="148"/>
                    </a:lnTo>
                    <a:lnTo>
                      <a:pt x="365" y="137"/>
                    </a:lnTo>
                    <a:lnTo>
                      <a:pt x="356" y="126"/>
                    </a:lnTo>
                    <a:lnTo>
                      <a:pt x="344" y="112"/>
                    </a:lnTo>
                    <a:lnTo>
                      <a:pt x="331" y="103"/>
                    </a:lnTo>
                    <a:lnTo>
                      <a:pt x="316" y="89"/>
                    </a:lnTo>
                    <a:lnTo>
                      <a:pt x="299" y="80"/>
                    </a:lnTo>
                    <a:lnTo>
                      <a:pt x="282" y="70"/>
                    </a:lnTo>
                    <a:lnTo>
                      <a:pt x="265" y="63"/>
                    </a:lnTo>
                    <a:lnTo>
                      <a:pt x="244" y="57"/>
                    </a:lnTo>
                    <a:lnTo>
                      <a:pt x="227" y="55"/>
                    </a:lnTo>
                    <a:lnTo>
                      <a:pt x="206" y="55"/>
                    </a:lnTo>
                    <a:lnTo>
                      <a:pt x="183" y="59"/>
                    </a:lnTo>
                    <a:lnTo>
                      <a:pt x="162" y="65"/>
                    </a:lnTo>
                    <a:lnTo>
                      <a:pt x="145" y="70"/>
                    </a:lnTo>
                    <a:lnTo>
                      <a:pt x="126" y="78"/>
                    </a:lnTo>
                    <a:lnTo>
                      <a:pt x="114" y="86"/>
                    </a:lnTo>
                    <a:lnTo>
                      <a:pt x="99" y="93"/>
                    </a:lnTo>
                    <a:lnTo>
                      <a:pt x="90" y="101"/>
                    </a:lnTo>
                    <a:lnTo>
                      <a:pt x="80" y="108"/>
                    </a:lnTo>
                    <a:lnTo>
                      <a:pt x="73" y="118"/>
                    </a:lnTo>
                    <a:lnTo>
                      <a:pt x="65" y="124"/>
                    </a:lnTo>
                    <a:lnTo>
                      <a:pt x="59" y="133"/>
                    </a:lnTo>
                    <a:lnTo>
                      <a:pt x="54" y="143"/>
                    </a:lnTo>
                    <a:lnTo>
                      <a:pt x="52" y="152"/>
                    </a:lnTo>
                    <a:lnTo>
                      <a:pt x="48" y="160"/>
                    </a:lnTo>
                    <a:lnTo>
                      <a:pt x="44" y="169"/>
                    </a:lnTo>
                    <a:lnTo>
                      <a:pt x="42" y="179"/>
                    </a:lnTo>
                    <a:lnTo>
                      <a:pt x="42" y="188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6" name="Freeform 642"/>
              <p:cNvSpPr>
                <a:spLocks/>
              </p:cNvSpPr>
              <p:nvPr/>
            </p:nvSpPr>
            <p:spPr bwMode="auto">
              <a:xfrm rot="-9495803">
                <a:off x="3562" y="3977"/>
                <a:ext cx="107" cy="144"/>
              </a:xfrm>
              <a:custGeom>
                <a:avLst/>
                <a:gdLst>
                  <a:gd name="T0" fmla="*/ 0 w 831"/>
                  <a:gd name="T1" fmla="*/ 0 h 1125"/>
                  <a:gd name="T2" fmla="*/ 0 w 831"/>
                  <a:gd name="T3" fmla="*/ 0 h 1125"/>
                  <a:gd name="T4" fmla="*/ 0 w 831"/>
                  <a:gd name="T5" fmla="*/ 0 h 1125"/>
                  <a:gd name="T6" fmla="*/ 0 w 831"/>
                  <a:gd name="T7" fmla="*/ 0 h 1125"/>
                  <a:gd name="T8" fmla="*/ 0 w 831"/>
                  <a:gd name="T9" fmla="*/ 0 h 1125"/>
                  <a:gd name="T10" fmla="*/ 1 w 831"/>
                  <a:gd name="T11" fmla="*/ 1 h 1125"/>
                  <a:gd name="T12" fmla="*/ 1 w 831"/>
                  <a:gd name="T13" fmla="*/ 1 h 1125"/>
                  <a:gd name="T14" fmla="*/ 1 w 831"/>
                  <a:gd name="T15" fmla="*/ 1 h 1125"/>
                  <a:gd name="T16" fmla="*/ 1 w 831"/>
                  <a:gd name="T17" fmla="*/ 1 h 1125"/>
                  <a:gd name="T18" fmla="*/ 1 w 831"/>
                  <a:gd name="T19" fmla="*/ 2 h 1125"/>
                  <a:gd name="T20" fmla="*/ 1 w 831"/>
                  <a:gd name="T21" fmla="*/ 2 h 1125"/>
                  <a:gd name="T22" fmla="*/ 1 w 831"/>
                  <a:gd name="T23" fmla="*/ 2 h 1125"/>
                  <a:gd name="T24" fmla="*/ 2 w 831"/>
                  <a:gd name="T25" fmla="*/ 2 h 1125"/>
                  <a:gd name="T26" fmla="*/ 2 w 831"/>
                  <a:gd name="T27" fmla="*/ 2 h 1125"/>
                  <a:gd name="T28" fmla="*/ 2 w 831"/>
                  <a:gd name="T29" fmla="*/ 2 h 1125"/>
                  <a:gd name="T30" fmla="*/ 2 w 831"/>
                  <a:gd name="T31" fmla="*/ 2 h 1125"/>
                  <a:gd name="T32" fmla="*/ 2 w 831"/>
                  <a:gd name="T33" fmla="*/ 2 h 1125"/>
                  <a:gd name="T34" fmla="*/ 2 w 831"/>
                  <a:gd name="T35" fmla="*/ 2 h 1125"/>
                  <a:gd name="T36" fmla="*/ 2 w 831"/>
                  <a:gd name="T37" fmla="*/ 2 h 1125"/>
                  <a:gd name="T38" fmla="*/ 2 w 831"/>
                  <a:gd name="T39" fmla="*/ 2 h 1125"/>
                  <a:gd name="T40" fmla="*/ 2 w 831"/>
                  <a:gd name="T41" fmla="*/ 2 h 1125"/>
                  <a:gd name="T42" fmla="*/ 1 w 831"/>
                  <a:gd name="T43" fmla="*/ 2 h 1125"/>
                  <a:gd name="T44" fmla="*/ 1 w 831"/>
                  <a:gd name="T45" fmla="*/ 2 h 1125"/>
                  <a:gd name="T46" fmla="*/ 1 w 831"/>
                  <a:gd name="T47" fmla="*/ 1 h 1125"/>
                  <a:gd name="T48" fmla="*/ 1 w 831"/>
                  <a:gd name="T49" fmla="*/ 1 h 1125"/>
                  <a:gd name="T50" fmla="*/ 1 w 831"/>
                  <a:gd name="T51" fmla="*/ 1 h 1125"/>
                  <a:gd name="T52" fmla="*/ 1 w 831"/>
                  <a:gd name="T53" fmla="*/ 1 h 1125"/>
                  <a:gd name="T54" fmla="*/ 1 w 831"/>
                  <a:gd name="T55" fmla="*/ 1 h 1125"/>
                  <a:gd name="T56" fmla="*/ 1 w 831"/>
                  <a:gd name="T57" fmla="*/ 0 h 1125"/>
                  <a:gd name="T58" fmla="*/ 0 w 831"/>
                  <a:gd name="T59" fmla="*/ 0 h 1125"/>
                  <a:gd name="T60" fmla="*/ 0 w 831"/>
                  <a:gd name="T61" fmla="*/ 0 h 1125"/>
                  <a:gd name="T62" fmla="*/ 0 w 831"/>
                  <a:gd name="T63" fmla="*/ 0 h 1125"/>
                  <a:gd name="T64" fmla="*/ 0 w 831"/>
                  <a:gd name="T65" fmla="*/ 0 h 1125"/>
                  <a:gd name="T66" fmla="*/ 0 w 831"/>
                  <a:gd name="T67" fmla="*/ 0 h 112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31"/>
                  <a:gd name="T103" fmla="*/ 0 h 1125"/>
                  <a:gd name="T104" fmla="*/ 831 w 831"/>
                  <a:gd name="T105" fmla="*/ 1125 h 112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31" h="1125">
                    <a:moveTo>
                      <a:pt x="0" y="4"/>
                    </a:moveTo>
                    <a:lnTo>
                      <a:pt x="2" y="5"/>
                    </a:lnTo>
                    <a:lnTo>
                      <a:pt x="9" y="13"/>
                    </a:lnTo>
                    <a:lnTo>
                      <a:pt x="21" y="24"/>
                    </a:lnTo>
                    <a:lnTo>
                      <a:pt x="36" y="43"/>
                    </a:lnTo>
                    <a:lnTo>
                      <a:pt x="55" y="62"/>
                    </a:lnTo>
                    <a:lnTo>
                      <a:pt x="78" y="87"/>
                    </a:lnTo>
                    <a:lnTo>
                      <a:pt x="103" y="118"/>
                    </a:lnTo>
                    <a:lnTo>
                      <a:pt x="133" y="152"/>
                    </a:lnTo>
                    <a:lnTo>
                      <a:pt x="163" y="188"/>
                    </a:lnTo>
                    <a:lnTo>
                      <a:pt x="198" y="228"/>
                    </a:lnTo>
                    <a:lnTo>
                      <a:pt x="232" y="272"/>
                    </a:lnTo>
                    <a:lnTo>
                      <a:pt x="272" y="319"/>
                    </a:lnTo>
                    <a:lnTo>
                      <a:pt x="308" y="370"/>
                    </a:lnTo>
                    <a:lnTo>
                      <a:pt x="350" y="424"/>
                    </a:lnTo>
                    <a:lnTo>
                      <a:pt x="390" y="479"/>
                    </a:lnTo>
                    <a:lnTo>
                      <a:pt x="431" y="540"/>
                    </a:lnTo>
                    <a:lnTo>
                      <a:pt x="469" y="599"/>
                    </a:lnTo>
                    <a:lnTo>
                      <a:pt x="507" y="657"/>
                    </a:lnTo>
                    <a:lnTo>
                      <a:pt x="542" y="713"/>
                    </a:lnTo>
                    <a:lnTo>
                      <a:pt x="576" y="766"/>
                    </a:lnTo>
                    <a:lnTo>
                      <a:pt x="606" y="817"/>
                    </a:lnTo>
                    <a:lnTo>
                      <a:pt x="635" y="867"/>
                    </a:lnTo>
                    <a:lnTo>
                      <a:pt x="661" y="912"/>
                    </a:lnTo>
                    <a:lnTo>
                      <a:pt x="686" y="954"/>
                    </a:lnTo>
                    <a:lnTo>
                      <a:pt x="707" y="990"/>
                    </a:lnTo>
                    <a:lnTo>
                      <a:pt x="726" y="1024"/>
                    </a:lnTo>
                    <a:lnTo>
                      <a:pt x="741" y="1053"/>
                    </a:lnTo>
                    <a:lnTo>
                      <a:pt x="756" y="1078"/>
                    </a:lnTo>
                    <a:lnTo>
                      <a:pt x="766" y="1098"/>
                    </a:lnTo>
                    <a:lnTo>
                      <a:pt x="774" y="1112"/>
                    </a:lnTo>
                    <a:lnTo>
                      <a:pt x="777" y="1121"/>
                    </a:lnTo>
                    <a:lnTo>
                      <a:pt x="781" y="1125"/>
                    </a:lnTo>
                    <a:lnTo>
                      <a:pt x="831" y="1125"/>
                    </a:lnTo>
                    <a:lnTo>
                      <a:pt x="827" y="1119"/>
                    </a:lnTo>
                    <a:lnTo>
                      <a:pt x="821" y="1108"/>
                    </a:lnTo>
                    <a:lnTo>
                      <a:pt x="808" y="1087"/>
                    </a:lnTo>
                    <a:lnTo>
                      <a:pt x="794" y="1062"/>
                    </a:lnTo>
                    <a:lnTo>
                      <a:pt x="777" y="1030"/>
                    </a:lnTo>
                    <a:lnTo>
                      <a:pt x="756" y="992"/>
                    </a:lnTo>
                    <a:lnTo>
                      <a:pt x="734" y="950"/>
                    </a:lnTo>
                    <a:lnTo>
                      <a:pt x="709" y="906"/>
                    </a:lnTo>
                    <a:lnTo>
                      <a:pt x="679" y="857"/>
                    </a:lnTo>
                    <a:lnTo>
                      <a:pt x="650" y="810"/>
                    </a:lnTo>
                    <a:lnTo>
                      <a:pt x="618" y="758"/>
                    </a:lnTo>
                    <a:lnTo>
                      <a:pt x="587" y="709"/>
                    </a:lnTo>
                    <a:lnTo>
                      <a:pt x="555" y="657"/>
                    </a:lnTo>
                    <a:lnTo>
                      <a:pt x="523" y="608"/>
                    </a:lnTo>
                    <a:lnTo>
                      <a:pt x="488" y="560"/>
                    </a:lnTo>
                    <a:lnTo>
                      <a:pt x="458" y="519"/>
                    </a:lnTo>
                    <a:lnTo>
                      <a:pt x="426" y="475"/>
                    </a:lnTo>
                    <a:lnTo>
                      <a:pt x="392" y="433"/>
                    </a:lnTo>
                    <a:lnTo>
                      <a:pt x="361" y="391"/>
                    </a:lnTo>
                    <a:lnTo>
                      <a:pt x="331" y="353"/>
                    </a:lnTo>
                    <a:lnTo>
                      <a:pt x="300" y="313"/>
                    </a:lnTo>
                    <a:lnTo>
                      <a:pt x="272" y="275"/>
                    </a:lnTo>
                    <a:lnTo>
                      <a:pt x="243" y="239"/>
                    </a:lnTo>
                    <a:lnTo>
                      <a:pt x="217" y="207"/>
                    </a:lnTo>
                    <a:lnTo>
                      <a:pt x="190" y="173"/>
                    </a:lnTo>
                    <a:lnTo>
                      <a:pt x="165" y="140"/>
                    </a:lnTo>
                    <a:lnTo>
                      <a:pt x="141" y="112"/>
                    </a:lnTo>
                    <a:lnTo>
                      <a:pt x="118" y="85"/>
                    </a:lnTo>
                    <a:lnTo>
                      <a:pt x="97" y="59"/>
                    </a:lnTo>
                    <a:lnTo>
                      <a:pt x="74" y="36"/>
                    </a:lnTo>
                    <a:lnTo>
                      <a:pt x="57" y="17"/>
                    </a:lnTo>
                    <a:lnTo>
                      <a:pt x="4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7" name="Freeform 641"/>
              <p:cNvSpPr>
                <a:spLocks/>
              </p:cNvSpPr>
              <p:nvPr/>
            </p:nvSpPr>
            <p:spPr bwMode="auto">
              <a:xfrm rot="-9495803">
                <a:off x="3465" y="3926"/>
                <a:ext cx="125" cy="124"/>
              </a:xfrm>
              <a:custGeom>
                <a:avLst/>
                <a:gdLst>
                  <a:gd name="T0" fmla="*/ 0 w 971"/>
                  <a:gd name="T1" fmla="*/ 1 h 969"/>
                  <a:gd name="T2" fmla="*/ 0 w 971"/>
                  <a:gd name="T3" fmla="*/ 1 h 969"/>
                  <a:gd name="T4" fmla="*/ 0 w 971"/>
                  <a:gd name="T5" fmla="*/ 1 h 969"/>
                  <a:gd name="T6" fmla="*/ 0 w 971"/>
                  <a:gd name="T7" fmla="*/ 1 h 969"/>
                  <a:gd name="T8" fmla="*/ 0 w 971"/>
                  <a:gd name="T9" fmla="*/ 1 h 969"/>
                  <a:gd name="T10" fmla="*/ 0 w 971"/>
                  <a:gd name="T11" fmla="*/ 1 h 969"/>
                  <a:gd name="T12" fmla="*/ 0 w 971"/>
                  <a:gd name="T13" fmla="*/ 1 h 969"/>
                  <a:gd name="T14" fmla="*/ 0 w 971"/>
                  <a:gd name="T15" fmla="*/ 0 h 969"/>
                  <a:gd name="T16" fmla="*/ 0 w 971"/>
                  <a:gd name="T17" fmla="*/ 0 h 969"/>
                  <a:gd name="T18" fmla="*/ 1 w 971"/>
                  <a:gd name="T19" fmla="*/ 0 h 969"/>
                  <a:gd name="T20" fmla="*/ 1 w 971"/>
                  <a:gd name="T21" fmla="*/ 0 h 969"/>
                  <a:gd name="T22" fmla="*/ 1 w 971"/>
                  <a:gd name="T23" fmla="*/ 0 h 969"/>
                  <a:gd name="T24" fmla="*/ 1 w 971"/>
                  <a:gd name="T25" fmla="*/ 0 h 969"/>
                  <a:gd name="T26" fmla="*/ 1 w 971"/>
                  <a:gd name="T27" fmla="*/ 0 h 969"/>
                  <a:gd name="T28" fmla="*/ 1 w 971"/>
                  <a:gd name="T29" fmla="*/ 0 h 969"/>
                  <a:gd name="T30" fmla="*/ 2 w 971"/>
                  <a:gd name="T31" fmla="*/ 0 h 969"/>
                  <a:gd name="T32" fmla="*/ 2 w 971"/>
                  <a:gd name="T33" fmla="*/ 0 h 969"/>
                  <a:gd name="T34" fmla="*/ 2 w 971"/>
                  <a:gd name="T35" fmla="*/ 0 h 969"/>
                  <a:gd name="T36" fmla="*/ 2 w 971"/>
                  <a:gd name="T37" fmla="*/ 1 h 969"/>
                  <a:gd name="T38" fmla="*/ 2 w 971"/>
                  <a:gd name="T39" fmla="*/ 1 h 969"/>
                  <a:gd name="T40" fmla="*/ 2 w 971"/>
                  <a:gd name="T41" fmla="*/ 1 h 969"/>
                  <a:gd name="T42" fmla="*/ 2 w 971"/>
                  <a:gd name="T43" fmla="*/ 1 h 969"/>
                  <a:gd name="T44" fmla="*/ 2 w 971"/>
                  <a:gd name="T45" fmla="*/ 1 h 969"/>
                  <a:gd name="T46" fmla="*/ 2 w 971"/>
                  <a:gd name="T47" fmla="*/ 1 h 969"/>
                  <a:gd name="T48" fmla="*/ 2 w 971"/>
                  <a:gd name="T49" fmla="*/ 1 h 969"/>
                  <a:gd name="T50" fmla="*/ 2 w 971"/>
                  <a:gd name="T51" fmla="*/ 1 h 969"/>
                  <a:gd name="T52" fmla="*/ 2 w 971"/>
                  <a:gd name="T53" fmla="*/ 2 h 969"/>
                  <a:gd name="T54" fmla="*/ 2 w 971"/>
                  <a:gd name="T55" fmla="*/ 2 h 969"/>
                  <a:gd name="T56" fmla="*/ 2 w 971"/>
                  <a:gd name="T57" fmla="*/ 2 h 969"/>
                  <a:gd name="T58" fmla="*/ 2 w 971"/>
                  <a:gd name="T59" fmla="*/ 2 h 969"/>
                  <a:gd name="T60" fmla="*/ 1 w 971"/>
                  <a:gd name="T61" fmla="*/ 2 h 969"/>
                  <a:gd name="T62" fmla="*/ 1 w 971"/>
                  <a:gd name="T63" fmla="*/ 2 h 969"/>
                  <a:gd name="T64" fmla="*/ 1 w 971"/>
                  <a:gd name="T65" fmla="*/ 2 h 969"/>
                  <a:gd name="T66" fmla="*/ 2 w 971"/>
                  <a:gd name="T67" fmla="*/ 2 h 969"/>
                  <a:gd name="T68" fmla="*/ 2 w 971"/>
                  <a:gd name="T69" fmla="*/ 2 h 969"/>
                  <a:gd name="T70" fmla="*/ 2 w 971"/>
                  <a:gd name="T71" fmla="*/ 2 h 969"/>
                  <a:gd name="T72" fmla="*/ 2 w 971"/>
                  <a:gd name="T73" fmla="*/ 2 h 969"/>
                  <a:gd name="T74" fmla="*/ 2 w 971"/>
                  <a:gd name="T75" fmla="*/ 1 h 969"/>
                  <a:gd name="T76" fmla="*/ 2 w 971"/>
                  <a:gd name="T77" fmla="*/ 1 h 969"/>
                  <a:gd name="T78" fmla="*/ 2 w 971"/>
                  <a:gd name="T79" fmla="*/ 1 h 969"/>
                  <a:gd name="T80" fmla="*/ 2 w 971"/>
                  <a:gd name="T81" fmla="*/ 1 h 969"/>
                  <a:gd name="T82" fmla="*/ 2 w 971"/>
                  <a:gd name="T83" fmla="*/ 1 h 969"/>
                  <a:gd name="T84" fmla="*/ 2 w 971"/>
                  <a:gd name="T85" fmla="*/ 1 h 969"/>
                  <a:gd name="T86" fmla="*/ 2 w 971"/>
                  <a:gd name="T87" fmla="*/ 1 h 969"/>
                  <a:gd name="T88" fmla="*/ 2 w 971"/>
                  <a:gd name="T89" fmla="*/ 1 h 969"/>
                  <a:gd name="T90" fmla="*/ 2 w 971"/>
                  <a:gd name="T91" fmla="*/ 1 h 969"/>
                  <a:gd name="T92" fmla="*/ 1 w 971"/>
                  <a:gd name="T93" fmla="*/ 1 h 969"/>
                  <a:gd name="T94" fmla="*/ 1 w 971"/>
                  <a:gd name="T95" fmla="*/ 0 h 969"/>
                  <a:gd name="T96" fmla="*/ 1 w 971"/>
                  <a:gd name="T97" fmla="*/ 0 h 969"/>
                  <a:gd name="T98" fmla="*/ 1 w 971"/>
                  <a:gd name="T99" fmla="*/ 0 h 969"/>
                  <a:gd name="T100" fmla="*/ 1 w 971"/>
                  <a:gd name="T101" fmla="*/ 0 h 969"/>
                  <a:gd name="T102" fmla="*/ 1 w 971"/>
                  <a:gd name="T103" fmla="*/ 0 h 969"/>
                  <a:gd name="T104" fmla="*/ 1 w 971"/>
                  <a:gd name="T105" fmla="*/ 0 h 969"/>
                  <a:gd name="T106" fmla="*/ 1 w 971"/>
                  <a:gd name="T107" fmla="*/ 0 h 969"/>
                  <a:gd name="T108" fmla="*/ 1 w 971"/>
                  <a:gd name="T109" fmla="*/ 0 h 969"/>
                  <a:gd name="T110" fmla="*/ 0 w 971"/>
                  <a:gd name="T111" fmla="*/ 0 h 969"/>
                  <a:gd name="T112" fmla="*/ 0 w 971"/>
                  <a:gd name="T113" fmla="*/ 1 h 969"/>
                  <a:gd name="T114" fmla="*/ 0 w 971"/>
                  <a:gd name="T115" fmla="*/ 1 h 969"/>
                  <a:gd name="T116" fmla="*/ 0 w 971"/>
                  <a:gd name="T117" fmla="*/ 1 h 969"/>
                  <a:gd name="T118" fmla="*/ 0 w 971"/>
                  <a:gd name="T119" fmla="*/ 1 h 969"/>
                  <a:gd name="T120" fmla="*/ 0 w 971"/>
                  <a:gd name="T121" fmla="*/ 1 h 969"/>
                  <a:gd name="T122" fmla="*/ 0 w 971"/>
                  <a:gd name="T123" fmla="*/ 1 h 969"/>
                  <a:gd name="T124" fmla="*/ 0 w 971"/>
                  <a:gd name="T125" fmla="*/ 1 h 96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71"/>
                  <a:gd name="T190" fmla="*/ 0 h 969"/>
                  <a:gd name="T191" fmla="*/ 971 w 971"/>
                  <a:gd name="T192" fmla="*/ 969 h 96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71" h="969">
                    <a:moveTo>
                      <a:pt x="0" y="582"/>
                    </a:moveTo>
                    <a:lnTo>
                      <a:pt x="0" y="580"/>
                    </a:lnTo>
                    <a:lnTo>
                      <a:pt x="0" y="576"/>
                    </a:lnTo>
                    <a:lnTo>
                      <a:pt x="0" y="572"/>
                    </a:lnTo>
                    <a:lnTo>
                      <a:pt x="0" y="566"/>
                    </a:lnTo>
                    <a:lnTo>
                      <a:pt x="0" y="559"/>
                    </a:lnTo>
                    <a:lnTo>
                      <a:pt x="0" y="549"/>
                    </a:lnTo>
                    <a:lnTo>
                      <a:pt x="0" y="538"/>
                    </a:lnTo>
                    <a:lnTo>
                      <a:pt x="4" y="528"/>
                    </a:lnTo>
                    <a:lnTo>
                      <a:pt x="4" y="515"/>
                    </a:lnTo>
                    <a:lnTo>
                      <a:pt x="5" y="504"/>
                    </a:lnTo>
                    <a:lnTo>
                      <a:pt x="9" y="488"/>
                    </a:lnTo>
                    <a:lnTo>
                      <a:pt x="15" y="475"/>
                    </a:lnTo>
                    <a:lnTo>
                      <a:pt x="19" y="460"/>
                    </a:lnTo>
                    <a:lnTo>
                      <a:pt x="26" y="445"/>
                    </a:lnTo>
                    <a:lnTo>
                      <a:pt x="34" y="429"/>
                    </a:lnTo>
                    <a:lnTo>
                      <a:pt x="43" y="414"/>
                    </a:lnTo>
                    <a:lnTo>
                      <a:pt x="42" y="412"/>
                    </a:lnTo>
                    <a:lnTo>
                      <a:pt x="40" y="407"/>
                    </a:lnTo>
                    <a:lnTo>
                      <a:pt x="34" y="395"/>
                    </a:lnTo>
                    <a:lnTo>
                      <a:pt x="30" y="386"/>
                    </a:lnTo>
                    <a:lnTo>
                      <a:pt x="26" y="369"/>
                    </a:lnTo>
                    <a:lnTo>
                      <a:pt x="24" y="352"/>
                    </a:lnTo>
                    <a:lnTo>
                      <a:pt x="21" y="333"/>
                    </a:lnTo>
                    <a:lnTo>
                      <a:pt x="24" y="314"/>
                    </a:lnTo>
                    <a:lnTo>
                      <a:pt x="26" y="289"/>
                    </a:lnTo>
                    <a:lnTo>
                      <a:pt x="36" y="266"/>
                    </a:lnTo>
                    <a:lnTo>
                      <a:pt x="47" y="241"/>
                    </a:lnTo>
                    <a:lnTo>
                      <a:pt x="66" y="218"/>
                    </a:lnTo>
                    <a:lnTo>
                      <a:pt x="87" y="194"/>
                    </a:lnTo>
                    <a:lnTo>
                      <a:pt x="118" y="169"/>
                    </a:lnTo>
                    <a:lnTo>
                      <a:pt x="156" y="144"/>
                    </a:lnTo>
                    <a:lnTo>
                      <a:pt x="203" y="123"/>
                    </a:lnTo>
                    <a:lnTo>
                      <a:pt x="203" y="122"/>
                    </a:lnTo>
                    <a:lnTo>
                      <a:pt x="205" y="120"/>
                    </a:lnTo>
                    <a:lnTo>
                      <a:pt x="209" y="112"/>
                    </a:lnTo>
                    <a:lnTo>
                      <a:pt x="215" y="106"/>
                    </a:lnTo>
                    <a:lnTo>
                      <a:pt x="220" y="99"/>
                    </a:lnTo>
                    <a:lnTo>
                      <a:pt x="230" y="91"/>
                    </a:lnTo>
                    <a:lnTo>
                      <a:pt x="239" y="82"/>
                    </a:lnTo>
                    <a:lnTo>
                      <a:pt x="253" y="72"/>
                    </a:lnTo>
                    <a:lnTo>
                      <a:pt x="264" y="61"/>
                    </a:lnTo>
                    <a:lnTo>
                      <a:pt x="279" y="53"/>
                    </a:lnTo>
                    <a:lnTo>
                      <a:pt x="294" y="44"/>
                    </a:lnTo>
                    <a:lnTo>
                      <a:pt x="311" y="36"/>
                    </a:lnTo>
                    <a:lnTo>
                      <a:pt x="329" y="28"/>
                    </a:lnTo>
                    <a:lnTo>
                      <a:pt x="349" y="25"/>
                    </a:lnTo>
                    <a:lnTo>
                      <a:pt x="370" y="21"/>
                    </a:lnTo>
                    <a:lnTo>
                      <a:pt x="393" y="21"/>
                    </a:lnTo>
                    <a:lnTo>
                      <a:pt x="395" y="19"/>
                    </a:lnTo>
                    <a:lnTo>
                      <a:pt x="405" y="15"/>
                    </a:lnTo>
                    <a:lnTo>
                      <a:pt x="420" y="11"/>
                    </a:lnTo>
                    <a:lnTo>
                      <a:pt x="439" y="7"/>
                    </a:lnTo>
                    <a:lnTo>
                      <a:pt x="462" y="4"/>
                    </a:lnTo>
                    <a:lnTo>
                      <a:pt x="486" y="2"/>
                    </a:lnTo>
                    <a:lnTo>
                      <a:pt x="515" y="0"/>
                    </a:lnTo>
                    <a:lnTo>
                      <a:pt x="545" y="4"/>
                    </a:lnTo>
                    <a:lnTo>
                      <a:pt x="574" y="7"/>
                    </a:lnTo>
                    <a:lnTo>
                      <a:pt x="604" y="15"/>
                    </a:lnTo>
                    <a:lnTo>
                      <a:pt x="635" y="28"/>
                    </a:lnTo>
                    <a:lnTo>
                      <a:pt x="663" y="47"/>
                    </a:lnTo>
                    <a:lnTo>
                      <a:pt x="688" y="72"/>
                    </a:lnTo>
                    <a:lnTo>
                      <a:pt x="709" y="104"/>
                    </a:lnTo>
                    <a:lnTo>
                      <a:pt x="728" y="142"/>
                    </a:lnTo>
                    <a:lnTo>
                      <a:pt x="743" y="190"/>
                    </a:lnTo>
                    <a:lnTo>
                      <a:pt x="745" y="188"/>
                    </a:lnTo>
                    <a:lnTo>
                      <a:pt x="752" y="188"/>
                    </a:lnTo>
                    <a:lnTo>
                      <a:pt x="760" y="188"/>
                    </a:lnTo>
                    <a:lnTo>
                      <a:pt x="773" y="190"/>
                    </a:lnTo>
                    <a:lnTo>
                      <a:pt x="787" y="192"/>
                    </a:lnTo>
                    <a:lnTo>
                      <a:pt x="804" y="194"/>
                    </a:lnTo>
                    <a:lnTo>
                      <a:pt x="823" y="198"/>
                    </a:lnTo>
                    <a:lnTo>
                      <a:pt x="842" y="207"/>
                    </a:lnTo>
                    <a:lnTo>
                      <a:pt x="861" y="215"/>
                    </a:lnTo>
                    <a:lnTo>
                      <a:pt x="880" y="226"/>
                    </a:lnTo>
                    <a:lnTo>
                      <a:pt x="897" y="239"/>
                    </a:lnTo>
                    <a:lnTo>
                      <a:pt x="916" y="258"/>
                    </a:lnTo>
                    <a:lnTo>
                      <a:pt x="931" y="277"/>
                    </a:lnTo>
                    <a:lnTo>
                      <a:pt x="944" y="302"/>
                    </a:lnTo>
                    <a:lnTo>
                      <a:pt x="956" y="331"/>
                    </a:lnTo>
                    <a:lnTo>
                      <a:pt x="963" y="365"/>
                    </a:lnTo>
                    <a:lnTo>
                      <a:pt x="967" y="399"/>
                    </a:lnTo>
                    <a:lnTo>
                      <a:pt x="971" y="431"/>
                    </a:lnTo>
                    <a:lnTo>
                      <a:pt x="971" y="462"/>
                    </a:lnTo>
                    <a:lnTo>
                      <a:pt x="971" y="490"/>
                    </a:lnTo>
                    <a:lnTo>
                      <a:pt x="969" y="515"/>
                    </a:lnTo>
                    <a:lnTo>
                      <a:pt x="965" y="540"/>
                    </a:lnTo>
                    <a:lnTo>
                      <a:pt x="960" y="563"/>
                    </a:lnTo>
                    <a:lnTo>
                      <a:pt x="958" y="583"/>
                    </a:lnTo>
                    <a:lnTo>
                      <a:pt x="950" y="601"/>
                    </a:lnTo>
                    <a:lnTo>
                      <a:pt x="946" y="616"/>
                    </a:lnTo>
                    <a:lnTo>
                      <a:pt x="941" y="631"/>
                    </a:lnTo>
                    <a:lnTo>
                      <a:pt x="935" y="642"/>
                    </a:lnTo>
                    <a:lnTo>
                      <a:pt x="931" y="648"/>
                    </a:lnTo>
                    <a:lnTo>
                      <a:pt x="929" y="656"/>
                    </a:lnTo>
                    <a:lnTo>
                      <a:pt x="927" y="659"/>
                    </a:lnTo>
                    <a:lnTo>
                      <a:pt x="927" y="661"/>
                    </a:lnTo>
                    <a:lnTo>
                      <a:pt x="929" y="661"/>
                    </a:lnTo>
                    <a:lnTo>
                      <a:pt x="935" y="667"/>
                    </a:lnTo>
                    <a:lnTo>
                      <a:pt x="939" y="671"/>
                    </a:lnTo>
                    <a:lnTo>
                      <a:pt x="944" y="675"/>
                    </a:lnTo>
                    <a:lnTo>
                      <a:pt x="948" y="680"/>
                    </a:lnTo>
                    <a:lnTo>
                      <a:pt x="952" y="688"/>
                    </a:lnTo>
                    <a:lnTo>
                      <a:pt x="954" y="696"/>
                    </a:lnTo>
                    <a:lnTo>
                      <a:pt x="958" y="707"/>
                    </a:lnTo>
                    <a:lnTo>
                      <a:pt x="956" y="718"/>
                    </a:lnTo>
                    <a:lnTo>
                      <a:pt x="956" y="732"/>
                    </a:lnTo>
                    <a:lnTo>
                      <a:pt x="952" y="745"/>
                    </a:lnTo>
                    <a:lnTo>
                      <a:pt x="948" y="764"/>
                    </a:lnTo>
                    <a:lnTo>
                      <a:pt x="939" y="783"/>
                    </a:lnTo>
                    <a:lnTo>
                      <a:pt x="929" y="806"/>
                    </a:lnTo>
                    <a:lnTo>
                      <a:pt x="912" y="825"/>
                    </a:lnTo>
                    <a:lnTo>
                      <a:pt x="895" y="846"/>
                    </a:lnTo>
                    <a:lnTo>
                      <a:pt x="874" y="863"/>
                    </a:lnTo>
                    <a:lnTo>
                      <a:pt x="851" y="880"/>
                    </a:lnTo>
                    <a:lnTo>
                      <a:pt x="825" y="893"/>
                    </a:lnTo>
                    <a:lnTo>
                      <a:pt x="798" y="908"/>
                    </a:lnTo>
                    <a:lnTo>
                      <a:pt x="771" y="920"/>
                    </a:lnTo>
                    <a:lnTo>
                      <a:pt x="745" y="931"/>
                    </a:lnTo>
                    <a:lnTo>
                      <a:pt x="718" y="939"/>
                    </a:lnTo>
                    <a:lnTo>
                      <a:pt x="695" y="948"/>
                    </a:lnTo>
                    <a:lnTo>
                      <a:pt x="673" y="954"/>
                    </a:lnTo>
                    <a:lnTo>
                      <a:pt x="654" y="962"/>
                    </a:lnTo>
                    <a:lnTo>
                      <a:pt x="636" y="964"/>
                    </a:lnTo>
                    <a:lnTo>
                      <a:pt x="625" y="967"/>
                    </a:lnTo>
                    <a:lnTo>
                      <a:pt x="616" y="969"/>
                    </a:lnTo>
                    <a:lnTo>
                      <a:pt x="614" y="969"/>
                    </a:lnTo>
                    <a:lnTo>
                      <a:pt x="562" y="935"/>
                    </a:lnTo>
                    <a:lnTo>
                      <a:pt x="564" y="933"/>
                    </a:lnTo>
                    <a:lnTo>
                      <a:pt x="574" y="931"/>
                    </a:lnTo>
                    <a:lnTo>
                      <a:pt x="589" y="928"/>
                    </a:lnTo>
                    <a:lnTo>
                      <a:pt x="606" y="924"/>
                    </a:lnTo>
                    <a:lnTo>
                      <a:pt x="627" y="916"/>
                    </a:lnTo>
                    <a:lnTo>
                      <a:pt x="654" y="908"/>
                    </a:lnTo>
                    <a:lnTo>
                      <a:pt x="680" y="901"/>
                    </a:lnTo>
                    <a:lnTo>
                      <a:pt x="709" y="891"/>
                    </a:lnTo>
                    <a:lnTo>
                      <a:pt x="735" y="880"/>
                    </a:lnTo>
                    <a:lnTo>
                      <a:pt x="764" y="869"/>
                    </a:lnTo>
                    <a:lnTo>
                      <a:pt x="790" y="855"/>
                    </a:lnTo>
                    <a:lnTo>
                      <a:pt x="815" y="842"/>
                    </a:lnTo>
                    <a:lnTo>
                      <a:pt x="836" y="827"/>
                    </a:lnTo>
                    <a:lnTo>
                      <a:pt x="855" y="812"/>
                    </a:lnTo>
                    <a:lnTo>
                      <a:pt x="866" y="794"/>
                    </a:lnTo>
                    <a:lnTo>
                      <a:pt x="878" y="779"/>
                    </a:lnTo>
                    <a:lnTo>
                      <a:pt x="880" y="760"/>
                    </a:lnTo>
                    <a:lnTo>
                      <a:pt x="882" y="745"/>
                    </a:lnTo>
                    <a:lnTo>
                      <a:pt x="882" y="732"/>
                    </a:lnTo>
                    <a:lnTo>
                      <a:pt x="884" y="722"/>
                    </a:lnTo>
                    <a:lnTo>
                      <a:pt x="880" y="709"/>
                    </a:lnTo>
                    <a:lnTo>
                      <a:pt x="878" y="701"/>
                    </a:lnTo>
                    <a:lnTo>
                      <a:pt x="874" y="694"/>
                    </a:lnTo>
                    <a:lnTo>
                      <a:pt x="872" y="688"/>
                    </a:lnTo>
                    <a:lnTo>
                      <a:pt x="863" y="678"/>
                    </a:lnTo>
                    <a:lnTo>
                      <a:pt x="855" y="673"/>
                    </a:lnTo>
                    <a:lnTo>
                      <a:pt x="847" y="671"/>
                    </a:lnTo>
                    <a:lnTo>
                      <a:pt x="846" y="671"/>
                    </a:lnTo>
                    <a:lnTo>
                      <a:pt x="846" y="667"/>
                    </a:lnTo>
                    <a:lnTo>
                      <a:pt x="851" y="663"/>
                    </a:lnTo>
                    <a:lnTo>
                      <a:pt x="857" y="656"/>
                    </a:lnTo>
                    <a:lnTo>
                      <a:pt x="865" y="646"/>
                    </a:lnTo>
                    <a:lnTo>
                      <a:pt x="872" y="635"/>
                    </a:lnTo>
                    <a:lnTo>
                      <a:pt x="882" y="620"/>
                    </a:lnTo>
                    <a:lnTo>
                      <a:pt x="891" y="604"/>
                    </a:lnTo>
                    <a:lnTo>
                      <a:pt x="901" y="585"/>
                    </a:lnTo>
                    <a:lnTo>
                      <a:pt x="908" y="564"/>
                    </a:lnTo>
                    <a:lnTo>
                      <a:pt x="914" y="544"/>
                    </a:lnTo>
                    <a:lnTo>
                      <a:pt x="918" y="519"/>
                    </a:lnTo>
                    <a:lnTo>
                      <a:pt x="922" y="494"/>
                    </a:lnTo>
                    <a:lnTo>
                      <a:pt x="922" y="464"/>
                    </a:lnTo>
                    <a:lnTo>
                      <a:pt x="918" y="437"/>
                    </a:lnTo>
                    <a:lnTo>
                      <a:pt x="910" y="407"/>
                    </a:lnTo>
                    <a:lnTo>
                      <a:pt x="901" y="376"/>
                    </a:lnTo>
                    <a:lnTo>
                      <a:pt x="884" y="346"/>
                    </a:lnTo>
                    <a:lnTo>
                      <a:pt x="866" y="319"/>
                    </a:lnTo>
                    <a:lnTo>
                      <a:pt x="847" y="298"/>
                    </a:lnTo>
                    <a:lnTo>
                      <a:pt x="830" y="279"/>
                    </a:lnTo>
                    <a:lnTo>
                      <a:pt x="811" y="264"/>
                    </a:lnTo>
                    <a:lnTo>
                      <a:pt x="794" y="255"/>
                    </a:lnTo>
                    <a:lnTo>
                      <a:pt x="775" y="245"/>
                    </a:lnTo>
                    <a:lnTo>
                      <a:pt x="758" y="239"/>
                    </a:lnTo>
                    <a:lnTo>
                      <a:pt x="741" y="234"/>
                    </a:lnTo>
                    <a:lnTo>
                      <a:pt x="726" y="230"/>
                    </a:lnTo>
                    <a:lnTo>
                      <a:pt x="713" y="228"/>
                    </a:lnTo>
                    <a:lnTo>
                      <a:pt x="701" y="228"/>
                    </a:lnTo>
                    <a:lnTo>
                      <a:pt x="690" y="228"/>
                    </a:lnTo>
                    <a:lnTo>
                      <a:pt x="684" y="230"/>
                    </a:lnTo>
                    <a:lnTo>
                      <a:pt x="680" y="230"/>
                    </a:lnTo>
                    <a:lnTo>
                      <a:pt x="678" y="232"/>
                    </a:lnTo>
                    <a:lnTo>
                      <a:pt x="676" y="228"/>
                    </a:lnTo>
                    <a:lnTo>
                      <a:pt x="676" y="222"/>
                    </a:lnTo>
                    <a:lnTo>
                      <a:pt x="673" y="211"/>
                    </a:lnTo>
                    <a:lnTo>
                      <a:pt x="671" y="199"/>
                    </a:lnTo>
                    <a:lnTo>
                      <a:pt x="667" y="182"/>
                    </a:lnTo>
                    <a:lnTo>
                      <a:pt x="659" y="167"/>
                    </a:lnTo>
                    <a:lnTo>
                      <a:pt x="652" y="150"/>
                    </a:lnTo>
                    <a:lnTo>
                      <a:pt x="640" y="133"/>
                    </a:lnTo>
                    <a:lnTo>
                      <a:pt x="625" y="116"/>
                    </a:lnTo>
                    <a:lnTo>
                      <a:pt x="606" y="101"/>
                    </a:lnTo>
                    <a:lnTo>
                      <a:pt x="585" y="85"/>
                    </a:lnTo>
                    <a:lnTo>
                      <a:pt x="560" y="74"/>
                    </a:lnTo>
                    <a:lnTo>
                      <a:pt x="530" y="64"/>
                    </a:lnTo>
                    <a:lnTo>
                      <a:pt x="496" y="61"/>
                    </a:lnTo>
                    <a:lnTo>
                      <a:pt x="456" y="61"/>
                    </a:lnTo>
                    <a:lnTo>
                      <a:pt x="412" y="66"/>
                    </a:lnTo>
                    <a:lnTo>
                      <a:pt x="410" y="66"/>
                    </a:lnTo>
                    <a:lnTo>
                      <a:pt x="405" y="66"/>
                    </a:lnTo>
                    <a:lnTo>
                      <a:pt x="399" y="66"/>
                    </a:lnTo>
                    <a:lnTo>
                      <a:pt x="389" y="70"/>
                    </a:lnTo>
                    <a:lnTo>
                      <a:pt x="378" y="70"/>
                    </a:lnTo>
                    <a:lnTo>
                      <a:pt x="367" y="74"/>
                    </a:lnTo>
                    <a:lnTo>
                      <a:pt x="353" y="78"/>
                    </a:lnTo>
                    <a:lnTo>
                      <a:pt x="340" y="83"/>
                    </a:lnTo>
                    <a:lnTo>
                      <a:pt x="325" y="89"/>
                    </a:lnTo>
                    <a:lnTo>
                      <a:pt x="311" y="97"/>
                    </a:lnTo>
                    <a:lnTo>
                      <a:pt x="296" y="104"/>
                    </a:lnTo>
                    <a:lnTo>
                      <a:pt x="281" y="116"/>
                    </a:lnTo>
                    <a:lnTo>
                      <a:pt x="268" y="125"/>
                    </a:lnTo>
                    <a:lnTo>
                      <a:pt x="256" y="139"/>
                    </a:lnTo>
                    <a:lnTo>
                      <a:pt x="245" y="152"/>
                    </a:lnTo>
                    <a:lnTo>
                      <a:pt x="237" y="169"/>
                    </a:lnTo>
                    <a:lnTo>
                      <a:pt x="234" y="169"/>
                    </a:lnTo>
                    <a:lnTo>
                      <a:pt x="228" y="171"/>
                    </a:lnTo>
                    <a:lnTo>
                      <a:pt x="218" y="173"/>
                    </a:lnTo>
                    <a:lnTo>
                      <a:pt x="209" y="179"/>
                    </a:lnTo>
                    <a:lnTo>
                      <a:pt x="194" y="184"/>
                    </a:lnTo>
                    <a:lnTo>
                      <a:pt x="178" y="192"/>
                    </a:lnTo>
                    <a:lnTo>
                      <a:pt x="163" y="201"/>
                    </a:lnTo>
                    <a:lnTo>
                      <a:pt x="148" y="217"/>
                    </a:lnTo>
                    <a:lnTo>
                      <a:pt x="131" y="230"/>
                    </a:lnTo>
                    <a:lnTo>
                      <a:pt x="118" y="247"/>
                    </a:lnTo>
                    <a:lnTo>
                      <a:pt x="106" y="268"/>
                    </a:lnTo>
                    <a:lnTo>
                      <a:pt x="97" y="291"/>
                    </a:lnTo>
                    <a:lnTo>
                      <a:pt x="91" y="315"/>
                    </a:lnTo>
                    <a:lnTo>
                      <a:pt x="87" y="346"/>
                    </a:lnTo>
                    <a:lnTo>
                      <a:pt x="89" y="378"/>
                    </a:lnTo>
                    <a:lnTo>
                      <a:pt x="97" y="414"/>
                    </a:lnTo>
                    <a:lnTo>
                      <a:pt x="93" y="416"/>
                    </a:lnTo>
                    <a:lnTo>
                      <a:pt x="87" y="428"/>
                    </a:lnTo>
                    <a:lnTo>
                      <a:pt x="81" y="433"/>
                    </a:lnTo>
                    <a:lnTo>
                      <a:pt x="76" y="445"/>
                    </a:lnTo>
                    <a:lnTo>
                      <a:pt x="70" y="454"/>
                    </a:lnTo>
                    <a:lnTo>
                      <a:pt x="64" y="469"/>
                    </a:lnTo>
                    <a:lnTo>
                      <a:pt x="57" y="483"/>
                    </a:lnTo>
                    <a:lnTo>
                      <a:pt x="53" y="498"/>
                    </a:lnTo>
                    <a:lnTo>
                      <a:pt x="49" y="515"/>
                    </a:lnTo>
                    <a:lnTo>
                      <a:pt x="45" y="534"/>
                    </a:lnTo>
                    <a:lnTo>
                      <a:pt x="42" y="553"/>
                    </a:lnTo>
                    <a:lnTo>
                      <a:pt x="40" y="576"/>
                    </a:lnTo>
                    <a:lnTo>
                      <a:pt x="40" y="597"/>
                    </a:lnTo>
                    <a:lnTo>
                      <a:pt x="40" y="621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8" name="Freeform 640"/>
              <p:cNvSpPr>
                <a:spLocks/>
              </p:cNvSpPr>
              <p:nvPr/>
            </p:nvSpPr>
            <p:spPr bwMode="auto">
              <a:xfrm rot="-9495803">
                <a:off x="3528" y="4047"/>
                <a:ext cx="54" cy="60"/>
              </a:xfrm>
              <a:custGeom>
                <a:avLst/>
                <a:gdLst>
                  <a:gd name="T0" fmla="*/ 0 w 422"/>
                  <a:gd name="T1" fmla="*/ 0 h 473"/>
                  <a:gd name="T2" fmla="*/ 0 w 422"/>
                  <a:gd name="T3" fmla="*/ 0 h 473"/>
                  <a:gd name="T4" fmla="*/ 0 w 422"/>
                  <a:gd name="T5" fmla="*/ 0 h 473"/>
                  <a:gd name="T6" fmla="*/ 0 w 422"/>
                  <a:gd name="T7" fmla="*/ 0 h 473"/>
                  <a:gd name="T8" fmla="*/ 0 w 422"/>
                  <a:gd name="T9" fmla="*/ 0 h 473"/>
                  <a:gd name="T10" fmla="*/ 0 w 422"/>
                  <a:gd name="T11" fmla="*/ 0 h 473"/>
                  <a:gd name="T12" fmla="*/ 0 w 422"/>
                  <a:gd name="T13" fmla="*/ 0 h 473"/>
                  <a:gd name="T14" fmla="*/ 0 w 422"/>
                  <a:gd name="T15" fmla="*/ 0 h 473"/>
                  <a:gd name="T16" fmla="*/ 0 w 422"/>
                  <a:gd name="T17" fmla="*/ 0 h 473"/>
                  <a:gd name="T18" fmla="*/ 0 w 422"/>
                  <a:gd name="T19" fmla="*/ 0 h 473"/>
                  <a:gd name="T20" fmla="*/ 0 w 422"/>
                  <a:gd name="T21" fmla="*/ 0 h 473"/>
                  <a:gd name="T22" fmla="*/ 1 w 422"/>
                  <a:gd name="T23" fmla="*/ 1 h 473"/>
                  <a:gd name="T24" fmla="*/ 1 w 422"/>
                  <a:gd name="T25" fmla="*/ 1 h 473"/>
                  <a:gd name="T26" fmla="*/ 1 w 422"/>
                  <a:gd name="T27" fmla="*/ 1 h 473"/>
                  <a:gd name="T28" fmla="*/ 1 w 422"/>
                  <a:gd name="T29" fmla="*/ 1 h 473"/>
                  <a:gd name="T30" fmla="*/ 1 w 422"/>
                  <a:gd name="T31" fmla="*/ 1 h 473"/>
                  <a:gd name="T32" fmla="*/ 1 w 422"/>
                  <a:gd name="T33" fmla="*/ 1 h 473"/>
                  <a:gd name="T34" fmla="*/ 1 w 422"/>
                  <a:gd name="T35" fmla="*/ 1 h 473"/>
                  <a:gd name="T36" fmla="*/ 1 w 422"/>
                  <a:gd name="T37" fmla="*/ 1 h 473"/>
                  <a:gd name="T38" fmla="*/ 1 w 422"/>
                  <a:gd name="T39" fmla="*/ 1 h 473"/>
                  <a:gd name="T40" fmla="*/ 1 w 422"/>
                  <a:gd name="T41" fmla="*/ 1 h 473"/>
                  <a:gd name="T42" fmla="*/ 1 w 422"/>
                  <a:gd name="T43" fmla="*/ 1 h 473"/>
                  <a:gd name="T44" fmla="*/ 1 w 422"/>
                  <a:gd name="T45" fmla="*/ 1 h 473"/>
                  <a:gd name="T46" fmla="*/ 1 w 422"/>
                  <a:gd name="T47" fmla="*/ 1 h 473"/>
                  <a:gd name="T48" fmla="*/ 1 w 422"/>
                  <a:gd name="T49" fmla="*/ 1 h 473"/>
                  <a:gd name="T50" fmla="*/ 1 w 422"/>
                  <a:gd name="T51" fmla="*/ 1 h 473"/>
                  <a:gd name="T52" fmla="*/ 1 w 422"/>
                  <a:gd name="T53" fmla="*/ 1 h 473"/>
                  <a:gd name="T54" fmla="*/ 1 w 422"/>
                  <a:gd name="T55" fmla="*/ 0 h 473"/>
                  <a:gd name="T56" fmla="*/ 1 w 422"/>
                  <a:gd name="T57" fmla="*/ 0 h 473"/>
                  <a:gd name="T58" fmla="*/ 0 w 422"/>
                  <a:gd name="T59" fmla="*/ 0 h 473"/>
                  <a:gd name="T60" fmla="*/ 0 w 422"/>
                  <a:gd name="T61" fmla="*/ 0 h 473"/>
                  <a:gd name="T62" fmla="*/ 0 w 422"/>
                  <a:gd name="T63" fmla="*/ 0 h 473"/>
                  <a:gd name="T64" fmla="*/ 0 w 422"/>
                  <a:gd name="T65" fmla="*/ 0 h 473"/>
                  <a:gd name="T66" fmla="*/ 0 w 422"/>
                  <a:gd name="T67" fmla="*/ 0 h 473"/>
                  <a:gd name="T68" fmla="*/ 0 w 422"/>
                  <a:gd name="T69" fmla="*/ 0 h 473"/>
                  <a:gd name="T70" fmla="*/ 0 w 422"/>
                  <a:gd name="T71" fmla="*/ 0 h 47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22"/>
                  <a:gd name="T109" fmla="*/ 0 h 473"/>
                  <a:gd name="T110" fmla="*/ 422 w 422"/>
                  <a:gd name="T111" fmla="*/ 473 h 47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22" h="473">
                    <a:moveTo>
                      <a:pt x="0" y="3"/>
                    </a:moveTo>
                    <a:lnTo>
                      <a:pt x="2" y="5"/>
                    </a:lnTo>
                    <a:lnTo>
                      <a:pt x="10" y="11"/>
                    </a:lnTo>
                    <a:lnTo>
                      <a:pt x="21" y="19"/>
                    </a:lnTo>
                    <a:lnTo>
                      <a:pt x="38" y="34"/>
                    </a:lnTo>
                    <a:lnTo>
                      <a:pt x="59" y="49"/>
                    </a:lnTo>
                    <a:lnTo>
                      <a:pt x="84" y="70"/>
                    </a:lnTo>
                    <a:lnTo>
                      <a:pt x="109" y="95"/>
                    </a:lnTo>
                    <a:lnTo>
                      <a:pt x="139" y="123"/>
                    </a:lnTo>
                    <a:lnTo>
                      <a:pt x="168" y="155"/>
                    </a:lnTo>
                    <a:lnTo>
                      <a:pt x="200" y="190"/>
                    </a:lnTo>
                    <a:lnTo>
                      <a:pt x="232" y="228"/>
                    </a:lnTo>
                    <a:lnTo>
                      <a:pt x="267" y="271"/>
                    </a:lnTo>
                    <a:lnTo>
                      <a:pt x="297" y="315"/>
                    </a:lnTo>
                    <a:lnTo>
                      <a:pt x="329" y="365"/>
                    </a:lnTo>
                    <a:lnTo>
                      <a:pt x="360" y="418"/>
                    </a:lnTo>
                    <a:lnTo>
                      <a:pt x="390" y="473"/>
                    </a:lnTo>
                    <a:lnTo>
                      <a:pt x="422" y="473"/>
                    </a:lnTo>
                    <a:lnTo>
                      <a:pt x="419" y="469"/>
                    </a:lnTo>
                    <a:lnTo>
                      <a:pt x="413" y="458"/>
                    </a:lnTo>
                    <a:lnTo>
                      <a:pt x="405" y="437"/>
                    </a:lnTo>
                    <a:lnTo>
                      <a:pt x="392" y="414"/>
                    </a:lnTo>
                    <a:lnTo>
                      <a:pt x="375" y="384"/>
                    </a:lnTo>
                    <a:lnTo>
                      <a:pt x="358" y="351"/>
                    </a:lnTo>
                    <a:lnTo>
                      <a:pt x="335" y="313"/>
                    </a:lnTo>
                    <a:lnTo>
                      <a:pt x="314" y="277"/>
                    </a:lnTo>
                    <a:lnTo>
                      <a:pt x="287" y="235"/>
                    </a:lnTo>
                    <a:lnTo>
                      <a:pt x="259" y="195"/>
                    </a:lnTo>
                    <a:lnTo>
                      <a:pt x="229" y="155"/>
                    </a:lnTo>
                    <a:lnTo>
                      <a:pt x="200" y="119"/>
                    </a:lnTo>
                    <a:lnTo>
                      <a:pt x="166" y="81"/>
                    </a:lnTo>
                    <a:lnTo>
                      <a:pt x="134" y="49"/>
                    </a:lnTo>
                    <a:lnTo>
                      <a:pt x="97" y="22"/>
                    </a:lnTo>
                    <a:lnTo>
                      <a:pt x="6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69" name="Freeform 639"/>
              <p:cNvSpPr>
                <a:spLocks/>
              </p:cNvSpPr>
              <p:nvPr/>
            </p:nvSpPr>
            <p:spPr bwMode="auto">
              <a:xfrm rot="-9495803">
                <a:off x="3493" y="4009"/>
                <a:ext cx="49" cy="27"/>
              </a:xfrm>
              <a:custGeom>
                <a:avLst/>
                <a:gdLst>
                  <a:gd name="T0" fmla="*/ 0 w 380"/>
                  <a:gd name="T1" fmla="*/ 0 h 207"/>
                  <a:gd name="T2" fmla="*/ 0 w 380"/>
                  <a:gd name="T3" fmla="*/ 0 h 207"/>
                  <a:gd name="T4" fmla="*/ 0 w 380"/>
                  <a:gd name="T5" fmla="*/ 0 h 207"/>
                  <a:gd name="T6" fmla="*/ 0 w 380"/>
                  <a:gd name="T7" fmla="*/ 1 h 207"/>
                  <a:gd name="T8" fmla="*/ 1 w 380"/>
                  <a:gd name="T9" fmla="*/ 0 h 207"/>
                  <a:gd name="T10" fmla="*/ 1 w 380"/>
                  <a:gd name="T11" fmla="*/ 0 h 207"/>
                  <a:gd name="T12" fmla="*/ 1 w 380"/>
                  <a:gd name="T13" fmla="*/ 0 h 207"/>
                  <a:gd name="T14" fmla="*/ 1 w 380"/>
                  <a:gd name="T15" fmla="*/ 0 h 207"/>
                  <a:gd name="T16" fmla="*/ 1 w 380"/>
                  <a:gd name="T17" fmla="*/ 0 h 207"/>
                  <a:gd name="T18" fmla="*/ 1 w 380"/>
                  <a:gd name="T19" fmla="*/ 0 h 207"/>
                  <a:gd name="T20" fmla="*/ 1 w 380"/>
                  <a:gd name="T21" fmla="*/ 0 h 207"/>
                  <a:gd name="T22" fmla="*/ 1 w 380"/>
                  <a:gd name="T23" fmla="*/ 0 h 207"/>
                  <a:gd name="T24" fmla="*/ 1 w 380"/>
                  <a:gd name="T25" fmla="*/ 0 h 207"/>
                  <a:gd name="T26" fmla="*/ 1 w 380"/>
                  <a:gd name="T27" fmla="*/ 0 h 207"/>
                  <a:gd name="T28" fmla="*/ 1 w 380"/>
                  <a:gd name="T29" fmla="*/ 0 h 207"/>
                  <a:gd name="T30" fmla="*/ 1 w 380"/>
                  <a:gd name="T31" fmla="*/ 0 h 207"/>
                  <a:gd name="T32" fmla="*/ 1 w 380"/>
                  <a:gd name="T33" fmla="*/ 0 h 207"/>
                  <a:gd name="T34" fmla="*/ 1 w 380"/>
                  <a:gd name="T35" fmla="*/ 0 h 207"/>
                  <a:gd name="T36" fmla="*/ 1 w 380"/>
                  <a:gd name="T37" fmla="*/ 0 h 207"/>
                  <a:gd name="T38" fmla="*/ 1 w 380"/>
                  <a:gd name="T39" fmla="*/ 0 h 207"/>
                  <a:gd name="T40" fmla="*/ 1 w 380"/>
                  <a:gd name="T41" fmla="*/ 0 h 207"/>
                  <a:gd name="T42" fmla="*/ 1 w 380"/>
                  <a:gd name="T43" fmla="*/ 0 h 207"/>
                  <a:gd name="T44" fmla="*/ 1 w 380"/>
                  <a:gd name="T45" fmla="*/ 0 h 207"/>
                  <a:gd name="T46" fmla="*/ 1 w 380"/>
                  <a:gd name="T47" fmla="*/ 0 h 207"/>
                  <a:gd name="T48" fmla="*/ 1 w 380"/>
                  <a:gd name="T49" fmla="*/ 0 h 207"/>
                  <a:gd name="T50" fmla="*/ 1 w 380"/>
                  <a:gd name="T51" fmla="*/ 0 h 207"/>
                  <a:gd name="T52" fmla="*/ 1 w 380"/>
                  <a:gd name="T53" fmla="*/ 0 h 207"/>
                  <a:gd name="T54" fmla="*/ 1 w 380"/>
                  <a:gd name="T55" fmla="*/ 0 h 207"/>
                  <a:gd name="T56" fmla="*/ 0 w 380"/>
                  <a:gd name="T57" fmla="*/ 0 h 207"/>
                  <a:gd name="T58" fmla="*/ 0 w 380"/>
                  <a:gd name="T59" fmla="*/ 0 h 207"/>
                  <a:gd name="T60" fmla="*/ 0 w 380"/>
                  <a:gd name="T61" fmla="*/ 0 h 207"/>
                  <a:gd name="T62" fmla="*/ 0 w 380"/>
                  <a:gd name="T63" fmla="*/ 0 h 207"/>
                  <a:gd name="T64" fmla="*/ 0 w 380"/>
                  <a:gd name="T65" fmla="*/ 0 h 207"/>
                  <a:gd name="T66" fmla="*/ 0 w 380"/>
                  <a:gd name="T67" fmla="*/ 0 h 207"/>
                  <a:gd name="T68" fmla="*/ 0 w 380"/>
                  <a:gd name="T69" fmla="*/ 0 h 207"/>
                  <a:gd name="T70" fmla="*/ 0 w 380"/>
                  <a:gd name="T71" fmla="*/ 0 h 207"/>
                  <a:gd name="T72" fmla="*/ 0 w 380"/>
                  <a:gd name="T73" fmla="*/ 0 h 207"/>
                  <a:gd name="T74" fmla="*/ 0 w 380"/>
                  <a:gd name="T75" fmla="*/ 0 h 207"/>
                  <a:gd name="T76" fmla="*/ 0 w 380"/>
                  <a:gd name="T77" fmla="*/ 0 h 207"/>
                  <a:gd name="T78" fmla="*/ 0 w 380"/>
                  <a:gd name="T79" fmla="*/ 0 h 207"/>
                  <a:gd name="T80" fmla="*/ 0 w 380"/>
                  <a:gd name="T81" fmla="*/ 0 h 207"/>
                  <a:gd name="T82" fmla="*/ 0 w 380"/>
                  <a:gd name="T83" fmla="*/ 0 h 207"/>
                  <a:gd name="T84" fmla="*/ 0 w 380"/>
                  <a:gd name="T85" fmla="*/ 0 h 207"/>
                  <a:gd name="T86" fmla="*/ 0 w 380"/>
                  <a:gd name="T87" fmla="*/ 0 h 207"/>
                  <a:gd name="T88" fmla="*/ 0 w 380"/>
                  <a:gd name="T89" fmla="*/ 0 h 207"/>
                  <a:gd name="T90" fmla="*/ 0 w 380"/>
                  <a:gd name="T91" fmla="*/ 0 h 207"/>
                  <a:gd name="T92" fmla="*/ 0 w 380"/>
                  <a:gd name="T93" fmla="*/ 0 h 207"/>
                  <a:gd name="T94" fmla="*/ 0 w 380"/>
                  <a:gd name="T95" fmla="*/ 0 h 207"/>
                  <a:gd name="T96" fmla="*/ 0 w 380"/>
                  <a:gd name="T97" fmla="*/ 0 h 207"/>
                  <a:gd name="T98" fmla="*/ 0 w 380"/>
                  <a:gd name="T99" fmla="*/ 0 h 207"/>
                  <a:gd name="T100" fmla="*/ 0 w 380"/>
                  <a:gd name="T101" fmla="*/ 0 h 207"/>
                  <a:gd name="T102" fmla="*/ 0 w 380"/>
                  <a:gd name="T103" fmla="*/ 0 h 207"/>
                  <a:gd name="T104" fmla="*/ 0 w 380"/>
                  <a:gd name="T105" fmla="*/ 0 h 207"/>
                  <a:gd name="T106" fmla="*/ 0 w 380"/>
                  <a:gd name="T107" fmla="*/ 0 h 207"/>
                  <a:gd name="T108" fmla="*/ 0 w 380"/>
                  <a:gd name="T109" fmla="*/ 0 h 207"/>
                  <a:gd name="T110" fmla="*/ 0 w 380"/>
                  <a:gd name="T111" fmla="*/ 0 h 20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0"/>
                  <a:gd name="T169" fmla="*/ 0 h 207"/>
                  <a:gd name="T170" fmla="*/ 380 w 380"/>
                  <a:gd name="T171" fmla="*/ 207 h 20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0" h="207">
                    <a:moveTo>
                      <a:pt x="0" y="99"/>
                    </a:moveTo>
                    <a:lnTo>
                      <a:pt x="0" y="99"/>
                    </a:lnTo>
                    <a:lnTo>
                      <a:pt x="4" y="105"/>
                    </a:lnTo>
                    <a:lnTo>
                      <a:pt x="9" y="114"/>
                    </a:lnTo>
                    <a:lnTo>
                      <a:pt x="19" y="126"/>
                    </a:lnTo>
                    <a:lnTo>
                      <a:pt x="26" y="137"/>
                    </a:lnTo>
                    <a:lnTo>
                      <a:pt x="42" y="150"/>
                    </a:lnTo>
                    <a:lnTo>
                      <a:pt x="57" y="162"/>
                    </a:lnTo>
                    <a:lnTo>
                      <a:pt x="78" y="177"/>
                    </a:lnTo>
                    <a:lnTo>
                      <a:pt x="101" y="187"/>
                    </a:lnTo>
                    <a:lnTo>
                      <a:pt x="129" y="196"/>
                    </a:lnTo>
                    <a:lnTo>
                      <a:pt x="160" y="204"/>
                    </a:lnTo>
                    <a:lnTo>
                      <a:pt x="194" y="207"/>
                    </a:lnTo>
                    <a:lnTo>
                      <a:pt x="232" y="206"/>
                    </a:lnTo>
                    <a:lnTo>
                      <a:pt x="275" y="200"/>
                    </a:lnTo>
                    <a:lnTo>
                      <a:pt x="323" y="190"/>
                    </a:lnTo>
                    <a:lnTo>
                      <a:pt x="374" y="173"/>
                    </a:lnTo>
                    <a:lnTo>
                      <a:pt x="374" y="169"/>
                    </a:lnTo>
                    <a:lnTo>
                      <a:pt x="376" y="162"/>
                    </a:lnTo>
                    <a:lnTo>
                      <a:pt x="376" y="156"/>
                    </a:lnTo>
                    <a:lnTo>
                      <a:pt x="378" y="150"/>
                    </a:lnTo>
                    <a:lnTo>
                      <a:pt x="378" y="145"/>
                    </a:lnTo>
                    <a:lnTo>
                      <a:pt x="380" y="137"/>
                    </a:lnTo>
                    <a:lnTo>
                      <a:pt x="378" y="128"/>
                    </a:lnTo>
                    <a:lnTo>
                      <a:pt x="376" y="120"/>
                    </a:lnTo>
                    <a:lnTo>
                      <a:pt x="374" y="111"/>
                    </a:lnTo>
                    <a:lnTo>
                      <a:pt x="374" y="101"/>
                    </a:lnTo>
                    <a:lnTo>
                      <a:pt x="369" y="92"/>
                    </a:lnTo>
                    <a:lnTo>
                      <a:pt x="365" y="82"/>
                    </a:lnTo>
                    <a:lnTo>
                      <a:pt x="357" y="73"/>
                    </a:lnTo>
                    <a:lnTo>
                      <a:pt x="350" y="63"/>
                    </a:lnTo>
                    <a:lnTo>
                      <a:pt x="350" y="65"/>
                    </a:lnTo>
                    <a:lnTo>
                      <a:pt x="353" y="74"/>
                    </a:lnTo>
                    <a:lnTo>
                      <a:pt x="353" y="80"/>
                    </a:lnTo>
                    <a:lnTo>
                      <a:pt x="353" y="88"/>
                    </a:lnTo>
                    <a:lnTo>
                      <a:pt x="353" y="95"/>
                    </a:lnTo>
                    <a:lnTo>
                      <a:pt x="353" y="105"/>
                    </a:lnTo>
                    <a:lnTo>
                      <a:pt x="351" y="111"/>
                    </a:lnTo>
                    <a:lnTo>
                      <a:pt x="350" y="120"/>
                    </a:lnTo>
                    <a:lnTo>
                      <a:pt x="346" y="128"/>
                    </a:lnTo>
                    <a:lnTo>
                      <a:pt x="342" y="137"/>
                    </a:lnTo>
                    <a:lnTo>
                      <a:pt x="334" y="145"/>
                    </a:lnTo>
                    <a:lnTo>
                      <a:pt x="329" y="150"/>
                    </a:lnTo>
                    <a:lnTo>
                      <a:pt x="317" y="156"/>
                    </a:lnTo>
                    <a:lnTo>
                      <a:pt x="308" y="162"/>
                    </a:lnTo>
                    <a:lnTo>
                      <a:pt x="304" y="158"/>
                    </a:lnTo>
                    <a:lnTo>
                      <a:pt x="298" y="150"/>
                    </a:lnTo>
                    <a:lnTo>
                      <a:pt x="296" y="145"/>
                    </a:lnTo>
                    <a:lnTo>
                      <a:pt x="293" y="137"/>
                    </a:lnTo>
                    <a:lnTo>
                      <a:pt x="289" y="130"/>
                    </a:lnTo>
                    <a:lnTo>
                      <a:pt x="287" y="122"/>
                    </a:lnTo>
                    <a:lnTo>
                      <a:pt x="285" y="112"/>
                    </a:lnTo>
                    <a:lnTo>
                      <a:pt x="285" y="103"/>
                    </a:lnTo>
                    <a:lnTo>
                      <a:pt x="287" y="93"/>
                    </a:lnTo>
                    <a:lnTo>
                      <a:pt x="291" y="84"/>
                    </a:lnTo>
                    <a:lnTo>
                      <a:pt x="296" y="73"/>
                    </a:lnTo>
                    <a:lnTo>
                      <a:pt x="304" y="61"/>
                    </a:lnTo>
                    <a:lnTo>
                      <a:pt x="313" y="52"/>
                    </a:lnTo>
                    <a:lnTo>
                      <a:pt x="329" y="40"/>
                    </a:lnTo>
                    <a:lnTo>
                      <a:pt x="327" y="38"/>
                    </a:lnTo>
                    <a:lnTo>
                      <a:pt x="323" y="35"/>
                    </a:lnTo>
                    <a:lnTo>
                      <a:pt x="315" y="29"/>
                    </a:lnTo>
                    <a:lnTo>
                      <a:pt x="306" y="23"/>
                    </a:lnTo>
                    <a:lnTo>
                      <a:pt x="298" y="19"/>
                    </a:lnTo>
                    <a:lnTo>
                      <a:pt x="293" y="17"/>
                    </a:lnTo>
                    <a:lnTo>
                      <a:pt x="285" y="14"/>
                    </a:lnTo>
                    <a:lnTo>
                      <a:pt x="277" y="10"/>
                    </a:lnTo>
                    <a:lnTo>
                      <a:pt x="268" y="8"/>
                    </a:lnTo>
                    <a:lnTo>
                      <a:pt x="260" y="4"/>
                    </a:lnTo>
                    <a:lnTo>
                      <a:pt x="251" y="2"/>
                    </a:lnTo>
                    <a:lnTo>
                      <a:pt x="241" y="2"/>
                    </a:lnTo>
                    <a:lnTo>
                      <a:pt x="241" y="4"/>
                    </a:lnTo>
                    <a:lnTo>
                      <a:pt x="245" y="10"/>
                    </a:lnTo>
                    <a:lnTo>
                      <a:pt x="247" y="19"/>
                    </a:lnTo>
                    <a:lnTo>
                      <a:pt x="251" y="27"/>
                    </a:lnTo>
                    <a:lnTo>
                      <a:pt x="253" y="38"/>
                    </a:lnTo>
                    <a:lnTo>
                      <a:pt x="256" y="50"/>
                    </a:lnTo>
                    <a:lnTo>
                      <a:pt x="258" y="65"/>
                    </a:lnTo>
                    <a:lnTo>
                      <a:pt x="258" y="78"/>
                    </a:lnTo>
                    <a:lnTo>
                      <a:pt x="258" y="92"/>
                    </a:lnTo>
                    <a:lnTo>
                      <a:pt x="255" y="105"/>
                    </a:lnTo>
                    <a:lnTo>
                      <a:pt x="251" y="120"/>
                    </a:lnTo>
                    <a:lnTo>
                      <a:pt x="243" y="135"/>
                    </a:lnTo>
                    <a:lnTo>
                      <a:pt x="232" y="150"/>
                    </a:lnTo>
                    <a:lnTo>
                      <a:pt x="218" y="162"/>
                    </a:lnTo>
                    <a:lnTo>
                      <a:pt x="201" y="177"/>
                    </a:lnTo>
                    <a:lnTo>
                      <a:pt x="201" y="173"/>
                    </a:lnTo>
                    <a:lnTo>
                      <a:pt x="199" y="171"/>
                    </a:lnTo>
                    <a:lnTo>
                      <a:pt x="196" y="168"/>
                    </a:lnTo>
                    <a:lnTo>
                      <a:pt x="192" y="162"/>
                    </a:lnTo>
                    <a:lnTo>
                      <a:pt x="186" y="152"/>
                    </a:lnTo>
                    <a:lnTo>
                      <a:pt x="182" y="143"/>
                    </a:lnTo>
                    <a:lnTo>
                      <a:pt x="179" y="131"/>
                    </a:lnTo>
                    <a:lnTo>
                      <a:pt x="175" y="122"/>
                    </a:lnTo>
                    <a:lnTo>
                      <a:pt x="171" y="107"/>
                    </a:lnTo>
                    <a:lnTo>
                      <a:pt x="169" y="95"/>
                    </a:lnTo>
                    <a:lnTo>
                      <a:pt x="169" y="80"/>
                    </a:lnTo>
                    <a:lnTo>
                      <a:pt x="171" y="65"/>
                    </a:lnTo>
                    <a:lnTo>
                      <a:pt x="175" y="50"/>
                    </a:lnTo>
                    <a:lnTo>
                      <a:pt x="182" y="33"/>
                    </a:lnTo>
                    <a:lnTo>
                      <a:pt x="192" y="17"/>
                    </a:lnTo>
                    <a:lnTo>
                      <a:pt x="205" y="2"/>
                    </a:lnTo>
                    <a:lnTo>
                      <a:pt x="203" y="0"/>
                    </a:lnTo>
                    <a:lnTo>
                      <a:pt x="198" y="0"/>
                    </a:lnTo>
                    <a:lnTo>
                      <a:pt x="190" y="0"/>
                    </a:lnTo>
                    <a:lnTo>
                      <a:pt x="180" y="0"/>
                    </a:lnTo>
                    <a:lnTo>
                      <a:pt x="167" y="0"/>
                    </a:lnTo>
                    <a:lnTo>
                      <a:pt x="156" y="0"/>
                    </a:lnTo>
                    <a:lnTo>
                      <a:pt x="142" y="0"/>
                    </a:lnTo>
                    <a:lnTo>
                      <a:pt x="133" y="4"/>
                    </a:lnTo>
                    <a:lnTo>
                      <a:pt x="133" y="6"/>
                    </a:lnTo>
                    <a:lnTo>
                      <a:pt x="139" y="17"/>
                    </a:lnTo>
                    <a:lnTo>
                      <a:pt x="140" y="23"/>
                    </a:lnTo>
                    <a:lnTo>
                      <a:pt x="142" y="33"/>
                    </a:lnTo>
                    <a:lnTo>
                      <a:pt x="144" y="40"/>
                    </a:lnTo>
                    <a:lnTo>
                      <a:pt x="148" y="54"/>
                    </a:lnTo>
                    <a:lnTo>
                      <a:pt x="148" y="63"/>
                    </a:lnTo>
                    <a:lnTo>
                      <a:pt x="148" y="74"/>
                    </a:lnTo>
                    <a:lnTo>
                      <a:pt x="144" y="88"/>
                    </a:lnTo>
                    <a:lnTo>
                      <a:pt x="142" y="101"/>
                    </a:lnTo>
                    <a:lnTo>
                      <a:pt x="139" y="114"/>
                    </a:lnTo>
                    <a:lnTo>
                      <a:pt x="131" y="130"/>
                    </a:lnTo>
                    <a:lnTo>
                      <a:pt x="121" y="143"/>
                    </a:lnTo>
                    <a:lnTo>
                      <a:pt x="112" y="158"/>
                    </a:lnTo>
                    <a:lnTo>
                      <a:pt x="108" y="154"/>
                    </a:lnTo>
                    <a:lnTo>
                      <a:pt x="102" y="147"/>
                    </a:lnTo>
                    <a:lnTo>
                      <a:pt x="99" y="139"/>
                    </a:lnTo>
                    <a:lnTo>
                      <a:pt x="97" y="131"/>
                    </a:lnTo>
                    <a:lnTo>
                      <a:pt x="93" y="122"/>
                    </a:lnTo>
                    <a:lnTo>
                      <a:pt x="91" y="114"/>
                    </a:lnTo>
                    <a:lnTo>
                      <a:pt x="87" y="103"/>
                    </a:lnTo>
                    <a:lnTo>
                      <a:pt x="83" y="92"/>
                    </a:lnTo>
                    <a:lnTo>
                      <a:pt x="83" y="78"/>
                    </a:lnTo>
                    <a:lnTo>
                      <a:pt x="85" y="67"/>
                    </a:lnTo>
                    <a:lnTo>
                      <a:pt x="87" y="54"/>
                    </a:lnTo>
                    <a:lnTo>
                      <a:pt x="91" y="38"/>
                    </a:lnTo>
                    <a:lnTo>
                      <a:pt x="97" y="23"/>
                    </a:lnTo>
                    <a:lnTo>
                      <a:pt x="106" y="10"/>
                    </a:lnTo>
                    <a:lnTo>
                      <a:pt x="102" y="10"/>
                    </a:lnTo>
                    <a:lnTo>
                      <a:pt x="99" y="10"/>
                    </a:lnTo>
                    <a:lnTo>
                      <a:pt x="93" y="12"/>
                    </a:lnTo>
                    <a:lnTo>
                      <a:pt x="85" y="16"/>
                    </a:lnTo>
                    <a:lnTo>
                      <a:pt x="76" y="17"/>
                    </a:lnTo>
                    <a:lnTo>
                      <a:pt x="66" y="23"/>
                    </a:lnTo>
                    <a:lnTo>
                      <a:pt x="55" y="29"/>
                    </a:lnTo>
                    <a:lnTo>
                      <a:pt x="45" y="36"/>
                    </a:lnTo>
                    <a:lnTo>
                      <a:pt x="45" y="38"/>
                    </a:lnTo>
                    <a:lnTo>
                      <a:pt x="51" y="44"/>
                    </a:lnTo>
                    <a:lnTo>
                      <a:pt x="55" y="50"/>
                    </a:lnTo>
                    <a:lnTo>
                      <a:pt x="59" y="61"/>
                    </a:lnTo>
                    <a:lnTo>
                      <a:pt x="61" y="67"/>
                    </a:lnTo>
                    <a:lnTo>
                      <a:pt x="61" y="74"/>
                    </a:lnTo>
                    <a:lnTo>
                      <a:pt x="61" y="80"/>
                    </a:lnTo>
                    <a:lnTo>
                      <a:pt x="63" y="88"/>
                    </a:lnTo>
                    <a:lnTo>
                      <a:pt x="61" y="95"/>
                    </a:lnTo>
                    <a:lnTo>
                      <a:pt x="59" y="101"/>
                    </a:lnTo>
                    <a:lnTo>
                      <a:pt x="55" y="109"/>
                    </a:lnTo>
                    <a:lnTo>
                      <a:pt x="51" y="116"/>
                    </a:lnTo>
                    <a:lnTo>
                      <a:pt x="49" y="116"/>
                    </a:lnTo>
                    <a:lnTo>
                      <a:pt x="45" y="114"/>
                    </a:lnTo>
                    <a:lnTo>
                      <a:pt x="40" y="109"/>
                    </a:lnTo>
                    <a:lnTo>
                      <a:pt x="34" y="105"/>
                    </a:lnTo>
                    <a:lnTo>
                      <a:pt x="26" y="95"/>
                    </a:lnTo>
                    <a:lnTo>
                      <a:pt x="25" y="86"/>
                    </a:lnTo>
                    <a:lnTo>
                      <a:pt x="21" y="80"/>
                    </a:lnTo>
                    <a:lnTo>
                      <a:pt x="21" y="74"/>
                    </a:lnTo>
                    <a:lnTo>
                      <a:pt x="21" y="67"/>
                    </a:lnTo>
                    <a:lnTo>
                      <a:pt x="23" y="5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0" name="Freeform 638"/>
              <p:cNvSpPr>
                <a:spLocks/>
              </p:cNvSpPr>
              <p:nvPr/>
            </p:nvSpPr>
            <p:spPr bwMode="auto">
              <a:xfrm rot="-9495803">
                <a:off x="3481" y="3932"/>
                <a:ext cx="88" cy="81"/>
              </a:xfrm>
              <a:custGeom>
                <a:avLst/>
                <a:gdLst>
                  <a:gd name="T0" fmla="*/ 1 w 682"/>
                  <a:gd name="T1" fmla="*/ 0 h 637"/>
                  <a:gd name="T2" fmla="*/ 1 w 682"/>
                  <a:gd name="T3" fmla="*/ 0 h 637"/>
                  <a:gd name="T4" fmla="*/ 1 w 682"/>
                  <a:gd name="T5" fmla="*/ 0 h 637"/>
                  <a:gd name="T6" fmla="*/ 1 w 682"/>
                  <a:gd name="T7" fmla="*/ 0 h 637"/>
                  <a:gd name="T8" fmla="*/ 1 w 682"/>
                  <a:gd name="T9" fmla="*/ 0 h 637"/>
                  <a:gd name="T10" fmla="*/ 1 w 682"/>
                  <a:gd name="T11" fmla="*/ 0 h 637"/>
                  <a:gd name="T12" fmla="*/ 1 w 682"/>
                  <a:gd name="T13" fmla="*/ 0 h 637"/>
                  <a:gd name="T14" fmla="*/ 1 w 682"/>
                  <a:gd name="T15" fmla="*/ 0 h 637"/>
                  <a:gd name="T16" fmla="*/ 1 w 682"/>
                  <a:gd name="T17" fmla="*/ 0 h 637"/>
                  <a:gd name="T18" fmla="*/ 1 w 682"/>
                  <a:gd name="T19" fmla="*/ 0 h 637"/>
                  <a:gd name="T20" fmla="*/ 1 w 682"/>
                  <a:gd name="T21" fmla="*/ 0 h 637"/>
                  <a:gd name="T22" fmla="*/ 1 w 682"/>
                  <a:gd name="T23" fmla="*/ 0 h 637"/>
                  <a:gd name="T24" fmla="*/ 1 w 682"/>
                  <a:gd name="T25" fmla="*/ 0 h 637"/>
                  <a:gd name="T26" fmla="*/ 1 w 682"/>
                  <a:gd name="T27" fmla="*/ 0 h 637"/>
                  <a:gd name="T28" fmla="*/ 1 w 682"/>
                  <a:gd name="T29" fmla="*/ 1 h 637"/>
                  <a:gd name="T30" fmla="*/ 1 w 682"/>
                  <a:gd name="T31" fmla="*/ 1 h 637"/>
                  <a:gd name="T32" fmla="*/ 1 w 682"/>
                  <a:gd name="T33" fmla="*/ 0 h 637"/>
                  <a:gd name="T34" fmla="*/ 1 w 682"/>
                  <a:gd name="T35" fmla="*/ 1 h 637"/>
                  <a:gd name="T36" fmla="*/ 1 w 682"/>
                  <a:gd name="T37" fmla="*/ 1 h 637"/>
                  <a:gd name="T38" fmla="*/ 1 w 682"/>
                  <a:gd name="T39" fmla="*/ 1 h 637"/>
                  <a:gd name="T40" fmla="*/ 1 w 682"/>
                  <a:gd name="T41" fmla="*/ 1 h 637"/>
                  <a:gd name="T42" fmla="*/ 1 w 682"/>
                  <a:gd name="T43" fmla="*/ 1 h 637"/>
                  <a:gd name="T44" fmla="*/ 1 w 682"/>
                  <a:gd name="T45" fmla="*/ 1 h 637"/>
                  <a:gd name="T46" fmla="*/ 1 w 682"/>
                  <a:gd name="T47" fmla="*/ 1 h 637"/>
                  <a:gd name="T48" fmla="*/ 1 w 682"/>
                  <a:gd name="T49" fmla="*/ 1 h 637"/>
                  <a:gd name="T50" fmla="*/ 1 w 682"/>
                  <a:gd name="T51" fmla="*/ 1 h 637"/>
                  <a:gd name="T52" fmla="*/ 1 w 682"/>
                  <a:gd name="T53" fmla="*/ 1 h 637"/>
                  <a:gd name="T54" fmla="*/ 1 w 682"/>
                  <a:gd name="T55" fmla="*/ 1 h 637"/>
                  <a:gd name="T56" fmla="*/ 1 w 682"/>
                  <a:gd name="T57" fmla="*/ 1 h 637"/>
                  <a:gd name="T58" fmla="*/ 1 w 682"/>
                  <a:gd name="T59" fmla="*/ 1 h 637"/>
                  <a:gd name="T60" fmla="*/ 1 w 682"/>
                  <a:gd name="T61" fmla="*/ 1 h 637"/>
                  <a:gd name="T62" fmla="*/ 1 w 682"/>
                  <a:gd name="T63" fmla="*/ 1 h 637"/>
                  <a:gd name="T64" fmla="*/ 1 w 682"/>
                  <a:gd name="T65" fmla="*/ 1 h 637"/>
                  <a:gd name="T66" fmla="*/ 1 w 682"/>
                  <a:gd name="T67" fmla="*/ 1 h 637"/>
                  <a:gd name="T68" fmla="*/ 1 w 682"/>
                  <a:gd name="T69" fmla="*/ 1 h 637"/>
                  <a:gd name="T70" fmla="*/ 1 w 682"/>
                  <a:gd name="T71" fmla="*/ 1 h 637"/>
                  <a:gd name="T72" fmla="*/ 1 w 682"/>
                  <a:gd name="T73" fmla="*/ 1 h 637"/>
                  <a:gd name="T74" fmla="*/ 1 w 682"/>
                  <a:gd name="T75" fmla="*/ 1 h 637"/>
                  <a:gd name="T76" fmla="*/ 1 w 682"/>
                  <a:gd name="T77" fmla="*/ 1 h 637"/>
                  <a:gd name="T78" fmla="*/ 1 w 682"/>
                  <a:gd name="T79" fmla="*/ 1 h 637"/>
                  <a:gd name="T80" fmla="*/ 1 w 682"/>
                  <a:gd name="T81" fmla="*/ 1 h 637"/>
                  <a:gd name="T82" fmla="*/ 0 w 682"/>
                  <a:gd name="T83" fmla="*/ 1 h 637"/>
                  <a:gd name="T84" fmla="*/ 0 w 682"/>
                  <a:gd name="T85" fmla="*/ 1 h 637"/>
                  <a:gd name="T86" fmla="*/ 1 w 682"/>
                  <a:gd name="T87" fmla="*/ 1 h 637"/>
                  <a:gd name="T88" fmla="*/ 1 w 682"/>
                  <a:gd name="T89" fmla="*/ 1 h 637"/>
                  <a:gd name="T90" fmla="*/ 0 w 682"/>
                  <a:gd name="T91" fmla="*/ 1 h 637"/>
                  <a:gd name="T92" fmla="*/ 0 w 682"/>
                  <a:gd name="T93" fmla="*/ 1 h 637"/>
                  <a:gd name="T94" fmla="*/ 1 w 682"/>
                  <a:gd name="T95" fmla="*/ 1 h 637"/>
                  <a:gd name="T96" fmla="*/ 1 w 682"/>
                  <a:gd name="T97" fmla="*/ 1 h 637"/>
                  <a:gd name="T98" fmla="*/ 0 w 682"/>
                  <a:gd name="T99" fmla="*/ 1 h 637"/>
                  <a:gd name="T100" fmla="*/ 0 w 682"/>
                  <a:gd name="T101" fmla="*/ 1 h 637"/>
                  <a:gd name="T102" fmla="*/ 1 w 682"/>
                  <a:gd name="T103" fmla="*/ 1 h 637"/>
                  <a:gd name="T104" fmla="*/ 1 w 682"/>
                  <a:gd name="T105" fmla="*/ 1 h 637"/>
                  <a:gd name="T106" fmla="*/ 0 w 682"/>
                  <a:gd name="T107" fmla="*/ 1 h 637"/>
                  <a:gd name="T108" fmla="*/ 0 w 682"/>
                  <a:gd name="T109" fmla="*/ 1 h 637"/>
                  <a:gd name="T110" fmla="*/ 1 w 682"/>
                  <a:gd name="T111" fmla="*/ 1 h 637"/>
                  <a:gd name="T112" fmla="*/ 1 w 682"/>
                  <a:gd name="T113" fmla="*/ 1 h 637"/>
                  <a:gd name="T114" fmla="*/ 1 w 682"/>
                  <a:gd name="T115" fmla="*/ 0 h 637"/>
                  <a:gd name="T116" fmla="*/ 1 w 682"/>
                  <a:gd name="T117" fmla="*/ 0 h 63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82"/>
                  <a:gd name="T178" fmla="*/ 0 h 637"/>
                  <a:gd name="T179" fmla="*/ 682 w 682"/>
                  <a:gd name="T180" fmla="*/ 637 h 63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82" h="637">
                    <a:moveTo>
                      <a:pt x="249" y="69"/>
                    </a:moveTo>
                    <a:lnTo>
                      <a:pt x="249" y="69"/>
                    </a:lnTo>
                    <a:lnTo>
                      <a:pt x="254" y="69"/>
                    </a:lnTo>
                    <a:lnTo>
                      <a:pt x="260" y="69"/>
                    </a:lnTo>
                    <a:lnTo>
                      <a:pt x="270" y="69"/>
                    </a:lnTo>
                    <a:lnTo>
                      <a:pt x="281" y="67"/>
                    </a:lnTo>
                    <a:lnTo>
                      <a:pt x="294" y="65"/>
                    </a:lnTo>
                    <a:lnTo>
                      <a:pt x="308" y="63"/>
                    </a:lnTo>
                    <a:lnTo>
                      <a:pt x="327" y="63"/>
                    </a:lnTo>
                    <a:lnTo>
                      <a:pt x="342" y="58"/>
                    </a:lnTo>
                    <a:lnTo>
                      <a:pt x="359" y="54"/>
                    </a:lnTo>
                    <a:lnTo>
                      <a:pt x="378" y="50"/>
                    </a:lnTo>
                    <a:lnTo>
                      <a:pt x="395" y="44"/>
                    </a:lnTo>
                    <a:lnTo>
                      <a:pt x="414" y="37"/>
                    </a:lnTo>
                    <a:lnTo>
                      <a:pt x="431" y="27"/>
                    </a:lnTo>
                    <a:lnTo>
                      <a:pt x="450" y="16"/>
                    </a:lnTo>
                    <a:lnTo>
                      <a:pt x="467" y="4"/>
                    </a:lnTo>
                    <a:lnTo>
                      <a:pt x="467" y="2"/>
                    </a:lnTo>
                    <a:lnTo>
                      <a:pt x="471" y="2"/>
                    </a:lnTo>
                    <a:lnTo>
                      <a:pt x="477" y="2"/>
                    </a:lnTo>
                    <a:lnTo>
                      <a:pt x="486" y="2"/>
                    </a:lnTo>
                    <a:lnTo>
                      <a:pt x="496" y="0"/>
                    </a:lnTo>
                    <a:lnTo>
                      <a:pt x="505" y="2"/>
                    </a:lnTo>
                    <a:lnTo>
                      <a:pt x="511" y="2"/>
                    </a:lnTo>
                    <a:lnTo>
                      <a:pt x="519" y="4"/>
                    </a:lnTo>
                    <a:lnTo>
                      <a:pt x="526" y="6"/>
                    </a:lnTo>
                    <a:lnTo>
                      <a:pt x="532" y="10"/>
                    </a:lnTo>
                    <a:lnTo>
                      <a:pt x="530" y="10"/>
                    </a:lnTo>
                    <a:lnTo>
                      <a:pt x="528" y="14"/>
                    </a:lnTo>
                    <a:lnTo>
                      <a:pt x="522" y="18"/>
                    </a:lnTo>
                    <a:lnTo>
                      <a:pt x="515" y="23"/>
                    </a:lnTo>
                    <a:lnTo>
                      <a:pt x="505" y="29"/>
                    </a:lnTo>
                    <a:lnTo>
                      <a:pt x="494" y="38"/>
                    </a:lnTo>
                    <a:lnTo>
                      <a:pt x="481" y="46"/>
                    </a:lnTo>
                    <a:lnTo>
                      <a:pt x="467" y="56"/>
                    </a:lnTo>
                    <a:lnTo>
                      <a:pt x="450" y="63"/>
                    </a:lnTo>
                    <a:lnTo>
                      <a:pt x="431" y="73"/>
                    </a:lnTo>
                    <a:lnTo>
                      <a:pt x="410" y="80"/>
                    </a:lnTo>
                    <a:lnTo>
                      <a:pt x="389" y="90"/>
                    </a:lnTo>
                    <a:lnTo>
                      <a:pt x="367" y="96"/>
                    </a:lnTo>
                    <a:lnTo>
                      <a:pt x="342" y="103"/>
                    </a:lnTo>
                    <a:lnTo>
                      <a:pt x="317" y="109"/>
                    </a:lnTo>
                    <a:lnTo>
                      <a:pt x="296" y="111"/>
                    </a:lnTo>
                    <a:lnTo>
                      <a:pt x="304" y="111"/>
                    </a:lnTo>
                    <a:lnTo>
                      <a:pt x="315" y="111"/>
                    </a:lnTo>
                    <a:lnTo>
                      <a:pt x="329" y="111"/>
                    </a:lnTo>
                    <a:lnTo>
                      <a:pt x="344" y="109"/>
                    </a:lnTo>
                    <a:lnTo>
                      <a:pt x="361" y="107"/>
                    </a:lnTo>
                    <a:lnTo>
                      <a:pt x="382" y="105"/>
                    </a:lnTo>
                    <a:lnTo>
                      <a:pt x="403" y="101"/>
                    </a:lnTo>
                    <a:lnTo>
                      <a:pt x="425" y="96"/>
                    </a:lnTo>
                    <a:lnTo>
                      <a:pt x="448" y="90"/>
                    </a:lnTo>
                    <a:lnTo>
                      <a:pt x="473" y="82"/>
                    </a:lnTo>
                    <a:lnTo>
                      <a:pt x="498" y="73"/>
                    </a:lnTo>
                    <a:lnTo>
                      <a:pt x="522" y="61"/>
                    </a:lnTo>
                    <a:lnTo>
                      <a:pt x="547" y="48"/>
                    </a:lnTo>
                    <a:lnTo>
                      <a:pt x="572" y="35"/>
                    </a:lnTo>
                    <a:lnTo>
                      <a:pt x="576" y="35"/>
                    </a:lnTo>
                    <a:lnTo>
                      <a:pt x="587" y="38"/>
                    </a:lnTo>
                    <a:lnTo>
                      <a:pt x="593" y="42"/>
                    </a:lnTo>
                    <a:lnTo>
                      <a:pt x="598" y="46"/>
                    </a:lnTo>
                    <a:lnTo>
                      <a:pt x="606" y="54"/>
                    </a:lnTo>
                    <a:lnTo>
                      <a:pt x="614" y="61"/>
                    </a:lnTo>
                    <a:lnTo>
                      <a:pt x="610" y="61"/>
                    </a:lnTo>
                    <a:lnTo>
                      <a:pt x="608" y="65"/>
                    </a:lnTo>
                    <a:lnTo>
                      <a:pt x="600" y="69"/>
                    </a:lnTo>
                    <a:lnTo>
                      <a:pt x="593" y="75"/>
                    </a:lnTo>
                    <a:lnTo>
                      <a:pt x="581" y="82"/>
                    </a:lnTo>
                    <a:lnTo>
                      <a:pt x="568" y="90"/>
                    </a:lnTo>
                    <a:lnTo>
                      <a:pt x="553" y="99"/>
                    </a:lnTo>
                    <a:lnTo>
                      <a:pt x="538" y="109"/>
                    </a:lnTo>
                    <a:lnTo>
                      <a:pt x="517" y="118"/>
                    </a:lnTo>
                    <a:lnTo>
                      <a:pt x="496" y="128"/>
                    </a:lnTo>
                    <a:lnTo>
                      <a:pt x="471" y="135"/>
                    </a:lnTo>
                    <a:lnTo>
                      <a:pt x="444" y="145"/>
                    </a:lnTo>
                    <a:lnTo>
                      <a:pt x="416" y="151"/>
                    </a:lnTo>
                    <a:lnTo>
                      <a:pt x="386" y="156"/>
                    </a:lnTo>
                    <a:lnTo>
                      <a:pt x="353" y="162"/>
                    </a:lnTo>
                    <a:lnTo>
                      <a:pt x="319" y="166"/>
                    </a:lnTo>
                    <a:lnTo>
                      <a:pt x="321" y="166"/>
                    </a:lnTo>
                    <a:lnTo>
                      <a:pt x="327" y="166"/>
                    </a:lnTo>
                    <a:lnTo>
                      <a:pt x="336" y="166"/>
                    </a:lnTo>
                    <a:lnTo>
                      <a:pt x="349" y="168"/>
                    </a:lnTo>
                    <a:lnTo>
                      <a:pt x="365" y="166"/>
                    </a:lnTo>
                    <a:lnTo>
                      <a:pt x="384" y="166"/>
                    </a:lnTo>
                    <a:lnTo>
                      <a:pt x="405" y="166"/>
                    </a:lnTo>
                    <a:lnTo>
                      <a:pt x="429" y="164"/>
                    </a:lnTo>
                    <a:lnTo>
                      <a:pt x="452" y="160"/>
                    </a:lnTo>
                    <a:lnTo>
                      <a:pt x="477" y="156"/>
                    </a:lnTo>
                    <a:lnTo>
                      <a:pt x="505" y="151"/>
                    </a:lnTo>
                    <a:lnTo>
                      <a:pt x="532" y="145"/>
                    </a:lnTo>
                    <a:lnTo>
                      <a:pt x="559" y="135"/>
                    </a:lnTo>
                    <a:lnTo>
                      <a:pt x="587" y="126"/>
                    </a:lnTo>
                    <a:lnTo>
                      <a:pt x="614" y="113"/>
                    </a:lnTo>
                    <a:lnTo>
                      <a:pt x="640" y="99"/>
                    </a:lnTo>
                    <a:lnTo>
                      <a:pt x="642" y="101"/>
                    </a:lnTo>
                    <a:lnTo>
                      <a:pt x="648" y="111"/>
                    </a:lnTo>
                    <a:lnTo>
                      <a:pt x="652" y="116"/>
                    </a:lnTo>
                    <a:lnTo>
                      <a:pt x="655" y="126"/>
                    </a:lnTo>
                    <a:lnTo>
                      <a:pt x="659" y="134"/>
                    </a:lnTo>
                    <a:lnTo>
                      <a:pt x="665" y="141"/>
                    </a:lnTo>
                    <a:lnTo>
                      <a:pt x="661" y="141"/>
                    </a:lnTo>
                    <a:lnTo>
                      <a:pt x="657" y="145"/>
                    </a:lnTo>
                    <a:lnTo>
                      <a:pt x="650" y="147"/>
                    </a:lnTo>
                    <a:lnTo>
                      <a:pt x="640" y="154"/>
                    </a:lnTo>
                    <a:lnTo>
                      <a:pt x="629" y="160"/>
                    </a:lnTo>
                    <a:lnTo>
                      <a:pt x="614" y="168"/>
                    </a:lnTo>
                    <a:lnTo>
                      <a:pt x="597" y="175"/>
                    </a:lnTo>
                    <a:lnTo>
                      <a:pt x="578" y="183"/>
                    </a:lnTo>
                    <a:lnTo>
                      <a:pt x="555" y="191"/>
                    </a:lnTo>
                    <a:lnTo>
                      <a:pt x="532" y="198"/>
                    </a:lnTo>
                    <a:lnTo>
                      <a:pt x="505" y="206"/>
                    </a:lnTo>
                    <a:lnTo>
                      <a:pt x="477" y="211"/>
                    </a:lnTo>
                    <a:lnTo>
                      <a:pt x="446" y="217"/>
                    </a:lnTo>
                    <a:lnTo>
                      <a:pt x="416" y="221"/>
                    </a:lnTo>
                    <a:lnTo>
                      <a:pt x="382" y="223"/>
                    </a:lnTo>
                    <a:lnTo>
                      <a:pt x="348" y="227"/>
                    </a:lnTo>
                    <a:lnTo>
                      <a:pt x="355" y="227"/>
                    </a:lnTo>
                    <a:lnTo>
                      <a:pt x="365" y="229"/>
                    </a:lnTo>
                    <a:lnTo>
                      <a:pt x="378" y="230"/>
                    </a:lnTo>
                    <a:lnTo>
                      <a:pt x="393" y="232"/>
                    </a:lnTo>
                    <a:lnTo>
                      <a:pt x="414" y="234"/>
                    </a:lnTo>
                    <a:lnTo>
                      <a:pt x="435" y="236"/>
                    </a:lnTo>
                    <a:lnTo>
                      <a:pt x="460" y="238"/>
                    </a:lnTo>
                    <a:lnTo>
                      <a:pt x="484" y="236"/>
                    </a:lnTo>
                    <a:lnTo>
                      <a:pt x="511" y="236"/>
                    </a:lnTo>
                    <a:lnTo>
                      <a:pt x="540" y="232"/>
                    </a:lnTo>
                    <a:lnTo>
                      <a:pt x="568" y="229"/>
                    </a:lnTo>
                    <a:lnTo>
                      <a:pt x="595" y="223"/>
                    </a:lnTo>
                    <a:lnTo>
                      <a:pt x="623" y="215"/>
                    </a:lnTo>
                    <a:lnTo>
                      <a:pt x="650" y="206"/>
                    </a:lnTo>
                    <a:lnTo>
                      <a:pt x="678" y="192"/>
                    </a:lnTo>
                    <a:lnTo>
                      <a:pt x="678" y="194"/>
                    </a:lnTo>
                    <a:lnTo>
                      <a:pt x="680" y="202"/>
                    </a:lnTo>
                    <a:lnTo>
                      <a:pt x="680" y="208"/>
                    </a:lnTo>
                    <a:lnTo>
                      <a:pt x="682" y="217"/>
                    </a:lnTo>
                    <a:lnTo>
                      <a:pt x="682" y="221"/>
                    </a:lnTo>
                    <a:lnTo>
                      <a:pt x="682" y="227"/>
                    </a:lnTo>
                    <a:lnTo>
                      <a:pt x="682" y="234"/>
                    </a:lnTo>
                    <a:lnTo>
                      <a:pt x="682" y="242"/>
                    </a:lnTo>
                    <a:lnTo>
                      <a:pt x="680" y="242"/>
                    </a:lnTo>
                    <a:lnTo>
                      <a:pt x="676" y="244"/>
                    </a:lnTo>
                    <a:lnTo>
                      <a:pt x="667" y="248"/>
                    </a:lnTo>
                    <a:lnTo>
                      <a:pt x="657" y="253"/>
                    </a:lnTo>
                    <a:lnTo>
                      <a:pt x="644" y="257"/>
                    </a:lnTo>
                    <a:lnTo>
                      <a:pt x="629" y="263"/>
                    </a:lnTo>
                    <a:lnTo>
                      <a:pt x="610" y="269"/>
                    </a:lnTo>
                    <a:lnTo>
                      <a:pt x="591" y="274"/>
                    </a:lnTo>
                    <a:lnTo>
                      <a:pt x="568" y="280"/>
                    </a:lnTo>
                    <a:lnTo>
                      <a:pt x="543" y="284"/>
                    </a:lnTo>
                    <a:lnTo>
                      <a:pt x="517" y="288"/>
                    </a:lnTo>
                    <a:lnTo>
                      <a:pt x="488" y="291"/>
                    </a:lnTo>
                    <a:lnTo>
                      <a:pt x="458" y="291"/>
                    </a:lnTo>
                    <a:lnTo>
                      <a:pt x="427" y="293"/>
                    </a:lnTo>
                    <a:lnTo>
                      <a:pt x="395" y="289"/>
                    </a:lnTo>
                    <a:lnTo>
                      <a:pt x="363" y="288"/>
                    </a:lnTo>
                    <a:lnTo>
                      <a:pt x="368" y="289"/>
                    </a:lnTo>
                    <a:lnTo>
                      <a:pt x="376" y="291"/>
                    </a:lnTo>
                    <a:lnTo>
                      <a:pt x="387" y="295"/>
                    </a:lnTo>
                    <a:lnTo>
                      <a:pt x="401" y="299"/>
                    </a:lnTo>
                    <a:lnTo>
                      <a:pt x="418" y="303"/>
                    </a:lnTo>
                    <a:lnTo>
                      <a:pt x="435" y="305"/>
                    </a:lnTo>
                    <a:lnTo>
                      <a:pt x="458" y="308"/>
                    </a:lnTo>
                    <a:lnTo>
                      <a:pt x="481" y="310"/>
                    </a:lnTo>
                    <a:lnTo>
                      <a:pt x="505" y="312"/>
                    </a:lnTo>
                    <a:lnTo>
                      <a:pt x="528" y="312"/>
                    </a:lnTo>
                    <a:lnTo>
                      <a:pt x="557" y="314"/>
                    </a:lnTo>
                    <a:lnTo>
                      <a:pt x="585" y="310"/>
                    </a:lnTo>
                    <a:lnTo>
                      <a:pt x="614" y="308"/>
                    </a:lnTo>
                    <a:lnTo>
                      <a:pt x="642" y="303"/>
                    </a:lnTo>
                    <a:lnTo>
                      <a:pt x="671" y="295"/>
                    </a:lnTo>
                    <a:lnTo>
                      <a:pt x="671" y="301"/>
                    </a:lnTo>
                    <a:lnTo>
                      <a:pt x="669" y="305"/>
                    </a:lnTo>
                    <a:lnTo>
                      <a:pt x="667" y="314"/>
                    </a:lnTo>
                    <a:lnTo>
                      <a:pt x="663" y="320"/>
                    </a:lnTo>
                    <a:lnTo>
                      <a:pt x="659" y="329"/>
                    </a:lnTo>
                    <a:lnTo>
                      <a:pt x="654" y="335"/>
                    </a:lnTo>
                    <a:lnTo>
                      <a:pt x="648" y="345"/>
                    </a:lnTo>
                    <a:lnTo>
                      <a:pt x="646" y="345"/>
                    </a:lnTo>
                    <a:lnTo>
                      <a:pt x="642" y="345"/>
                    </a:lnTo>
                    <a:lnTo>
                      <a:pt x="635" y="346"/>
                    </a:lnTo>
                    <a:lnTo>
                      <a:pt x="629" y="350"/>
                    </a:lnTo>
                    <a:lnTo>
                      <a:pt x="617" y="352"/>
                    </a:lnTo>
                    <a:lnTo>
                      <a:pt x="604" y="354"/>
                    </a:lnTo>
                    <a:lnTo>
                      <a:pt x="591" y="356"/>
                    </a:lnTo>
                    <a:lnTo>
                      <a:pt x="574" y="360"/>
                    </a:lnTo>
                    <a:lnTo>
                      <a:pt x="555" y="362"/>
                    </a:lnTo>
                    <a:lnTo>
                      <a:pt x="534" y="364"/>
                    </a:lnTo>
                    <a:lnTo>
                      <a:pt x="511" y="364"/>
                    </a:lnTo>
                    <a:lnTo>
                      <a:pt x="486" y="364"/>
                    </a:lnTo>
                    <a:lnTo>
                      <a:pt x="460" y="362"/>
                    </a:lnTo>
                    <a:lnTo>
                      <a:pt x="431" y="360"/>
                    </a:lnTo>
                    <a:lnTo>
                      <a:pt x="401" y="354"/>
                    </a:lnTo>
                    <a:lnTo>
                      <a:pt x="370" y="350"/>
                    </a:lnTo>
                    <a:lnTo>
                      <a:pt x="374" y="352"/>
                    </a:lnTo>
                    <a:lnTo>
                      <a:pt x="378" y="354"/>
                    </a:lnTo>
                    <a:lnTo>
                      <a:pt x="387" y="360"/>
                    </a:lnTo>
                    <a:lnTo>
                      <a:pt x="395" y="364"/>
                    </a:lnTo>
                    <a:lnTo>
                      <a:pt x="408" y="369"/>
                    </a:lnTo>
                    <a:lnTo>
                      <a:pt x="420" y="373"/>
                    </a:lnTo>
                    <a:lnTo>
                      <a:pt x="437" y="381"/>
                    </a:lnTo>
                    <a:lnTo>
                      <a:pt x="454" y="384"/>
                    </a:lnTo>
                    <a:lnTo>
                      <a:pt x="471" y="390"/>
                    </a:lnTo>
                    <a:lnTo>
                      <a:pt x="490" y="396"/>
                    </a:lnTo>
                    <a:lnTo>
                      <a:pt x="513" y="400"/>
                    </a:lnTo>
                    <a:lnTo>
                      <a:pt x="534" y="402"/>
                    </a:lnTo>
                    <a:lnTo>
                      <a:pt x="559" y="405"/>
                    </a:lnTo>
                    <a:lnTo>
                      <a:pt x="585" y="407"/>
                    </a:lnTo>
                    <a:lnTo>
                      <a:pt x="614" y="409"/>
                    </a:lnTo>
                    <a:lnTo>
                      <a:pt x="614" y="411"/>
                    </a:lnTo>
                    <a:lnTo>
                      <a:pt x="619" y="417"/>
                    </a:lnTo>
                    <a:lnTo>
                      <a:pt x="623" y="421"/>
                    </a:lnTo>
                    <a:lnTo>
                      <a:pt x="627" y="424"/>
                    </a:lnTo>
                    <a:lnTo>
                      <a:pt x="631" y="430"/>
                    </a:lnTo>
                    <a:lnTo>
                      <a:pt x="635" y="438"/>
                    </a:lnTo>
                    <a:lnTo>
                      <a:pt x="636" y="443"/>
                    </a:lnTo>
                    <a:lnTo>
                      <a:pt x="640" y="451"/>
                    </a:lnTo>
                    <a:lnTo>
                      <a:pt x="644" y="461"/>
                    </a:lnTo>
                    <a:lnTo>
                      <a:pt x="646" y="470"/>
                    </a:lnTo>
                    <a:lnTo>
                      <a:pt x="646" y="478"/>
                    </a:lnTo>
                    <a:lnTo>
                      <a:pt x="646" y="489"/>
                    </a:lnTo>
                    <a:lnTo>
                      <a:pt x="644" y="499"/>
                    </a:lnTo>
                    <a:lnTo>
                      <a:pt x="642" y="512"/>
                    </a:lnTo>
                    <a:lnTo>
                      <a:pt x="638" y="510"/>
                    </a:lnTo>
                    <a:lnTo>
                      <a:pt x="631" y="508"/>
                    </a:lnTo>
                    <a:lnTo>
                      <a:pt x="623" y="506"/>
                    </a:lnTo>
                    <a:lnTo>
                      <a:pt x="617" y="504"/>
                    </a:lnTo>
                    <a:lnTo>
                      <a:pt x="612" y="502"/>
                    </a:lnTo>
                    <a:lnTo>
                      <a:pt x="606" y="500"/>
                    </a:lnTo>
                    <a:lnTo>
                      <a:pt x="598" y="497"/>
                    </a:lnTo>
                    <a:lnTo>
                      <a:pt x="593" y="489"/>
                    </a:lnTo>
                    <a:lnTo>
                      <a:pt x="587" y="483"/>
                    </a:lnTo>
                    <a:lnTo>
                      <a:pt x="583" y="478"/>
                    </a:lnTo>
                    <a:lnTo>
                      <a:pt x="578" y="468"/>
                    </a:lnTo>
                    <a:lnTo>
                      <a:pt x="576" y="457"/>
                    </a:lnTo>
                    <a:lnTo>
                      <a:pt x="574" y="445"/>
                    </a:lnTo>
                    <a:lnTo>
                      <a:pt x="576" y="432"/>
                    </a:lnTo>
                    <a:lnTo>
                      <a:pt x="524" y="428"/>
                    </a:lnTo>
                    <a:lnTo>
                      <a:pt x="526" y="428"/>
                    </a:lnTo>
                    <a:lnTo>
                      <a:pt x="534" y="434"/>
                    </a:lnTo>
                    <a:lnTo>
                      <a:pt x="538" y="438"/>
                    </a:lnTo>
                    <a:lnTo>
                      <a:pt x="543" y="443"/>
                    </a:lnTo>
                    <a:lnTo>
                      <a:pt x="549" y="451"/>
                    </a:lnTo>
                    <a:lnTo>
                      <a:pt x="555" y="459"/>
                    </a:lnTo>
                    <a:lnTo>
                      <a:pt x="559" y="466"/>
                    </a:lnTo>
                    <a:lnTo>
                      <a:pt x="562" y="478"/>
                    </a:lnTo>
                    <a:lnTo>
                      <a:pt x="564" y="489"/>
                    </a:lnTo>
                    <a:lnTo>
                      <a:pt x="568" y="504"/>
                    </a:lnTo>
                    <a:lnTo>
                      <a:pt x="568" y="519"/>
                    </a:lnTo>
                    <a:lnTo>
                      <a:pt x="566" y="538"/>
                    </a:lnTo>
                    <a:lnTo>
                      <a:pt x="562" y="559"/>
                    </a:lnTo>
                    <a:lnTo>
                      <a:pt x="557" y="580"/>
                    </a:lnTo>
                    <a:lnTo>
                      <a:pt x="553" y="578"/>
                    </a:lnTo>
                    <a:lnTo>
                      <a:pt x="541" y="575"/>
                    </a:lnTo>
                    <a:lnTo>
                      <a:pt x="534" y="569"/>
                    </a:lnTo>
                    <a:lnTo>
                      <a:pt x="526" y="565"/>
                    </a:lnTo>
                    <a:lnTo>
                      <a:pt x="519" y="557"/>
                    </a:lnTo>
                    <a:lnTo>
                      <a:pt x="513" y="552"/>
                    </a:lnTo>
                    <a:lnTo>
                      <a:pt x="505" y="540"/>
                    </a:lnTo>
                    <a:lnTo>
                      <a:pt x="498" y="531"/>
                    </a:lnTo>
                    <a:lnTo>
                      <a:pt x="492" y="518"/>
                    </a:lnTo>
                    <a:lnTo>
                      <a:pt x="488" y="504"/>
                    </a:lnTo>
                    <a:lnTo>
                      <a:pt x="484" y="487"/>
                    </a:lnTo>
                    <a:lnTo>
                      <a:pt x="484" y="470"/>
                    </a:lnTo>
                    <a:lnTo>
                      <a:pt x="484" y="449"/>
                    </a:lnTo>
                    <a:lnTo>
                      <a:pt x="490" y="428"/>
                    </a:lnTo>
                    <a:lnTo>
                      <a:pt x="486" y="426"/>
                    </a:lnTo>
                    <a:lnTo>
                      <a:pt x="483" y="426"/>
                    </a:lnTo>
                    <a:lnTo>
                      <a:pt x="475" y="424"/>
                    </a:lnTo>
                    <a:lnTo>
                      <a:pt x="467" y="422"/>
                    </a:lnTo>
                    <a:lnTo>
                      <a:pt x="458" y="421"/>
                    </a:lnTo>
                    <a:lnTo>
                      <a:pt x="450" y="421"/>
                    </a:lnTo>
                    <a:lnTo>
                      <a:pt x="444" y="421"/>
                    </a:lnTo>
                    <a:lnTo>
                      <a:pt x="441" y="421"/>
                    </a:lnTo>
                    <a:lnTo>
                      <a:pt x="443" y="422"/>
                    </a:lnTo>
                    <a:lnTo>
                      <a:pt x="444" y="426"/>
                    </a:lnTo>
                    <a:lnTo>
                      <a:pt x="450" y="434"/>
                    </a:lnTo>
                    <a:lnTo>
                      <a:pt x="454" y="441"/>
                    </a:lnTo>
                    <a:lnTo>
                      <a:pt x="460" y="451"/>
                    </a:lnTo>
                    <a:lnTo>
                      <a:pt x="462" y="461"/>
                    </a:lnTo>
                    <a:lnTo>
                      <a:pt x="469" y="476"/>
                    </a:lnTo>
                    <a:lnTo>
                      <a:pt x="471" y="487"/>
                    </a:lnTo>
                    <a:lnTo>
                      <a:pt x="475" y="502"/>
                    </a:lnTo>
                    <a:lnTo>
                      <a:pt x="475" y="519"/>
                    </a:lnTo>
                    <a:lnTo>
                      <a:pt x="475" y="538"/>
                    </a:lnTo>
                    <a:lnTo>
                      <a:pt x="471" y="556"/>
                    </a:lnTo>
                    <a:lnTo>
                      <a:pt x="469" y="578"/>
                    </a:lnTo>
                    <a:lnTo>
                      <a:pt x="462" y="599"/>
                    </a:lnTo>
                    <a:lnTo>
                      <a:pt x="452" y="622"/>
                    </a:lnTo>
                    <a:lnTo>
                      <a:pt x="450" y="620"/>
                    </a:lnTo>
                    <a:lnTo>
                      <a:pt x="446" y="618"/>
                    </a:lnTo>
                    <a:lnTo>
                      <a:pt x="441" y="614"/>
                    </a:lnTo>
                    <a:lnTo>
                      <a:pt x="435" y="609"/>
                    </a:lnTo>
                    <a:lnTo>
                      <a:pt x="425" y="599"/>
                    </a:lnTo>
                    <a:lnTo>
                      <a:pt x="418" y="592"/>
                    </a:lnTo>
                    <a:lnTo>
                      <a:pt x="410" y="580"/>
                    </a:lnTo>
                    <a:lnTo>
                      <a:pt x="403" y="569"/>
                    </a:lnTo>
                    <a:lnTo>
                      <a:pt x="395" y="554"/>
                    </a:lnTo>
                    <a:lnTo>
                      <a:pt x="387" y="537"/>
                    </a:lnTo>
                    <a:lnTo>
                      <a:pt x="384" y="519"/>
                    </a:lnTo>
                    <a:lnTo>
                      <a:pt x="382" y="500"/>
                    </a:lnTo>
                    <a:lnTo>
                      <a:pt x="380" y="478"/>
                    </a:lnTo>
                    <a:lnTo>
                      <a:pt x="382" y="457"/>
                    </a:lnTo>
                    <a:lnTo>
                      <a:pt x="387" y="432"/>
                    </a:lnTo>
                    <a:lnTo>
                      <a:pt x="397" y="405"/>
                    </a:lnTo>
                    <a:lnTo>
                      <a:pt x="395" y="405"/>
                    </a:lnTo>
                    <a:lnTo>
                      <a:pt x="393" y="409"/>
                    </a:lnTo>
                    <a:lnTo>
                      <a:pt x="387" y="413"/>
                    </a:lnTo>
                    <a:lnTo>
                      <a:pt x="384" y="421"/>
                    </a:lnTo>
                    <a:lnTo>
                      <a:pt x="378" y="428"/>
                    </a:lnTo>
                    <a:lnTo>
                      <a:pt x="372" y="441"/>
                    </a:lnTo>
                    <a:lnTo>
                      <a:pt x="368" y="453"/>
                    </a:lnTo>
                    <a:lnTo>
                      <a:pt x="365" y="468"/>
                    </a:lnTo>
                    <a:lnTo>
                      <a:pt x="361" y="483"/>
                    </a:lnTo>
                    <a:lnTo>
                      <a:pt x="359" y="500"/>
                    </a:lnTo>
                    <a:lnTo>
                      <a:pt x="359" y="519"/>
                    </a:lnTo>
                    <a:lnTo>
                      <a:pt x="365" y="540"/>
                    </a:lnTo>
                    <a:lnTo>
                      <a:pt x="368" y="563"/>
                    </a:lnTo>
                    <a:lnTo>
                      <a:pt x="380" y="586"/>
                    </a:lnTo>
                    <a:lnTo>
                      <a:pt x="393" y="611"/>
                    </a:lnTo>
                    <a:lnTo>
                      <a:pt x="410" y="637"/>
                    </a:lnTo>
                    <a:lnTo>
                      <a:pt x="408" y="635"/>
                    </a:lnTo>
                    <a:lnTo>
                      <a:pt x="405" y="632"/>
                    </a:lnTo>
                    <a:lnTo>
                      <a:pt x="395" y="624"/>
                    </a:lnTo>
                    <a:lnTo>
                      <a:pt x="387" y="618"/>
                    </a:lnTo>
                    <a:lnTo>
                      <a:pt x="372" y="609"/>
                    </a:lnTo>
                    <a:lnTo>
                      <a:pt x="359" y="599"/>
                    </a:lnTo>
                    <a:lnTo>
                      <a:pt x="342" y="590"/>
                    </a:lnTo>
                    <a:lnTo>
                      <a:pt x="323" y="582"/>
                    </a:lnTo>
                    <a:lnTo>
                      <a:pt x="300" y="575"/>
                    </a:lnTo>
                    <a:lnTo>
                      <a:pt x="279" y="569"/>
                    </a:lnTo>
                    <a:lnTo>
                      <a:pt x="254" y="565"/>
                    </a:lnTo>
                    <a:lnTo>
                      <a:pt x="230" y="565"/>
                    </a:lnTo>
                    <a:lnTo>
                      <a:pt x="203" y="567"/>
                    </a:lnTo>
                    <a:lnTo>
                      <a:pt x="176" y="575"/>
                    </a:lnTo>
                    <a:lnTo>
                      <a:pt x="148" y="584"/>
                    </a:lnTo>
                    <a:lnTo>
                      <a:pt x="121" y="601"/>
                    </a:lnTo>
                    <a:lnTo>
                      <a:pt x="121" y="599"/>
                    </a:lnTo>
                    <a:lnTo>
                      <a:pt x="123" y="595"/>
                    </a:lnTo>
                    <a:lnTo>
                      <a:pt x="127" y="590"/>
                    </a:lnTo>
                    <a:lnTo>
                      <a:pt x="133" y="584"/>
                    </a:lnTo>
                    <a:lnTo>
                      <a:pt x="140" y="576"/>
                    </a:lnTo>
                    <a:lnTo>
                      <a:pt x="150" y="569"/>
                    </a:lnTo>
                    <a:lnTo>
                      <a:pt x="161" y="561"/>
                    </a:lnTo>
                    <a:lnTo>
                      <a:pt x="175" y="554"/>
                    </a:lnTo>
                    <a:lnTo>
                      <a:pt x="188" y="546"/>
                    </a:lnTo>
                    <a:lnTo>
                      <a:pt x="205" y="540"/>
                    </a:lnTo>
                    <a:lnTo>
                      <a:pt x="222" y="535"/>
                    </a:lnTo>
                    <a:lnTo>
                      <a:pt x="243" y="535"/>
                    </a:lnTo>
                    <a:lnTo>
                      <a:pt x="264" y="533"/>
                    </a:lnTo>
                    <a:lnTo>
                      <a:pt x="289" y="537"/>
                    </a:lnTo>
                    <a:lnTo>
                      <a:pt x="313" y="544"/>
                    </a:lnTo>
                    <a:lnTo>
                      <a:pt x="342" y="554"/>
                    </a:lnTo>
                    <a:lnTo>
                      <a:pt x="338" y="552"/>
                    </a:lnTo>
                    <a:lnTo>
                      <a:pt x="336" y="550"/>
                    </a:lnTo>
                    <a:lnTo>
                      <a:pt x="329" y="546"/>
                    </a:lnTo>
                    <a:lnTo>
                      <a:pt x="321" y="542"/>
                    </a:lnTo>
                    <a:lnTo>
                      <a:pt x="310" y="537"/>
                    </a:lnTo>
                    <a:lnTo>
                      <a:pt x="298" y="533"/>
                    </a:lnTo>
                    <a:lnTo>
                      <a:pt x="283" y="527"/>
                    </a:lnTo>
                    <a:lnTo>
                      <a:pt x="268" y="525"/>
                    </a:lnTo>
                    <a:lnTo>
                      <a:pt x="249" y="521"/>
                    </a:lnTo>
                    <a:lnTo>
                      <a:pt x="230" y="519"/>
                    </a:lnTo>
                    <a:lnTo>
                      <a:pt x="207" y="521"/>
                    </a:lnTo>
                    <a:lnTo>
                      <a:pt x="186" y="525"/>
                    </a:lnTo>
                    <a:lnTo>
                      <a:pt x="161" y="533"/>
                    </a:lnTo>
                    <a:lnTo>
                      <a:pt x="137" y="542"/>
                    </a:lnTo>
                    <a:lnTo>
                      <a:pt x="112" y="556"/>
                    </a:lnTo>
                    <a:lnTo>
                      <a:pt x="85" y="573"/>
                    </a:lnTo>
                    <a:lnTo>
                      <a:pt x="85" y="571"/>
                    </a:lnTo>
                    <a:lnTo>
                      <a:pt x="89" y="567"/>
                    </a:lnTo>
                    <a:lnTo>
                      <a:pt x="95" y="561"/>
                    </a:lnTo>
                    <a:lnTo>
                      <a:pt x="102" y="556"/>
                    </a:lnTo>
                    <a:lnTo>
                      <a:pt x="112" y="548"/>
                    </a:lnTo>
                    <a:lnTo>
                      <a:pt x="123" y="538"/>
                    </a:lnTo>
                    <a:lnTo>
                      <a:pt x="137" y="531"/>
                    </a:lnTo>
                    <a:lnTo>
                      <a:pt x="152" y="523"/>
                    </a:lnTo>
                    <a:lnTo>
                      <a:pt x="169" y="516"/>
                    </a:lnTo>
                    <a:lnTo>
                      <a:pt x="188" y="508"/>
                    </a:lnTo>
                    <a:lnTo>
                      <a:pt x="207" y="504"/>
                    </a:lnTo>
                    <a:lnTo>
                      <a:pt x="230" y="502"/>
                    </a:lnTo>
                    <a:lnTo>
                      <a:pt x="253" y="500"/>
                    </a:lnTo>
                    <a:lnTo>
                      <a:pt x="279" y="502"/>
                    </a:lnTo>
                    <a:lnTo>
                      <a:pt x="304" y="508"/>
                    </a:lnTo>
                    <a:lnTo>
                      <a:pt x="332" y="518"/>
                    </a:lnTo>
                    <a:lnTo>
                      <a:pt x="330" y="514"/>
                    </a:lnTo>
                    <a:lnTo>
                      <a:pt x="325" y="512"/>
                    </a:lnTo>
                    <a:lnTo>
                      <a:pt x="317" y="508"/>
                    </a:lnTo>
                    <a:lnTo>
                      <a:pt x="306" y="502"/>
                    </a:lnTo>
                    <a:lnTo>
                      <a:pt x="291" y="497"/>
                    </a:lnTo>
                    <a:lnTo>
                      <a:pt x="275" y="493"/>
                    </a:lnTo>
                    <a:lnTo>
                      <a:pt x="256" y="489"/>
                    </a:lnTo>
                    <a:lnTo>
                      <a:pt x="237" y="487"/>
                    </a:lnTo>
                    <a:lnTo>
                      <a:pt x="215" y="483"/>
                    </a:lnTo>
                    <a:lnTo>
                      <a:pt x="192" y="483"/>
                    </a:lnTo>
                    <a:lnTo>
                      <a:pt x="167" y="487"/>
                    </a:lnTo>
                    <a:lnTo>
                      <a:pt x="144" y="493"/>
                    </a:lnTo>
                    <a:lnTo>
                      <a:pt x="118" y="502"/>
                    </a:lnTo>
                    <a:lnTo>
                      <a:pt x="93" y="518"/>
                    </a:lnTo>
                    <a:lnTo>
                      <a:pt x="68" y="535"/>
                    </a:lnTo>
                    <a:lnTo>
                      <a:pt x="45" y="557"/>
                    </a:lnTo>
                    <a:lnTo>
                      <a:pt x="45" y="556"/>
                    </a:lnTo>
                    <a:lnTo>
                      <a:pt x="49" y="550"/>
                    </a:lnTo>
                    <a:lnTo>
                      <a:pt x="55" y="540"/>
                    </a:lnTo>
                    <a:lnTo>
                      <a:pt x="62" y="533"/>
                    </a:lnTo>
                    <a:lnTo>
                      <a:pt x="72" y="519"/>
                    </a:lnTo>
                    <a:lnTo>
                      <a:pt x="83" y="508"/>
                    </a:lnTo>
                    <a:lnTo>
                      <a:pt x="97" y="497"/>
                    </a:lnTo>
                    <a:lnTo>
                      <a:pt x="116" y="485"/>
                    </a:lnTo>
                    <a:lnTo>
                      <a:pt x="135" y="472"/>
                    </a:lnTo>
                    <a:lnTo>
                      <a:pt x="157" y="462"/>
                    </a:lnTo>
                    <a:lnTo>
                      <a:pt x="180" y="455"/>
                    </a:lnTo>
                    <a:lnTo>
                      <a:pt x="209" y="451"/>
                    </a:lnTo>
                    <a:lnTo>
                      <a:pt x="235" y="449"/>
                    </a:lnTo>
                    <a:lnTo>
                      <a:pt x="268" y="453"/>
                    </a:lnTo>
                    <a:lnTo>
                      <a:pt x="302" y="461"/>
                    </a:lnTo>
                    <a:lnTo>
                      <a:pt x="338" y="474"/>
                    </a:lnTo>
                    <a:lnTo>
                      <a:pt x="336" y="472"/>
                    </a:lnTo>
                    <a:lnTo>
                      <a:pt x="330" y="468"/>
                    </a:lnTo>
                    <a:lnTo>
                      <a:pt x="321" y="462"/>
                    </a:lnTo>
                    <a:lnTo>
                      <a:pt x="308" y="457"/>
                    </a:lnTo>
                    <a:lnTo>
                      <a:pt x="291" y="451"/>
                    </a:lnTo>
                    <a:lnTo>
                      <a:pt x="273" y="443"/>
                    </a:lnTo>
                    <a:lnTo>
                      <a:pt x="253" y="438"/>
                    </a:lnTo>
                    <a:lnTo>
                      <a:pt x="230" y="436"/>
                    </a:lnTo>
                    <a:lnTo>
                      <a:pt x="205" y="434"/>
                    </a:lnTo>
                    <a:lnTo>
                      <a:pt x="178" y="436"/>
                    </a:lnTo>
                    <a:lnTo>
                      <a:pt x="148" y="440"/>
                    </a:lnTo>
                    <a:lnTo>
                      <a:pt x="121" y="449"/>
                    </a:lnTo>
                    <a:lnTo>
                      <a:pt x="91" y="461"/>
                    </a:lnTo>
                    <a:lnTo>
                      <a:pt x="61" y="480"/>
                    </a:lnTo>
                    <a:lnTo>
                      <a:pt x="30" y="504"/>
                    </a:lnTo>
                    <a:lnTo>
                      <a:pt x="0" y="535"/>
                    </a:lnTo>
                    <a:lnTo>
                      <a:pt x="0" y="533"/>
                    </a:lnTo>
                    <a:lnTo>
                      <a:pt x="4" y="525"/>
                    </a:lnTo>
                    <a:lnTo>
                      <a:pt x="9" y="516"/>
                    </a:lnTo>
                    <a:lnTo>
                      <a:pt x="19" y="504"/>
                    </a:lnTo>
                    <a:lnTo>
                      <a:pt x="30" y="489"/>
                    </a:lnTo>
                    <a:lnTo>
                      <a:pt x="45" y="476"/>
                    </a:lnTo>
                    <a:lnTo>
                      <a:pt x="62" y="461"/>
                    </a:lnTo>
                    <a:lnTo>
                      <a:pt x="83" y="445"/>
                    </a:lnTo>
                    <a:lnTo>
                      <a:pt x="106" y="430"/>
                    </a:lnTo>
                    <a:lnTo>
                      <a:pt x="133" y="419"/>
                    </a:lnTo>
                    <a:lnTo>
                      <a:pt x="161" y="409"/>
                    </a:lnTo>
                    <a:lnTo>
                      <a:pt x="194" y="403"/>
                    </a:lnTo>
                    <a:lnTo>
                      <a:pt x="226" y="402"/>
                    </a:lnTo>
                    <a:lnTo>
                      <a:pt x="264" y="405"/>
                    </a:lnTo>
                    <a:lnTo>
                      <a:pt x="306" y="413"/>
                    </a:lnTo>
                    <a:lnTo>
                      <a:pt x="349" y="428"/>
                    </a:lnTo>
                    <a:lnTo>
                      <a:pt x="349" y="426"/>
                    </a:lnTo>
                    <a:lnTo>
                      <a:pt x="349" y="421"/>
                    </a:lnTo>
                    <a:lnTo>
                      <a:pt x="349" y="413"/>
                    </a:lnTo>
                    <a:lnTo>
                      <a:pt x="351" y="402"/>
                    </a:lnTo>
                    <a:lnTo>
                      <a:pt x="349" y="388"/>
                    </a:lnTo>
                    <a:lnTo>
                      <a:pt x="349" y="373"/>
                    </a:lnTo>
                    <a:lnTo>
                      <a:pt x="348" y="356"/>
                    </a:lnTo>
                    <a:lnTo>
                      <a:pt x="348" y="337"/>
                    </a:lnTo>
                    <a:lnTo>
                      <a:pt x="342" y="314"/>
                    </a:lnTo>
                    <a:lnTo>
                      <a:pt x="338" y="293"/>
                    </a:lnTo>
                    <a:lnTo>
                      <a:pt x="334" y="269"/>
                    </a:lnTo>
                    <a:lnTo>
                      <a:pt x="329" y="246"/>
                    </a:lnTo>
                    <a:lnTo>
                      <a:pt x="319" y="221"/>
                    </a:lnTo>
                    <a:lnTo>
                      <a:pt x="308" y="194"/>
                    </a:lnTo>
                    <a:lnTo>
                      <a:pt x="296" y="170"/>
                    </a:lnTo>
                    <a:lnTo>
                      <a:pt x="281" y="145"/>
                    </a:lnTo>
                    <a:lnTo>
                      <a:pt x="279" y="141"/>
                    </a:lnTo>
                    <a:lnTo>
                      <a:pt x="275" y="134"/>
                    </a:lnTo>
                    <a:lnTo>
                      <a:pt x="270" y="124"/>
                    </a:lnTo>
                    <a:lnTo>
                      <a:pt x="264" y="111"/>
                    </a:lnTo>
                    <a:lnTo>
                      <a:pt x="258" y="105"/>
                    </a:lnTo>
                    <a:lnTo>
                      <a:pt x="254" y="99"/>
                    </a:lnTo>
                    <a:lnTo>
                      <a:pt x="249" y="92"/>
                    </a:lnTo>
                    <a:lnTo>
                      <a:pt x="245" y="86"/>
                    </a:lnTo>
                    <a:lnTo>
                      <a:pt x="235" y="75"/>
                    </a:lnTo>
                    <a:lnTo>
                      <a:pt x="226" y="65"/>
                    </a:lnTo>
                    <a:lnTo>
                      <a:pt x="249" y="6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1" name="Freeform 637"/>
              <p:cNvSpPr>
                <a:spLocks/>
              </p:cNvSpPr>
              <p:nvPr/>
            </p:nvSpPr>
            <p:spPr bwMode="auto">
              <a:xfrm rot="-9495803">
                <a:off x="3521" y="3973"/>
                <a:ext cx="51" cy="35"/>
              </a:xfrm>
              <a:custGeom>
                <a:avLst/>
                <a:gdLst>
                  <a:gd name="T0" fmla="*/ 1 w 403"/>
                  <a:gd name="T1" fmla="*/ 1 h 272"/>
                  <a:gd name="T2" fmla="*/ 1 w 403"/>
                  <a:gd name="T3" fmla="*/ 1 h 272"/>
                  <a:gd name="T4" fmla="*/ 1 w 403"/>
                  <a:gd name="T5" fmla="*/ 0 h 272"/>
                  <a:gd name="T6" fmla="*/ 1 w 403"/>
                  <a:gd name="T7" fmla="*/ 1 h 272"/>
                  <a:gd name="T8" fmla="*/ 1 w 403"/>
                  <a:gd name="T9" fmla="*/ 1 h 272"/>
                  <a:gd name="T10" fmla="*/ 1 w 403"/>
                  <a:gd name="T11" fmla="*/ 1 h 272"/>
                  <a:gd name="T12" fmla="*/ 1 w 403"/>
                  <a:gd name="T13" fmla="*/ 1 h 272"/>
                  <a:gd name="T14" fmla="*/ 1 w 403"/>
                  <a:gd name="T15" fmla="*/ 0 h 272"/>
                  <a:gd name="T16" fmla="*/ 1 w 403"/>
                  <a:gd name="T17" fmla="*/ 0 h 272"/>
                  <a:gd name="T18" fmla="*/ 1 w 403"/>
                  <a:gd name="T19" fmla="*/ 0 h 272"/>
                  <a:gd name="T20" fmla="*/ 1 w 403"/>
                  <a:gd name="T21" fmla="*/ 0 h 272"/>
                  <a:gd name="T22" fmla="*/ 1 w 403"/>
                  <a:gd name="T23" fmla="*/ 0 h 272"/>
                  <a:gd name="T24" fmla="*/ 1 w 403"/>
                  <a:gd name="T25" fmla="*/ 0 h 272"/>
                  <a:gd name="T26" fmla="*/ 1 w 403"/>
                  <a:gd name="T27" fmla="*/ 0 h 272"/>
                  <a:gd name="T28" fmla="*/ 1 w 403"/>
                  <a:gd name="T29" fmla="*/ 0 h 272"/>
                  <a:gd name="T30" fmla="*/ 1 w 403"/>
                  <a:gd name="T31" fmla="*/ 0 h 272"/>
                  <a:gd name="T32" fmla="*/ 1 w 403"/>
                  <a:gd name="T33" fmla="*/ 0 h 272"/>
                  <a:gd name="T34" fmla="*/ 1 w 403"/>
                  <a:gd name="T35" fmla="*/ 0 h 272"/>
                  <a:gd name="T36" fmla="*/ 1 w 403"/>
                  <a:gd name="T37" fmla="*/ 0 h 272"/>
                  <a:gd name="T38" fmla="*/ 1 w 403"/>
                  <a:gd name="T39" fmla="*/ 0 h 272"/>
                  <a:gd name="T40" fmla="*/ 1 w 403"/>
                  <a:gd name="T41" fmla="*/ 0 h 272"/>
                  <a:gd name="T42" fmla="*/ 1 w 403"/>
                  <a:gd name="T43" fmla="*/ 0 h 272"/>
                  <a:gd name="T44" fmla="*/ 1 w 403"/>
                  <a:gd name="T45" fmla="*/ 0 h 272"/>
                  <a:gd name="T46" fmla="*/ 1 w 403"/>
                  <a:gd name="T47" fmla="*/ 0 h 272"/>
                  <a:gd name="T48" fmla="*/ 1 w 403"/>
                  <a:gd name="T49" fmla="*/ 0 h 272"/>
                  <a:gd name="T50" fmla="*/ 1 w 403"/>
                  <a:gd name="T51" fmla="*/ 0 h 272"/>
                  <a:gd name="T52" fmla="*/ 1 w 403"/>
                  <a:gd name="T53" fmla="*/ 0 h 272"/>
                  <a:gd name="T54" fmla="*/ 1 w 403"/>
                  <a:gd name="T55" fmla="*/ 0 h 272"/>
                  <a:gd name="T56" fmla="*/ 1 w 403"/>
                  <a:gd name="T57" fmla="*/ 0 h 272"/>
                  <a:gd name="T58" fmla="*/ 1 w 403"/>
                  <a:gd name="T59" fmla="*/ 0 h 272"/>
                  <a:gd name="T60" fmla="*/ 1 w 403"/>
                  <a:gd name="T61" fmla="*/ 0 h 272"/>
                  <a:gd name="T62" fmla="*/ 0 w 403"/>
                  <a:gd name="T63" fmla="*/ 0 h 272"/>
                  <a:gd name="T64" fmla="*/ 0 w 403"/>
                  <a:gd name="T65" fmla="*/ 0 h 272"/>
                  <a:gd name="T66" fmla="*/ 0 w 403"/>
                  <a:gd name="T67" fmla="*/ 0 h 272"/>
                  <a:gd name="T68" fmla="*/ 0 w 403"/>
                  <a:gd name="T69" fmla="*/ 0 h 272"/>
                  <a:gd name="T70" fmla="*/ 0 w 403"/>
                  <a:gd name="T71" fmla="*/ 0 h 272"/>
                  <a:gd name="T72" fmla="*/ 0 w 403"/>
                  <a:gd name="T73" fmla="*/ 0 h 272"/>
                  <a:gd name="T74" fmla="*/ 1 w 403"/>
                  <a:gd name="T75" fmla="*/ 0 h 272"/>
                  <a:gd name="T76" fmla="*/ 1 w 403"/>
                  <a:gd name="T77" fmla="*/ 0 h 272"/>
                  <a:gd name="T78" fmla="*/ 1 w 403"/>
                  <a:gd name="T79" fmla="*/ 0 h 272"/>
                  <a:gd name="T80" fmla="*/ 0 w 403"/>
                  <a:gd name="T81" fmla="*/ 0 h 272"/>
                  <a:gd name="T82" fmla="*/ 0 w 403"/>
                  <a:gd name="T83" fmla="*/ 0 h 272"/>
                  <a:gd name="T84" fmla="*/ 0 w 403"/>
                  <a:gd name="T85" fmla="*/ 0 h 272"/>
                  <a:gd name="T86" fmla="*/ 1 w 403"/>
                  <a:gd name="T87" fmla="*/ 0 h 272"/>
                  <a:gd name="T88" fmla="*/ 1 w 403"/>
                  <a:gd name="T89" fmla="*/ 1 h 272"/>
                  <a:gd name="T90" fmla="*/ 1 w 403"/>
                  <a:gd name="T91" fmla="*/ 1 h 272"/>
                  <a:gd name="T92" fmla="*/ 1 w 403"/>
                  <a:gd name="T93" fmla="*/ 1 h 272"/>
                  <a:gd name="T94" fmla="*/ 1 w 403"/>
                  <a:gd name="T95" fmla="*/ 1 h 27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3"/>
                  <a:gd name="T145" fmla="*/ 0 h 272"/>
                  <a:gd name="T146" fmla="*/ 403 w 403"/>
                  <a:gd name="T147" fmla="*/ 272 h 27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3" h="272">
                    <a:moveTo>
                      <a:pt x="401" y="272"/>
                    </a:moveTo>
                    <a:lnTo>
                      <a:pt x="401" y="270"/>
                    </a:lnTo>
                    <a:lnTo>
                      <a:pt x="401" y="266"/>
                    </a:lnTo>
                    <a:lnTo>
                      <a:pt x="401" y="261"/>
                    </a:lnTo>
                    <a:lnTo>
                      <a:pt x="403" y="255"/>
                    </a:lnTo>
                    <a:lnTo>
                      <a:pt x="403" y="245"/>
                    </a:lnTo>
                    <a:lnTo>
                      <a:pt x="403" y="236"/>
                    </a:lnTo>
                    <a:lnTo>
                      <a:pt x="399" y="225"/>
                    </a:lnTo>
                    <a:lnTo>
                      <a:pt x="399" y="213"/>
                    </a:lnTo>
                    <a:lnTo>
                      <a:pt x="397" y="213"/>
                    </a:lnTo>
                    <a:lnTo>
                      <a:pt x="393" y="219"/>
                    </a:lnTo>
                    <a:lnTo>
                      <a:pt x="386" y="223"/>
                    </a:lnTo>
                    <a:lnTo>
                      <a:pt x="378" y="228"/>
                    </a:lnTo>
                    <a:lnTo>
                      <a:pt x="367" y="234"/>
                    </a:lnTo>
                    <a:lnTo>
                      <a:pt x="355" y="238"/>
                    </a:lnTo>
                    <a:lnTo>
                      <a:pt x="346" y="238"/>
                    </a:lnTo>
                    <a:lnTo>
                      <a:pt x="340" y="240"/>
                    </a:lnTo>
                    <a:lnTo>
                      <a:pt x="332" y="238"/>
                    </a:lnTo>
                    <a:lnTo>
                      <a:pt x="325" y="238"/>
                    </a:lnTo>
                    <a:lnTo>
                      <a:pt x="325" y="236"/>
                    </a:lnTo>
                    <a:lnTo>
                      <a:pt x="327" y="230"/>
                    </a:lnTo>
                    <a:lnTo>
                      <a:pt x="330" y="221"/>
                    </a:lnTo>
                    <a:lnTo>
                      <a:pt x="338" y="211"/>
                    </a:lnTo>
                    <a:lnTo>
                      <a:pt x="342" y="207"/>
                    </a:lnTo>
                    <a:lnTo>
                      <a:pt x="346" y="204"/>
                    </a:lnTo>
                    <a:lnTo>
                      <a:pt x="351" y="200"/>
                    </a:lnTo>
                    <a:lnTo>
                      <a:pt x="359" y="196"/>
                    </a:lnTo>
                    <a:lnTo>
                      <a:pt x="367" y="192"/>
                    </a:lnTo>
                    <a:lnTo>
                      <a:pt x="374" y="190"/>
                    </a:lnTo>
                    <a:lnTo>
                      <a:pt x="382" y="190"/>
                    </a:lnTo>
                    <a:lnTo>
                      <a:pt x="393" y="192"/>
                    </a:lnTo>
                    <a:lnTo>
                      <a:pt x="384" y="154"/>
                    </a:lnTo>
                    <a:lnTo>
                      <a:pt x="382" y="156"/>
                    </a:lnTo>
                    <a:lnTo>
                      <a:pt x="378" y="162"/>
                    </a:lnTo>
                    <a:lnTo>
                      <a:pt x="370" y="169"/>
                    </a:lnTo>
                    <a:lnTo>
                      <a:pt x="361" y="181"/>
                    </a:lnTo>
                    <a:lnTo>
                      <a:pt x="351" y="185"/>
                    </a:lnTo>
                    <a:lnTo>
                      <a:pt x="346" y="188"/>
                    </a:lnTo>
                    <a:lnTo>
                      <a:pt x="336" y="190"/>
                    </a:lnTo>
                    <a:lnTo>
                      <a:pt x="327" y="194"/>
                    </a:lnTo>
                    <a:lnTo>
                      <a:pt x="315" y="194"/>
                    </a:lnTo>
                    <a:lnTo>
                      <a:pt x="302" y="196"/>
                    </a:lnTo>
                    <a:lnTo>
                      <a:pt x="287" y="194"/>
                    </a:lnTo>
                    <a:lnTo>
                      <a:pt x="275" y="192"/>
                    </a:lnTo>
                    <a:lnTo>
                      <a:pt x="275" y="188"/>
                    </a:lnTo>
                    <a:lnTo>
                      <a:pt x="277" y="181"/>
                    </a:lnTo>
                    <a:lnTo>
                      <a:pt x="281" y="169"/>
                    </a:lnTo>
                    <a:lnTo>
                      <a:pt x="291" y="158"/>
                    </a:lnTo>
                    <a:lnTo>
                      <a:pt x="296" y="150"/>
                    </a:lnTo>
                    <a:lnTo>
                      <a:pt x="302" y="145"/>
                    </a:lnTo>
                    <a:lnTo>
                      <a:pt x="311" y="139"/>
                    </a:lnTo>
                    <a:lnTo>
                      <a:pt x="321" y="135"/>
                    </a:lnTo>
                    <a:lnTo>
                      <a:pt x="332" y="131"/>
                    </a:lnTo>
                    <a:lnTo>
                      <a:pt x="346" y="131"/>
                    </a:lnTo>
                    <a:lnTo>
                      <a:pt x="359" y="131"/>
                    </a:lnTo>
                    <a:lnTo>
                      <a:pt x="376" y="133"/>
                    </a:lnTo>
                    <a:lnTo>
                      <a:pt x="367" y="97"/>
                    </a:lnTo>
                    <a:lnTo>
                      <a:pt x="363" y="101"/>
                    </a:lnTo>
                    <a:lnTo>
                      <a:pt x="355" y="107"/>
                    </a:lnTo>
                    <a:lnTo>
                      <a:pt x="348" y="109"/>
                    </a:lnTo>
                    <a:lnTo>
                      <a:pt x="340" y="116"/>
                    </a:lnTo>
                    <a:lnTo>
                      <a:pt x="332" y="120"/>
                    </a:lnTo>
                    <a:lnTo>
                      <a:pt x="325" y="126"/>
                    </a:lnTo>
                    <a:lnTo>
                      <a:pt x="311" y="130"/>
                    </a:lnTo>
                    <a:lnTo>
                      <a:pt x="302" y="133"/>
                    </a:lnTo>
                    <a:lnTo>
                      <a:pt x="289" y="137"/>
                    </a:lnTo>
                    <a:lnTo>
                      <a:pt x="277" y="139"/>
                    </a:lnTo>
                    <a:lnTo>
                      <a:pt x="264" y="139"/>
                    </a:lnTo>
                    <a:lnTo>
                      <a:pt x="249" y="139"/>
                    </a:lnTo>
                    <a:lnTo>
                      <a:pt x="233" y="137"/>
                    </a:lnTo>
                    <a:lnTo>
                      <a:pt x="220" y="133"/>
                    </a:lnTo>
                    <a:lnTo>
                      <a:pt x="222" y="128"/>
                    </a:lnTo>
                    <a:lnTo>
                      <a:pt x="226" y="120"/>
                    </a:lnTo>
                    <a:lnTo>
                      <a:pt x="228" y="112"/>
                    </a:lnTo>
                    <a:lnTo>
                      <a:pt x="233" y="107"/>
                    </a:lnTo>
                    <a:lnTo>
                      <a:pt x="239" y="101"/>
                    </a:lnTo>
                    <a:lnTo>
                      <a:pt x="247" y="95"/>
                    </a:lnTo>
                    <a:lnTo>
                      <a:pt x="254" y="88"/>
                    </a:lnTo>
                    <a:lnTo>
                      <a:pt x="264" y="82"/>
                    </a:lnTo>
                    <a:lnTo>
                      <a:pt x="273" y="76"/>
                    </a:lnTo>
                    <a:lnTo>
                      <a:pt x="287" y="72"/>
                    </a:lnTo>
                    <a:lnTo>
                      <a:pt x="300" y="71"/>
                    </a:lnTo>
                    <a:lnTo>
                      <a:pt x="315" y="69"/>
                    </a:lnTo>
                    <a:lnTo>
                      <a:pt x="330" y="67"/>
                    </a:lnTo>
                    <a:lnTo>
                      <a:pt x="349" y="71"/>
                    </a:lnTo>
                    <a:lnTo>
                      <a:pt x="348" y="69"/>
                    </a:lnTo>
                    <a:lnTo>
                      <a:pt x="342" y="63"/>
                    </a:lnTo>
                    <a:lnTo>
                      <a:pt x="330" y="57"/>
                    </a:lnTo>
                    <a:lnTo>
                      <a:pt x="319" y="52"/>
                    </a:lnTo>
                    <a:lnTo>
                      <a:pt x="302" y="42"/>
                    </a:lnTo>
                    <a:lnTo>
                      <a:pt x="285" y="33"/>
                    </a:lnTo>
                    <a:lnTo>
                      <a:pt x="264" y="23"/>
                    </a:lnTo>
                    <a:lnTo>
                      <a:pt x="239" y="15"/>
                    </a:lnTo>
                    <a:lnTo>
                      <a:pt x="213" y="8"/>
                    </a:lnTo>
                    <a:lnTo>
                      <a:pt x="186" y="4"/>
                    </a:lnTo>
                    <a:lnTo>
                      <a:pt x="156" y="0"/>
                    </a:lnTo>
                    <a:lnTo>
                      <a:pt x="125" y="2"/>
                    </a:lnTo>
                    <a:lnTo>
                      <a:pt x="91" y="6"/>
                    </a:lnTo>
                    <a:lnTo>
                      <a:pt x="57" y="14"/>
                    </a:lnTo>
                    <a:lnTo>
                      <a:pt x="23" y="25"/>
                    </a:lnTo>
                    <a:lnTo>
                      <a:pt x="0" y="36"/>
                    </a:lnTo>
                    <a:lnTo>
                      <a:pt x="9" y="34"/>
                    </a:lnTo>
                    <a:lnTo>
                      <a:pt x="23" y="31"/>
                    </a:lnTo>
                    <a:lnTo>
                      <a:pt x="38" y="27"/>
                    </a:lnTo>
                    <a:lnTo>
                      <a:pt x="53" y="25"/>
                    </a:lnTo>
                    <a:lnTo>
                      <a:pt x="74" y="21"/>
                    </a:lnTo>
                    <a:lnTo>
                      <a:pt x="93" y="19"/>
                    </a:lnTo>
                    <a:lnTo>
                      <a:pt x="116" y="19"/>
                    </a:lnTo>
                    <a:lnTo>
                      <a:pt x="140" y="19"/>
                    </a:lnTo>
                    <a:lnTo>
                      <a:pt x="165" y="21"/>
                    </a:lnTo>
                    <a:lnTo>
                      <a:pt x="190" y="25"/>
                    </a:lnTo>
                    <a:lnTo>
                      <a:pt x="218" y="31"/>
                    </a:lnTo>
                    <a:lnTo>
                      <a:pt x="245" y="40"/>
                    </a:lnTo>
                    <a:lnTo>
                      <a:pt x="275" y="52"/>
                    </a:lnTo>
                    <a:lnTo>
                      <a:pt x="270" y="52"/>
                    </a:lnTo>
                    <a:lnTo>
                      <a:pt x="260" y="55"/>
                    </a:lnTo>
                    <a:lnTo>
                      <a:pt x="254" y="55"/>
                    </a:lnTo>
                    <a:lnTo>
                      <a:pt x="247" y="59"/>
                    </a:lnTo>
                    <a:lnTo>
                      <a:pt x="239" y="61"/>
                    </a:lnTo>
                    <a:lnTo>
                      <a:pt x="233" y="67"/>
                    </a:lnTo>
                    <a:lnTo>
                      <a:pt x="226" y="71"/>
                    </a:lnTo>
                    <a:lnTo>
                      <a:pt x="218" y="78"/>
                    </a:lnTo>
                    <a:lnTo>
                      <a:pt x="213" y="84"/>
                    </a:lnTo>
                    <a:lnTo>
                      <a:pt x="209" y="93"/>
                    </a:lnTo>
                    <a:lnTo>
                      <a:pt x="203" y="101"/>
                    </a:lnTo>
                    <a:lnTo>
                      <a:pt x="203" y="112"/>
                    </a:lnTo>
                    <a:lnTo>
                      <a:pt x="201" y="124"/>
                    </a:lnTo>
                    <a:lnTo>
                      <a:pt x="205" y="137"/>
                    </a:lnTo>
                    <a:lnTo>
                      <a:pt x="209" y="150"/>
                    </a:lnTo>
                    <a:lnTo>
                      <a:pt x="214" y="164"/>
                    </a:lnTo>
                    <a:lnTo>
                      <a:pt x="224" y="175"/>
                    </a:lnTo>
                    <a:lnTo>
                      <a:pt x="233" y="188"/>
                    </a:lnTo>
                    <a:lnTo>
                      <a:pt x="245" y="198"/>
                    </a:lnTo>
                    <a:lnTo>
                      <a:pt x="258" y="209"/>
                    </a:lnTo>
                    <a:lnTo>
                      <a:pt x="270" y="219"/>
                    </a:lnTo>
                    <a:lnTo>
                      <a:pt x="285" y="228"/>
                    </a:lnTo>
                    <a:lnTo>
                      <a:pt x="296" y="236"/>
                    </a:lnTo>
                    <a:lnTo>
                      <a:pt x="310" y="244"/>
                    </a:lnTo>
                    <a:lnTo>
                      <a:pt x="323" y="249"/>
                    </a:lnTo>
                    <a:lnTo>
                      <a:pt x="336" y="257"/>
                    </a:lnTo>
                    <a:lnTo>
                      <a:pt x="348" y="261"/>
                    </a:lnTo>
                    <a:lnTo>
                      <a:pt x="359" y="264"/>
                    </a:lnTo>
                    <a:lnTo>
                      <a:pt x="368" y="266"/>
                    </a:lnTo>
                    <a:lnTo>
                      <a:pt x="376" y="270"/>
                    </a:lnTo>
                    <a:lnTo>
                      <a:pt x="401" y="27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2" name="Freeform 636"/>
              <p:cNvSpPr>
                <a:spLocks/>
              </p:cNvSpPr>
              <p:nvPr/>
            </p:nvSpPr>
            <p:spPr bwMode="auto">
              <a:xfrm rot="-9495803">
                <a:off x="3537" y="3963"/>
                <a:ext cx="49" cy="45"/>
              </a:xfrm>
              <a:custGeom>
                <a:avLst/>
                <a:gdLst>
                  <a:gd name="T0" fmla="*/ 1 w 386"/>
                  <a:gd name="T1" fmla="*/ 1 h 354"/>
                  <a:gd name="T2" fmla="*/ 1 w 386"/>
                  <a:gd name="T3" fmla="*/ 1 h 354"/>
                  <a:gd name="T4" fmla="*/ 1 w 386"/>
                  <a:gd name="T5" fmla="*/ 0 h 354"/>
                  <a:gd name="T6" fmla="*/ 1 w 386"/>
                  <a:gd name="T7" fmla="*/ 1 h 354"/>
                  <a:gd name="T8" fmla="*/ 1 w 386"/>
                  <a:gd name="T9" fmla="*/ 1 h 354"/>
                  <a:gd name="T10" fmla="*/ 1 w 386"/>
                  <a:gd name="T11" fmla="*/ 0 h 354"/>
                  <a:gd name="T12" fmla="*/ 1 w 386"/>
                  <a:gd name="T13" fmla="*/ 0 h 354"/>
                  <a:gd name="T14" fmla="*/ 1 w 386"/>
                  <a:gd name="T15" fmla="*/ 0 h 354"/>
                  <a:gd name="T16" fmla="*/ 1 w 386"/>
                  <a:gd name="T17" fmla="*/ 1 h 354"/>
                  <a:gd name="T18" fmla="*/ 1 w 386"/>
                  <a:gd name="T19" fmla="*/ 1 h 354"/>
                  <a:gd name="T20" fmla="*/ 1 w 386"/>
                  <a:gd name="T21" fmla="*/ 0 h 354"/>
                  <a:gd name="T22" fmla="*/ 1 w 386"/>
                  <a:gd name="T23" fmla="*/ 0 h 354"/>
                  <a:gd name="T24" fmla="*/ 1 w 386"/>
                  <a:gd name="T25" fmla="*/ 0 h 354"/>
                  <a:gd name="T26" fmla="*/ 0 w 386"/>
                  <a:gd name="T27" fmla="*/ 0 h 354"/>
                  <a:gd name="T28" fmla="*/ 0 w 386"/>
                  <a:gd name="T29" fmla="*/ 1 h 354"/>
                  <a:gd name="T30" fmla="*/ 1 w 386"/>
                  <a:gd name="T31" fmla="*/ 1 h 354"/>
                  <a:gd name="T32" fmla="*/ 0 w 386"/>
                  <a:gd name="T33" fmla="*/ 1 h 354"/>
                  <a:gd name="T34" fmla="*/ 0 w 386"/>
                  <a:gd name="T35" fmla="*/ 1 h 354"/>
                  <a:gd name="T36" fmla="*/ 0 w 386"/>
                  <a:gd name="T37" fmla="*/ 0 h 354"/>
                  <a:gd name="T38" fmla="*/ 0 w 386"/>
                  <a:gd name="T39" fmla="*/ 0 h 354"/>
                  <a:gd name="T40" fmla="*/ 0 w 386"/>
                  <a:gd name="T41" fmla="*/ 0 h 354"/>
                  <a:gd name="T42" fmla="*/ 0 w 386"/>
                  <a:gd name="T43" fmla="*/ 1 h 354"/>
                  <a:gd name="T44" fmla="*/ 0 w 386"/>
                  <a:gd name="T45" fmla="*/ 1 h 354"/>
                  <a:gd name="T46" fmla="*/ 0 w 386"/>
                  <a:gd name="T47" fmla="*/ 1 h 354"/>
                  <a:gd name="T48" fmla="*/ 0 w 386"/>
                  <a:gd name="T49" fmla="*/ 1 h 354"/>
                  <a:gd name="T50" fmla="*/ 0 w 386"/>
                  <a:gd name="T51" fmla="*/ 1 h 354"/>
                  <a:gd name="T52" fmla="*/ 0 w 386"/>
                  <a:gd name="T53" fmla="*/ 1 h 354"/>
                  <a:gd name="T54" fmla="*/ 0 w 386"/>
                  <a:gd name="T55" fmla="*/ 1 h 354"/>
                  <a:gd name="T56" fmla="*/ 0 w 386"/>
                  <a:gd name="T57" fmla="*/ 1 h 354"/>
                  <a:gd name="T58" fmla="*/ 0 w 386"/>
                  <a:gd name="T59" fmla="*/ 1 h 354"/>
                  <a:gd name="T60" fmla="*/ 0 w 386"/>
                  <a:gd name="T61" fmla="*/ 1 h 354"/>
                  <a:gd name="T62" fmla="*/ 0 w 386"/>
                  <a:gd name="T63" fmla="*/ 0 h 354"/>
                  <a:gd name="T64" fmla="*/ 0 w 386"/>
                  <a:gd name="T65" fmla="*/ 0 h 354"/>
                  <a:gd name="T66" fmla="*/ 0 w 386"/>
                  <a:gd name="T67" fmla="*/ 0 h 354"/>
                  <a:gd name="T68" fmla="*/ 0 w 386"/>
                  <a:gd name="T69" fmla="*/ 0 h 354"/>
                  <a:gd name="T70" fmla="*/ 0 w 386"/>
                  <a:gd name="T71" fmla="*/ 0 h 354"/>
                  <a:gd name="T72" fmla="*/ 0 w 386"/>
                  <a:gd name="T73" fmla="*/ 0 h 354"/>
                  <a:gd name="T74" fmla="*/ 0 w 386"/>
                  <a:gd name="T75" fmla="*/ 0 h 354"/>
                  <a:gd name="T76" fmla="*/ 0 w 386"/>
                  <a:gd name="T77" fmla="*/ 0 h 354"/>
                  <a:gd name="T78" fmla="*/ 0 w 386"/>
                  <a:gd name="T79" fmla="*/ 0 h 354"/>
                  <a:gd name="T80" fmla="*/ 0 w 386"/>
                  <a:gd name="T81" fmla="*/ 0 h 354"/>
                  <a:gd name="T82" fmla="*/ 0 w 386"/>
                  <a:gd name="T83" fmla="*/ 0 h 354"/>
                  <a:gd name="T84" fmla="*/ 0 w 386"/>
                  <a:gd name="T85" fmla="*/ 0 h 354"/>
                  <a:gd name="T86" fmla="*/ 0 w 386"/>
                  <a:gd name="T87" fmla="*/ 0 h 354"/>
                  <a:gd name="T88" fmla="*/ 0 w 386"/>
                  <a:gd name="T89" fmla="*/ 0 h 354"/>
                  <a:gd name="T90" fmla="*/ 0 w 386"/>
                  <a:gd name="T91" fmla="*/ 0 h 354"/>
                  <a:gd name="T92" fmla="*/ 0 w 386"/>
                  <a:gd name="T93" fmla="*/ 0 h 354"/>
                  <a:gd name="T94" fmla="*/ 0 w 386"/>
                  <a:gd name="T95" fmla="*/ 0 h 354"/>
                  <a:gd name="T96" fmla="*/ 0 w 386"/>
                  <a:gd name="T97" fmla="*/ 0 h 354"/>
                  <a:gd name="T98" fmla="*/ 0 w 386"/>
                  <a:gd name="T99" fmla="*/ 0 h 354"/>
                  <a:gd name="T100" fmla="*/ 0 w 386"/>
                  <a:gd name="T101" fmla="*/ 0 h 354"/>
                  <a:gd name="T102" fmla="*/ 0 w 386"/>
                  <a:gd name="T103" fmla="*/ 0 h 354"/>
                  <a:gd name="T104" fmla="*/ 0 w 386"/>
                  <a:gd name="T105" fmla="*/ 0 h 354"/>
                  <a:gd name="T106" fmla="*/ 0 w 386"/>
                  <a:gd name="T107" fmla="*/ 0 h 354"/>
                  <a:gd name="T108" fmla="*/ 0 w 386"/>
                  <a:gd name="T109" fmla="*/ 0 h 354"/>
                  <a:gd name="T110" fmla="*/ 0 w 386"/>
                  <a:gd name="T111" fmla="*/ 0 h 354"/>
                  <a:gd name="T112" fmla="*/ 0 w 386"/>
                  <a:gd name="T113" fmla="*/ 0 h 354"/>
                  <a:gd name="T114" fmla="*/ 1 w 386"/>
                  <a:gd name="T115" fmla="*/ 0 h 354"/>
                  <a:gd name="T116" fmla="*/ 1 w 386"/>
                  <a:gd name="T117" fmla="*/ 0 h 354"/>
                  <a:gd name="T118" fmla="*/ 1 w 386"/>
                  <a:gd name="T119" fmla="*/ 0 h 354"/>
                  <a:gd name="T120" fmla="*/ 1 w 386"/>
                  <a:gd name="T121" fmla="*/ 0 h 3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86"/>
                  <a:gd name="T184" fmla="*/ 0 h 354"/>
                  <a:gd name="T185" fmla="*/ 386 w 386"/>
                  <a:gd name="T186" fmla="*/ 354 h 3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86" h="354">
                    <a:moveTo>
                      <a:pt x="386" y="224"/>
                    </a:moveTo>
                    <a:lnTo>
                      <a:pt x="380" y="224"/>
                    </a:lnTo>
                    <a:lnTo>
                      <a:pt x="371" y="224"/>
                    </a:lnTo>
                    <a:lnTo>
                      <a:pt x="363" y="224"/>
                    </a:lnTo>
                    <a:lnTo>
                      <a:pt x="357" y="224"/>
                    </a:lnTo>
                    <a:lnTo>
                      <a:pt x="350" y="224"/>
                    </a:lnTo>
                    <a:lnTo>
                      <a:pt x="344" y="226"/>
                    </a:lnTo>
                    <a:lnTo>
                      <a:pt x="344" y="224"/>
                    </a:lnTo>
                    <a:lnTo>
                      <a:pt x="346" y="215"/>
                    </a:lnTo>
                    <a:lnTo>
                      <a:pt x="342" y="205"/>
                    </a:lnTo>
                    <a:lnTo>
                      <a:pt x="336" y="198"/>
                    </a:lnTo>
                    <a:lnTo>
                      <a:pt x="333" y="200"/>
                    </a:lnTo>
                    <a:lnTo>
                      <a:pt x="327" y="205"/>
                    </a:lnTo>
                    <a:lnTo>
                      <a:pt x="323" y="209"/>
                    </a:lnTo>
                    <a:lnTo>
                      <a:pt x="323" y="215"/>
                    </a:lnTo>
                    <a:lnTo>
                      <a:pt x="323" y="221"/>
                    </a:lnTo>
                    <a:lnTo>
                      <a:pt x="327" y="226"/>
                    </a:lnTo>
                    <a:lnTo>
                      <a:pt x="298" y="236"/>
                    </a:lnTo>
                    <a:lnTo>
                      <a:pt x="298" y="232"/>
                    </a:lnTo>
                    <a:lnTo>
                      <a:pt x="302" y="228"/>
                    </a:lnTo>
                    <a:lnTo>
                      <a:pt x="306" y="221"/>
                    </a:lnTo>
                    <a:lnTo>
                      <a:pt x="310" y="215"/>
                    </a:lnTo>
                    <a:lnTo>
                      <a:pt x="310" y="204"/>
                    </a:lnTo>
                    <a:lnTo>
                      <a:pt x="308" y="194"/>
                    </a:lnTo>
                    <a:lnTo>
                      <a:pt x="306" y="188"/>
                    </a:lnTo>
                    <a:lnTo>
                      <a:pt x="302" y="183"/>
                    </a:lnTo>
                    <a:lnTo>
                      <a:pt x="297" y="177"/>
                    </a:lnTo>
                    <a:lnTo>
                      <a:pt x="291" y="173"/>
                    </a:lnTo>
                    <a:lnTo>
                      <a:pt x="289" y="173"/>
                    </a:lnTo>
                    <a:lnTo>
                      <a:pt x="285" y="177"/>
                    </a:lnTo>
                    <a:lnTo>
                      <a:pt x="281" y="183"/>
                    </a:lnTo>
                    <a:lnTo>
                      <a:pt x="278" y="190"/>
                    </a:lnTo>
                    <a:lnTo>
                      <a:pt x="272" y="200"/>
                    </a:lnTo>
                    <a:lnTo>
                      <a:pt x="272" y="211"/>
                    </a:lnTo>
                    <a:lnTo>
                      <a:pt x="272" y="217"/>
                    </a:lnTo>
                    <a:lnTo>
                      <a:pt x="276" y="224"/>
                    </a:lnTo>
                    <a:lnTo>
                      <a:pt x="279" y="230"/>
                    </a:lnTo>
                    <a:lnTo>
                      <a:pt x="285" y="238"/>
                    </a:lnTo>
                    <a:lnTo>
                      <a:pt x="260" y="249"/>
                    </a:lnTo>
                    <a:lnTo>
                      <a:pt x="260" y="245"/>
                    </a:lnTo>
                    <a:lnTo>
                      <a:pt x="262" y="240"/>
                    </a:lnTo>
                    <a:lnTo>
                      <a:pt x="266" y="228"/>
                    </a:lnTo>
                    <a:lnTo>
                      <a:pt x="266" y="217"/>
                    </a:lnTo>
                    <a:lnTo>
                      <a:pt x="262" y="209"/>
                    </a:lnTo>
                    <a:lnTo>
                      <a:pt x="262" y="204"/>
                    </a:lnTo>
                    <a:lnTo>
                      <a:pt x="257" y="196"/>
                    </a:lnTo>
                    <a:lnTo>
                      <a:pt x="255" y="190"/>
                    </a:lnTo>
                    <a:lnTo>
                      <a:pt x="247" y="185"/>
                    </a:lnTo>
                    <a:lnTo>
                      <a:pt x="240" y="181"/>
                    </a:lnTo>
                    <a:lnTo>
                      <a:pt x="230" y="175"/>
                    </a:lnTo>
                    <a:lnTo>
                      <a:pt x="219" y="173"/>
                    </a:lnTo>
                    <a:lnTo>
                      <a:pt x="217" y="175"/>
                    </a:lnTo>
                    <a:lnTo>
                      <a:pt x="215" y="181"/>
                    </a:lnTo>
                    <a:lnTo>
                      <a:pt x="213" y="185"/>
                    </a:lnTo>
                    <a:lnTo>
                      <a:pt x="211" y="190"/>
                    </a:lnTo>
                    <a:lnTo>
                      <a:pt x="211" y="196"/>
                    </a:lnTo>
                    <a:lnTo>
                      <a:pt x="211" y="204"/>
                    </a:lnTo>
                    <a:lnTo>
                      <a:pt x="211" y="209"/>
                    </a:lnTo>
                    <a:lnTo>
                      <a:pt x="211" y="215"/>
                    </a:lnTo>
                    <a:lnTo>
                      <a:pt x="213" y="223"/>
                    </a:lnTo>
                    <a:lnTo>
                      <a:pt x="217" y="230"/>
                    </a:lnTo>
                    <a:lnTo>
                      <a:pt x="221" y="236"/>
                    </a:lnTo>
                    <a:lnTo>
                      <a:pt x="224" y="245"/>
                    </a:lnTo>
                    <a:lnTo>
                      <a:pt x="232" y="251"/>
                    </a:lnTo>
                    <a:lnTo>
                      <a:pt x="240" y="261"/>
                    </a:lnTo>
                    <a:lnTo>
                      <a:pt x="213" y="276"/>
                    </a:lnTo>
                    <a:lnTo>
                      <a:pt x="213" y="272"/>
                    </a:lnTo>
                    <a:lnTo>
                      <a:pt x="213" y="262"/>
                    </a:lnTo>
                    <a:lnTo>
                      <a:pt x="211" y="257"/>
                    </a:lnTo>
                    <a:lnTo>
                      <a:pt x="211" y="251"/>
                    </a:lnTo>
                    <a:lnTo>
                      <a:pt x="209" y="243"/>
                    </a:lnTo>
                    <a:lnTo>
                      <a:pt x="209" y="236"/>
                    </a:lnTo>
                    <a:lnTo>
                      <a:pt x="205" y="228"/>
                    </a:lnTo>
                    <a:lnTo>
                      <a:pt x="202" y="221"/>
                    </a:lnTo>
                    <a:lnTo>
                      <a:pt x="196" y="213"/>
                    </a:lnTo>
                    <a:lnTo>
                      <a:pt x="190" y="207"/>
                    </a:lnTo>
                    <a:lnTo>
                      <a:pt x="183" y="200"/>
                    </a:lnTo>
                    <a:lnTo>
                      <a:pt x="173" y="196"/>
                    </a:lnTo>
                    <a:lnTo>
                      <a:pt x="164" y="190"/>
                    </a:lnTo>
                    <a:lnTo>
                      <a:pt x="152" y="190"/>
                    </a:lnTo>
                    <a:lnTo>
                      <a:pt x="148" y="192"/>
                    </a:lnTo>
                    <a:lnTo>
                      <a:pt x="145" y="200"/>
                    </a:lnTo>
                    <a:lnTo>
                      <a:pt x="143" y="205"/>
                    </a:lnTo>
                    <a:lnTo>
                      <a:pt x="143" y="211"/>
                    </a:lnTo>
                    <a:lnTo>
                      <a:pt x="141" y="219"/>
                    </a:lnTo>
                    <a:lnTo>
                      <a:pt x="141" y="226"/>
                    </a:lnTo>
                    <a:lnTo>
                      <a:pt x="141" y="234"/>
                    </a:lnTo>
                    <a:lnTo>
                      <a:pt x="143" y="242"/>
                    </a:lnTo>
                    <a:lnTo>
                      <a:pt x="145" y="251"/>
                    </a:lnTo>
                    <a:lnTo>
                      <a:pt x="152" y="261"/>
                    </a:lnTo>
                    <a:lnTo>
                      <a:pt x="158" y="266"/>
                    </a:lnTo>
                    <a:lnTo>
                      <a:pt x="167" y="276"/>
                    </a:lnTo>
                    <a:lnTo>
                      <a:pt x="179" y="281"/>
                    </a:lnTo>
                    <a:lnTo>
                      <a:pt x="194" y="289"/>
                    </a:lnTo>
                    <a:lnTo>
                      <a:pt x="156" y="323"/>
                    </a:lnTo>
                    <a:lnTo>
                      <a:pt x="156" y="321"/>
                    </a:lnTo>
                    <a:lnTo>
                      <a:pt x="156" y="320"/>
                    </a:lnTo>
                    <a:lnTo>
                      <a:pt x="156" y="316"/>
                    </a:lnTo>
                    <a:lnTo>
                      <a:pt x="156" y="308"/>
                    </a:lnTo>
                    <a:lnTo>
                      <a:pt x="154" y="301"/>
                    </a:lnTo>
                    <a:lnTo>
                      <a:pt x="154" y="293"/>
                    </a:lnTo>
                    <a:lnTo>
                      <a:pt x="152" y="283"/>
                    </a:lnTo>
                    <a:lnTo>
                      <a:pt x="152" y="276"/>
                    </a:lnTo>
                    <a:lnTo>
                      <a:pt x="146" y="266"/>
                    </a:lnTo>
                    <a:lnTo>
                      <a:pt x="143" y="257"/>
                    </a:lnTo>
                    <a:lnTo>
                      <a:pt x="137" y="247"/>
                    </a:lnTo>
                    <a:lnTo>
                      <a:pt x="131" y="240"/>
                    </a:lnTo>
                    <a:lnTo>
                      <a:pt x="120" y="230"/>
                    </a:lnTo>
                    <a:lnTo>
                      <a:pt x="108" y="224"/>
                    </a:lnTo>
                    <a:lnTo>
                      <a:pt x="95" y="219"/>
                    </a:lnTo>
                    <a:lnTo>
                      <a:pt x="82" y="215"/>
                    </a:lnTo>
                    <a:lnTo>
                      <a:pt x="80" y="217"/>
                    </a:lnTo>
                    <a:lnTo>
                      <a:pt x="78" y="226"/>
                    </a:lnTo>
                    <a:lnTo>
                      <a:pt x="78" y="232"/>
                    </a:lnTo>
                    <a:lnTo>
                      <a:pt x="78" y="242"/>
                    </a:lnTo>
                    <a:lnTo>
                      <a:pt x="78" y="249"/>
                    </a:lnTo>
                    <a:lnTo>
                      <a:pt x="82" y="261"/>
                    </a:lnTo>
                    <a:lnTo>
                      <a:pt x="82" y="268"/>
                    </a:lnTo>
                    <a:lnTo>
                      <a:pt x="88" y="280"/>
                    </a:lnTo>
                    <a:lnTo>
                      <a:pt x="91" y="289"/>
                    </a:lnTo>
                    <a:lnTo>
                      <a:pt x="99" y="301"/>
                    </a:lnTo>
                    <a:lnTo>
                      <a:pt x="107" y="308"/>
                    </a:lnTo>
                    <a:lnTo>
                      <a:pt x="116" y="318"/>
                    </a:lnTo>
                    <a:lnTo>
                      <a:pt x="127" y="327"/>
                    </a:lnTo>
                    <a:lnTo>
                      <a:pt x="143" y="337"/>
                    </a:lnTo>
                    <a:lnTo>
                      <a:pt x="124" y="354"/>
                    </a:lnTo>
                    <a:lnTo>
                      <a:pt x="36" y="223"/>
                    </a:lnTo>
                    <a:lnTo>
                      <a:pt x="0" y="167"/>
                    </a:lnTo>
                    <a:lnTo>
                      <a:pt x="0" y="166"/>
                    </a:lnTo>
                    <a:lnTo>
                      <a:pt x="0" y="162"/>
                    </a:lnTo>
                    <a:lnTo>
                      <a:pt x="0" y="156"/>
                    </a:lnTo>
                    <a:lnTo>
                      <a:pt x="0" y="150"/>
                    </a:lnTo>
                    <a:lnTo>
                      <a:pt x="0" y="143"/>
                    </a:lnTo>
                    <a:lnTo>
                      <a:pt x="0" y="133"/>
                    </a:lnTo>
                    <a:lnTo>
                      <a:pt x="0" y="122"/>
                    </a:lnTo>
                    <a:lnTo>
                      <a:pt x="4" y="112"/>
                    </a:lnTo>
                    <a:lnTo>
                      <a:pt x="6" y="99"/>
                    </a:lnTo>
                    <a:lnTo>
                      <a:pt x="10" y="88"/>
                    </a:lnTo>
                    <a:lnTo>
                      <a:pt x="13" y="74"/>
                    </a:lnTo>
                    <a:lnTo>
                      <a:pt x="19" y="63"/>
                    </a:lnTo>
                    <a:lnTo>
                      <a:pt x="27" y="51"/>
                    </a:lnTo>
                    <a:lnTo>
                      <a:pt x="34" y="42"/>
                    </a:lnTo>
                    <a:lnTo>
                      <a:pt x="46" y="31"/>
                    </a:lnTo>
                    <a:lnTo>
                      <a:pt x="57" y="23"/>
                    </a:lnTo>
                    <a:lnTo>
                      <a:pt x="55" y="25"/>
                    </a:lnTo>
                    <a:lnTo>
                      <a:pt x="51" y="36"/>
                    </a:lnTo>
                    <a:lnTo>
                      <a:pt x="48" y="42"/>
                    </a:lnTo>
                    <a:lnTo>
                      <a:pt x="46" y="48"/>
                    </a:lnTo>
                    <a:lnTo>
                      <a:pt x="42" y="57"/>
                    </a:lnTo>
                    <a:lnTo>
                      <a:pt x="40" y="67"/>
                    </a:lnTo>
                    <a:lnTo>
                      <a:pt x="36" y="74"/>
                    </a:lnTo>
                    <a:lnTo>
                      <a:pt x="32" y="84"/>
                    </a:lnTo>
                    <a:lnTo>
                      <a:pt x="30" y="93"/>
                    </a:lnTo>
                    <a:lnTo>
                      <a:pt x="29" y="103"/>
                    </a:lnTo>
                    <a:lnTo>
                      <a:pt x="27" y="110"/>
                    </a:lnTo>
                    <a:lnTo>
                      <a:pt x="27" y="118"/>
                    </a:lnTo>
                    <a:lnTo>
                      <a:pt x="25" y="126"/>
                    </a:lnTo>
                    <a:lnTo>
                      <a:pt x="29" y="133"/>
                    </a:lnTo>
                    <a:lnTo>
                      <a:pt x="27" y="128"/>
                    </a:lnTo>
                    <a:lnTo>
                      <a:pt x="29" y="118"/>
                    </a:lnTo>
                    <a:lnTo>
                      <a:pt x="29" y="110"/>
                    </a:lnTo>
                    <a:lnTo>
                      <a:pt x="30" y="103"/>
                    </a:lnTo>
                    <a:lnTo>
                      <a:pt x="32" y="95"/>
                    </a:lnTo>
                    <a:lnTo>
                      <a:pt x="36" y="88"/>
                    </a:lnTo>
                    <a:lnTo>
                      <a:pt x="40" y="76"/>
                    </a:lnTo>
                    <a:lnTo>
                      <a:pt x="44" y="67"/>
                    </a:lnTo>
                    <a:lnTo>
                      <a:pt x="51" y="57"/>
                    </a:lnTo>
                    <a:lnTo>
                      <a:pt x="59" y="48"/>
                    </a:lnTo>
                    <a:lnTo>
                      <a:pt x="68" y="36"/>
                    </a:lnTo>
                    <a:lnTo>
                      <a:pt x="80" y="27"/>
                    </a:lnTo>
                    <a:lnTo>
                      <a:pt x="93" y="19"/>
                    </a:lnTo>
                    <a:lnTo>
                      <a:pt x="108" y="12"/>
                    </a:lnTo>
                    <a:lnTo>
                      <a:pt x="105" y="15"/>
                    </a:lnTo>
                    <a:lnTo>
                      <a:pt x="97" y="25"/>
                    </a:lnTo>
                    <a:lnTo>
                      <a:pt x="91" y="31"/>
                    </a:lnTo>
                    <a:lnTo>
                      <a:pt x="88" y="38"/>
                    </a:lnTo>
                    <a:lnTo>
                      <a:pt x="82" y="48"/>
                    </a:lnTo>
                    <a:lnTo>
                      <a:pt x="76" y="59"/>
                    </a:lnTo>
                    <a:lnTo>
                      <a:pt x="70" y="69"/>
                    </a:lnTo>
                    <a:lnTo>
                      <a:pt x="65" y="82"/>
                    </a:lnTo>
                    <a:lnTo>
                      <a:pt x="57" y="93"/>
                    </a:lnTo>
                    <a:lnTo>
                      <a:pt x="53" y="109"/>
                    </a:lnTo>
                    <a:lnTo>
                      <a:pt x="49" y="122"/>
                    </a:lnTo>
                    <a:lnTo>
                      <a:pt x="46" y="135"/>
                    </a:lnTo>
                    <a:lnTo>
                      <a:pt x="42" y="150"/>
                    </a:lnTo>
                    <a:lnTo>
                      <a:pt x="42" y="167"/>
                    </a:lnTo>
                    <a:lnTo>
                      <a:pt x="42" y="166"/>
                    </a:lnTo>
                    <a:lnTo>
                      <a:pt x="44" y="160"/>
                    </a:lnTo>
                    <a:lnTo>
                      <a:pt x="46" y="154"/>
                    </a:lnTo>
                    <a:lnTo>
                      <a:pt x="49" y="145"/>
                    </a:lnTo>
                    <a:lnTo>
                      <a:pt x="51" y="133"/>
                    </a:lnTo>
                    <a:lnTo>
                      <a:pt x="57" y="120"/>
                    </a:lnTo>
                    <a:lnTo>
                      <a:pt x="63" y="107"/>
                    </a:lnTo>
                    <a:lnTo>
                      <a:pt x="70" y="91"/>
                    </a:lnTo>
                    <a:lnTo>
                      <a:pt x="78" y="76"/>
                    </a:lnTo>
                    <a:lnTo>
                      <a:pt x="89" y="61"/>
                    </a:lnTo>
                    <a:lnTo>
                      <a:pt x="101" y="48"/>
                    </a:lnTo>
                    <a:lnTo>
                      <a:pt x="116" y="36"/>
                    </a:lnTo>
                    <a:lnTo>
                      <a:pt x="131" y="23"/>
                    </a:lnTo>
                    <a:lnTo>
                      <a:pt x="148" y="12"/>
                    </a:lnTo>
                    <a:lnTo>
                      <a:pt x="169" y="4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1" y="6"/>
                    </a:lnTo>
                    <a:lnTo>
                      <a:pt x="173" y="10"/>
                    </a:lnTo>
                    <a:lnTo>
                      <a:pt x="165" y="15"/>
                    </a:lnTo>
                    <a:lnTo>
                      <a:pt x="154" y="21"/>
                    </a:lnTo>
                    <a:lnTo>
                      <a:pt x="145" y="31"/>
                    </a:lnTo>
                    <a:lnTo>
                      <a:pt x="137" y="38"/>
                    </a:lnTo>
                    <a:lnTo>
                      <a:pt x="127" y="51"/>
                    </a:lnTo>
                    <a:lnTo>
                      <a:pt x="116" y="61"/>
                    </a:lnTo>
                    <a:lnTo>
                      <a:pt x="107" y="76"/>
                    </a:lnTo>
                    <a:lnTo>
                      <a:pt x="95" y="91"/>
                    </a:lnTo>
                    <a:lnTo>
                      <a:pt x="88" y="109"/>
                    </a:lnTo>
                    <a:lnTo>
                      <a:pt x="78" y="126"/>
                    </a:lnTo>
                    <a:lnTo>
                      <a:pt x="72" y="147"/>
                    </a:lnTo>
                    <a:lnTo>
                      <a:pt x="67" y="169"/>
                    </a:lnTo>
                    <a:lnTo>
                      <a:pt x="63" y="194"/>
                    </a:lnTo>
                    <a:lnTo>
                      <a:pt x="65" y="190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8" y="175"/>
                    </a:lnTo>
                    <a:lnTo>
                      <a:pt x="97" y="169"/>
                    </a:lnTo>
                    <a:lnTo>
                      <a:pt x="108" y="166"/>
                    </a:lnTo>
                    <a:lnTo>
                      <a:pt x="118" y="162"/>
                    </a:lnTo>
                    <a:lnTo>
                      <a:pt x="133" y="158"/>
                    </a:lnTo>
                    <a:lnTo>
                      <a:pt x="148" y="154"/>
                    </a:lnTo>
                    <a:lnTo>
                      <a:pt x="165" y="150"/>
                    </a:lnTo>
                    <a:lnTo>
                      <a:pt x="183" y="148"/>
                    </a:lnTo>
                    <a:lnTo>
                      <a:pt x="203" y="148"/>
                    </a:lnTo>
                    <a:lnTo>
                      <a:pt x="222" y="148"/>
                    </a:lnTo>
                    <a:lnTo>
                      <a:pt x="245" y="152"/>
                    </a:lnTo>
                    <a:lnTo>
                      <a:pt x="266" y="154"/>
                    </a:lnTo>
                    <a:lnTo>
                      <a:pt x="287" y="158"/>
                    </a:lnTo>
                    <a:lnTo>
                      <a:pt x="302" y="164"/>
                    </a:lnTo>
                    <a:lnTo>
                      <a:pt x="319" y="169"/>
                    </a:lnTo>
                    <a:lnTo>
                      <a:pt x="333" y="175"/>
                    </a:lnTo>
                    <a:lnTo>
                      <a:pt x="344" y="181"/>
                    </a:lnTo>
                    <a:lnTo>
                      <a:pt x="354" y="186"/>
                    </a:lnTo>
                    <a:lnTo>
                      <a:pt x="361" y="194"/>
                    </a:lnTo>
                    <a:lnTo>
                      <a:pt x="367" y="198"/>
                    </a:lnTo>
                    <a:lnTo>
                      <a:pt x="371" y="204"/>
                    </a:lnTo>
                    <a:lnTo>
                      <a:pt x="375" y="209"/>
                    </a:lnTo>
                    <a:lnTo>
                      <a:pt x="380" y="215"/>
                    </a:lnTo>
                    <a:lnTo>
                      <a:pt x="384" y="221"/>
                    </a:lnTo>
                    <a:lnTo>
                      <a:pt x="386" y="224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3" name="Freeform 635"/>
              <p:cNvSpPr>
                <a:spLocks/>
              </p:cNvSpPr>
              <p:nvPr/>
            </p:nvSpPr>
            <p:spPr bwMode="auto">
              <a:xfrm rot="-9495803">
                <a:off x="3519" y="4004"/>
                <a:ext cx="46" cy="28"/>
              </a:xfrm>
              <a:custGeom>
                <a:avLst/>
                <a:gdLst>
                  <a:gd name="T0" fmla="*/ 1 w 359"/>
                  <a:gd name="T1" fmla="*/ 0 h 218"/>
                  <a:gd name="T2" fmla="*/ 1 w 359"/>
                  <a:gd name="T3" fmla="*/ 0 h 218"/>
                  <a:gd name="T4" fmla="*/ 0 w 359"/>
                  <a:gd name="T5" fmla="*/ 0 h 218"/>
                  <a:gd name="T6" fmla="*/ 0 w 359"/>
                  <a:gd name="T7" fmla="*/ 0 h 218"/>
                  <a:gd name="T8" fmla="*/ 0 w 359"/>
                  <a:gd name="T9" fmla="*/ 0 h 218"/>
                  <a:gd name="T10" fmla="*/ 0 w 359"/>
                  <a:gd name="T11" fmla="*/ 0 h 218"/>
                  <a:gd name="T12" fmla="*/ 0 w 359"/>
                  <a:gd name="T13" fmla="*/ 0 h 218"/>
                  <a:gd name="T14" fmla="*/ 0 w 359"/>
                  <a:gd name="T15" fmla="*/ 0 h 218"/>
                  <a:gd name="T16" fmla="*/ 0 w 359"/>
                  <a:gd name="T17" fmla="*/ 0 h 218"/>
                  <a:gd name="T18" fmla="*/ 0 w 359"/>
                  <a:gd name="T19" fmla="*/ 0 h 218"/>
                  <a:gd name="T20" fmla="*/ 0 w 359"/>
                  <a:gd name="T21" fmla="*/ 0 h 218"/>
                  <a:gd name="T22" fmla="*/ 0 w 359"/>
                  <a:gd name="T23" fmla="*/ 0 h 218"/>
                  <a:gd name="T24" fmla="*/ 0 w 359"/>
                  <a:gd name="T25" fmla="*/ 0 h 218"/>
                  <a:gd name="T26" fmla="*/ 0 w 359"/>
                  <a:gd name="T27" fmla="*/ 0 h 218"/>
                  <a:gd name="T28" fmla="*/ 0 w 359"/>
                  <a:gd name="T29" fmla="*/ 0 h 218"/>
                  <a:gd name="T30" fmla="*/ 0 w 359"/>
                  <a:gd name="T31" fmla="*/ 0 h 218"/>
                  <a:gd name="T32" fmla="*/ 0 w 359"/>
                  <a:gd name="T33" fmla="*/ 0 h 218"/>
                  <a:gd name="T34" fmla="*/ 0 w 359"/>
                  <a:gd name="T35" fmla="*/ 0 h 218"/>
                  <a:gd name="T36" fmla="*/ 0 w 359"/>
                  <a:gd name="T37" fmla="*/ 0 h 218"/>
                  <a:gd name="T38" fmla="*/ 0 w 359"/>
                  <a:gd name="T39" fmla="*/ 0 h 218"/>
                  <a:gd name="T40" fmla="*/ 0 w 359"/>
                  <a:gd name="T41" fmla="*/ 0 h 218"/>
                  <a:gd name="T42" fmla="*/ 0 w 359"/>
                  <a:gd name="T43" fmla="*/ 0 h 218"/>
                  <a:gd name="T44" fmla="*/ 0 w 359"/>
                  <a:gd name="T45" fmla="*/ 0 h 218"/>
                  <a:gd name="T46" fmla="*/ 0 w 359"/>
                  <a:gd name="T47" fmla="*/ 0 h 218"/>
                  <a:gd name="T48" fmla="*/ 0 w 359"/>
                  <a:gd name="T49" fmla="*/ 0 h 218"/>
                  <a:gd name="T50" fmla="*/ 0 w 359"/>
                  <a:gd name="T51" fmla="*/ 0 h 218"/>
                  <a:gd name="T52" fmla="*/ 0 w 359"/>
                  <a:gd name="T53" fmla="*/ 0 h 218"/>
                  <a:gd name="T54" fmla="*/ 0 w 359"/>
                  <a:gd name="T55" fmla="*/ 0 h 218"/>
                  <a:gd name="T56" fmla="*/ 0 w 359"/>
                  <a:gd name="T57" fmla="*/ 0 h 218"/>
                  <a:gd name="T58" fmla="*/ 0 w 359"/>
                  <a:gd name="T59" fmla="*/ 0 h 218"/>
                  <a:gd name="T60" fmla="*/ 0 w 359"/>
                  <a:gd name="T61" fmla="*/ 0 h 218"/>
                  <a:gd name="T62" fmla="*/ 0 w 359"/>
                  <a:gd name="T63" fmla="*/ 0 h 218"/>
                  <a:gd name="T64" fmla="*/ 0 w 359"/>
                  <a:gd name="T65" fmla="*/ 0 h 218"/>
                  <a:gd name="T66" fmla="*/ 0 w 359"/>
                  <a:gd name="T67" fmla="*/ 0 h 218"/>
                  <a:gd name="T68" fmla="*/ 0 w 359"/>
                  <a:gd name="T69" fmla="*/ 0 h 218"/>
                  <a:gd name="T70" fmla="*/ 0 w 359"/>
                  <a:gd name="T71" fmla="*/ 0 h 218"/>
                  <a:gd name="T72" fmla="*/ 0 w 359"/>
                  <a:gd name="T73" fmla="*/ 0 h 218"/>
                  <a:gd name="T74" fmla="*/ 0 w 359"/>
                  <a:gd name="T75" fmla="*/ 0 h 218"/>
                  <a:gd name="T76" fmla="*/ 0 w 359"/>
                  <a:gd name="T77" fmla="*/ 0 h 218"/>
                  <a:gd name="T78" fmla="*/ 0 w 359"/>
                  <a:gd name="T79" fmla="*/ 0 h 218"/>
                  <a:gd name="T80" fmla="*/ 0 w 359"/>
                  <a:gd name="T81" fmla="*/ 0 h 218"/>
                  <a:gd name="T82" fmla="*/ 0 w 359"/>
                  <a:gd name="T83" fmla="*/ 0 h 218"/>
                  <a:gd name="T84" fmla="*/ 0 w 359"/>
                  <a:gd name="T85" fmla="*/ 0 h 218"/>
                  <a:gd name="T86" fmla="*/ 1 w 359"/>
                  <a:gd name="T87" fmla="*/ 0 h 218"/>
                  <a:gd name="T88" fmla="*/ 0 w 359"/>
                  <a:gd name="T89" fmla="*/ 0 h 218"/>
                  <a:gd name="T90" fmla="*/ 0 w 359"/>
                  <a:gd name="T91" fmla="*/ 0 h 218"/>
                  <a:gd name="T92" fmla="*/ 1 w 359"/>
                  <a:gd name="T93" fmla="*/ 0 h 218"/>
                  <a:gd name="T94" fmla="*/ 1 w 359"/>
                  <a:gd name="T95" fmla="*/ 0 h 218"/>
                  <a:gd name="T96" fmla="*/ 1 w 359"/>
                  <a:gd name="T97" fmla="*/ 0 h 218"/>
                  <a:gd name="T98" fmla="*/ 1 w 359"/>
                  <a:gd name="T99" fmla="*/ 0 h 218"/>
                  <a:gd name="T100" fmla="*/ 1 w 359"/>
                  <a:gd name="T101" fmla="*/ 0 h 218"/>
                  <a:gd name="T102" fmla="*/ 1 w 359"/>
                  <a:gd name="T103" fmla="*/ 0 h 218"/>
                  <a:gd name="T104" fmla="*/ 1 w 359"/>
                  <a:gd name="T105" fmla="*/ 0 h 218"/>
                  <a:gd name="T106" fmla="*/ 1 w 359"/>
                  <a:gd name="T107" fmla="*/ 1 h 218"/>
                  <a:gd name="T108" fmla="*/ 1 w 359"/>
                  <a:gd name="T109" fmla="*/ 0 h 218"/>
                  <a:gd name="T110" fmla="*/ 1 w 359"/>
                  <a:gd name="T111" fmla="*/ 0 h 218"/>
                  <a:gd name="T112" fmla="*/ 1 w 359"/>
                  <a:gd name="T113" fmla="*/ 0 h 2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59"/>
                  <a:gd name="T172" fmla="*/ 0 h 218"/>
                  <a:gd name="T173" fmla="*/ 359 w 359"/>
                  <a:gd name="T174" fmla="*/ 218 h 2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59" h="218">
                    <a:moveTo>
                      <a:pt x="290" y="123"/>
                    </a:moveTo>
                    <a:lnTo>
                      <a:pt x="289" y="121"/>
                    </a:lnTo>
                    <a:lnTo>
                      <a:pt x="283" y="121"/>
                    </a:lnTo>
                    <a:lnTo>
                      <a:pt x="277" y="118"/>
                    </a:lnTo>
                    <a:lnTo>
                      <a:pt x="268" y="116"/>
                    </a:lnTo>
                    <a:lnTo>
                      <a:pt x="256" y="110"/>
                    </a:lnTo>
                    <a:lnTo>
                      <a:pt x="245" y="106"/>
                    </a:lnTo>
                    <a:lnTo>
                      <a:pt x="232" y="100"/>
                    </a:lnTo>
                    <a:lnTo>
                      <a:pt x="218" y="95"/>
                    </a:lnTo>
                    <a:lnTo>
                      <a:pt x="205" y="85"/>
                    </a:lnTo>
                    <a:lnTo>
                      <a:pt x="190" y="76"/>
                    </a:lnTo>
                    <a:lnTo>
                      <a:pt x="176" y="66"/>
                    </a:lnTo>
                    <a:lnTo>
                      <a:pt x="163" y="55"/>
                    </a:lnTo>
                    <a:lnTo>
                      <a:pt x="150" y="43"/>
                    </a:lnTo>
                    <a:lnTo>
                      <a:pt x="140" y="30"/>
                    </a:lnTo>
                    <a:lnTo>
                      <a:pt x="131" y="15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19" y="0"/>
                    </a:lnTo>
                    <a:lnTo>
                      <a:pt x="110" y="0"/>
                    </a:lnTo>
                    <a:lnTo>
                      <a:pt x="102" y="4"/>
                    </a:lnTo>
                    <a:lnTo>
                      <a:pt x="89" y="7"/>
                    </a:lnTo>
                    <a:lnTo>
                      <a:pt x="78" y="13"/>
                    </a:lnTo>
                    <a:lnTo>
                      <a:pt x="66" y="19"/>
                    </a:lnTo>
                    <a:lnTo>
                      <a:pt x="53" y="30"/>
                    </a:lnTo>
                    <a:lnTo>
                      <a:pt x="40" y="40"/>
                    </a:lnTo>
                    <a:lnTo>
                      <a:pt x="28" y="55"/>
                    </a:lnTo>
                    <a:lnTo>
                      <a:pt x="17" y="70"/>
                    </a:lnTo>
                    <a:lnTo>
                      <a:pt x="9" y="91"/>
                    </a:lnTo>
                    <a:lnTo>
                      <a:pt x="2" y="112"/>
                    </a:lnTo>
                    <a:lnTo>
                      <a:pt x="0" y="140"/>
                    </a:lnTo>
                    <a:lnTo>
                      <a:pt x="0" y="169"/>
                    </a:lnTo>
                    <a:lnTo>
                      <a:pt x="2" y="203"/>
                    </a:lnTo>
                    <a:lnTo>
                      <a:pt x="2" y="201"/>
                    </a:lnTo>
                    <a:lnTo>
                      <a:pt x="2" y="196"/>
                    </a:lnTo>
                    <a:lnTo>
                      <a:pt x="2" y="188"/>
                    </a:lnTo>
                    <a:lnTo>
                      <a:pt x="5" y="178"/>
                    </a:lnTo>
                    <a:lnTo>
                      <a:pt x="5" y="163"/>
                    </a:lnTo>
                    <a:lnTo>
                      <a:pt x="9" y="152"/>
                    </a:lnTo>
                    <a:lnTo>
                      <a:pt x="13" y="137"/>
                    </a:lnTo>
                    <a:lnTo>
                      <a:pt x="19" y="121"/>
                    </a:lnTo>
                    <a:lnTo>
                      <a:pt x="24" y="104"/>
                    </a:lnTo>
                    <a:lnTo>
                      <a:pt x="32" y="89"/>
                    </a:lnTo>
                    <a:lnTo>
                      <a:pt x="42" y="74"/>
                    </a:lnTo>
                    <a:lnTo>
                      <a:pt x="53" y="61"/>
                    </a:lnTo>
                    <a:lnTo>
                      <a:pt x="66" y="49"/>
                    </a:lnTo>
                    <a:lnTo>
                      <a:pt x="80" y="40"/>
                    </a:lnTo>
                    <a:lnTo>
                      <a:pt x="99" y="32"/>
                    </a:lnTo>
                    <a:lnTo>
                      <a:pt x="114" y="30"/>
                    </a:lnTo>
                    <a:lnTo>
                      <a:pt x="110" y="30"/>
                    </a:lnTo>
                    <a:lnTo>
                      <a:pt x="104" y="34"/>
                    </a:lnTo>
                    <a:lnTo>
                      <a:pt x="95" y="38"/>
                    </a:lnTo>
                    <a:lnTo>
                      <a:pt x="89" y="43"/>
                    </a:lnTo>
                    <a:lnTo>
                      <a:pt x="80" y="49"/>
                    </a:lnTo>
                    <a:lnTo>
                      <a:pt x="72" y="59"/>
                    </a:lnTo>
                    <a:lnTo>
                      <a:pt x="62" y="66"/>
                    </a:lnTo>
                    <a:lnTo>
                      <a:pt x="55" y="80"/>
                    </a:lnTo>
                    <a:lnTo>
                      <a:pt x="47" y="91"/>
                    </a:lnTo>
                    <a:lnTo>
                      <a:pt x="42" y="106"/>
                    </a:lnTo>
                    <a:lnTo>
                      <a:pt x="36" y="123"/>
                    </a:lnTo>
                    <a:lnTo>
                      <a:pt x="32" y="142"/>
                    </a:lnTo>
                    <a:lnTo>
                      <a:pt x="28" y="163"/>
                    </a:lnTo>
                    <a:lnTo>
                      <a:pt x="28" y="188"/>
                    </a:lnTo>
                    <a:lnTo>
                      <a:pt x="28" y="186"/>
                    </a:lnTo>
                    <a:lnTo>
                      <a:pt x="28" y="182"/>
                    </a:lnTo>
                    <a:lnTo>
                      <a:pt x="28" y="175"/>
                    </a:lnTo>
                    <a:lnTo>
                      <a:pt x="32" y="167"/>
                    </a:lnTo>
                    <a:lnTo>
                      <a:pt x="34" y="158"/>
                    </a:lnTo>
                    <a:lnTo>
                      <a:pt x="38" y="146"/>
                    </a:lnTo>
                    <a:lnTo>
                      <a:pt x="42" y="135"/>
                    </a:lnTo>
                    <a:lnTo>
                      <a:pt x="47" y="123"/>
                    </a:lnTo>
                    <a:lnTo>
                      <a:pt x="51" y="110"/>
                    </a:lnTo>
                    <a:lnTo>
                      <a:pt x="59" y="99"/>
                    </a:lnTo>
                    <a:lnTo>
                      <a:pt x="68" y="85"/>
                    </a:lnTo>
                    <a:lnTo>
                      <a:pt x="78" y="76"/>
                    </a:lnTo>
                    <a:lnTo>
                      <a:pt x="89" y="66"/>
                    </a:lnTo>
                    <a:lnTo>
                      <a:pt x="102" y="59"/>
                    </a:lnTo>
                    <a:lnTo>
                      <a:pt x="116" y="53"/>
                    </a:lnTo>
                    <a:lnTo>
                      <a:pt x="135" y="51"/>
                    </a:lnTo>
                    <a:lnTo>
                      <a:pt x="129" y="51"/>
                    </a:lnTo>
                    <a:lnTo>
                      <a:pt x="119" y="59"/>
                    </a:lnTo>
                    <a:lnTo>
                      <a:pt x="114" y="61"/>
                    </a:lnTo>
                    <a:lnTo>
                      <a:pt x="108" y="68"/>
                    </a:lnTo>
                    <a:lnTo>
                      <a:pt x="100" y="74"/>
                    </a:lnTo>
                    <a:lnTo>
                      <a:pt x="93" y="83"/>
                    </a:lnTo>
                    <a:lnTo>
                      <a:pt x="85" y="89"/>
                    </a:lnTo>
                    <a:lnTo>
                      <a:pt x="78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62" y="135"/>
                    </a:lnTo>
                    <a:lnTo>
                      <a:pt x="59" y="148"/>
                    </a:lnTo>
                    <a:lnTo>
                      <a:pt x="59" y="161"/>
                    </a:lnTo>
                    <a:lnTo>
                      <a:pt x="59" y="178"/>
                    </a:lnTo>
                    <a:lnTo>
                      <a:pt x="59" y="175"/>
                    </a:lnTo>
                    <a:lnTo>
                      <a:pt x="62" y="165"/>
                    </a:lnTo>
                    <a:lnTo>
                      <a:pt x="62" y="158"/>
                    </a:lnTo>
                    <a:lnTo>
                      <a:pt x="66" y="152"/>
                    </a:lnTo>
                    <a:lnTo>
                      <a:pt x="68" y="142"/>
                    </a:lnTo>
                    <a:lnTo>
                      <a:pt x="74" y="135"/>
                    </a:lnTo>
                    <a:lnTo>
                      <a:pt x="78" y="125"/>
                    </a:lnTo>
                    <a:lnTo>
                      <a:pt x="85" y="116"/>
                    </a:lnTo>
                    <a:lnTo>
                      <a:pt x="93" y="106"/>
                    </a:lnTo>
                    <a:lnTo>
                      <a:pt x="102" y="99"/>
                    </a:lnTo>
                    <a:lnTo>
                      <a:pt x="112" y="91"/>
                    </a:lnTo>
                    <a:lnTo>
                      <a:pt x="125" y="83"/>
                    </a:lnTo>
                    <a:lnTo>
                      <a:pt x="138" y="76"/>
                    </a:lnTo>
                    <a:lnTo>
                      <a:pt x="154" y="72"/>
                    </a:lnTo>
                    <a:lnTo>
                      <a:pt x="150" y="74"/>
                    </a:lnTo>
                    <a:lnTo>
                      <a:pt x="142" y="78"/>
                    </a:lnTo>
                    <a:lnTo>
                      <a:pt x="131" y="85"/>
                    </a:lnTo>
                    <a:lnTo>
                      <a:pt x="119" y="97"/>
                    </a:lnTo>
                    <a:lnTo>
                      <a:pt x="114" y="102"/>
                    </a:lnTo>
                    <a:lnTo>
                      <a:pt x="108" y="110"/>
                    </a:lnTo>
                    <a:lnTo>
                      <a:pt x="102" y="116"/>
                    </a:lnTo>
                    <a:lnTo>
                      <a:pt x="99" y="127"/>
                    </a:lnTo>
                    <a:lnTo>
                      <a:pt x="93" y="137"/>
                    </a:lnTo>
                    <a:lnTo>
                      <a:pt x="91" y="146"/>
                    </a:lnTo>
                    <a:lnTo>
                      <a:pt x="89" y="158"/>
                    </a:lnTo>
                    <a:lnTo>
                      <a:pt x="91" y="171"/>
                    </a:lnTo>
                    <a:lnTo>
                      <a:pt x="91" y="167"/>
                    </a:lnTo>
                    <a:lnTo>
                      <a:pt x="95" y="158"/>
                    </a:lnTo>
                    <a:lnTo>
                      <a:pt x="95" y="152"/>
                    </a:lnTo>
                    <a:lnTo>
                      <a:pt x="99" y="146"/>
                    </a:lnTo>
                    <a:lnTo>
                      <a:pt x="102" y="139"/>
                    </a:lnTo>
                    <a:lnTo>
                      <a:pt x="108" y="133"/>
                    </a:lnTo>
                    <a:lnTo>
                      <a:pt x="112" y="125"/>
                    </a:lnTo>
                    <a:lnTo>
                      <a:pt x="119" y="118"/>
                    </a:lnTo>
                    <a:lnTo>
                      <a:pt x="125" y="110"/>
                    </a:lnTo>
                    <a:lnTo>
                      <a:pt x="133" y="104"/>
                    </a:lnTo>
                    <a:lnTo>
                      <a:pt x="140" y="99"/>
                    </a:lnTo>
                    <a:lnTo>
                      <a:pt x="150" y="95"/>
                    </a:lnTo>
                    <a:lnTo>
                      <a:pt x="159" y="91"/>
                    </a:lnTo>
                    <a:lnTo>
                      <a:pt x="173" y="91"/>
                    </a:lnTo>
                    <a:lnTo>
                      <a:pt x="171" y="91"/>
                    </a:lnTo>
                    <a:lnTo>
                      <a:pt x="165" y="95"/>
                    </a:lnTo>
                    <a:lnTo>
                      <a:pt x="156" y="100"/>
                    </a:lnTo>
                    <a:lnTo>
                      <a:pt x="146" y="110"/>
                    </a:lnTo>
                    <a:lnTo>
                      <a:pt x="140" y="112"/>
                    </a:lnTo>
                    <a:lnTo>
                      <a:pt x="137" y="120"/>
                    </a:lnTo>
                    <a:lnTo>
                      <a:pt x="131" y="125"/>
                    </a:lnTo>
                    <a:lnTo>
                      <a:pt x="129" y="133"/>
                    </a:lnTo>
                    <a:lnTo>
                      <a:pt x="125" y="140"/>
                    </a:lnTo>
                    <a:lnTo>
                      <a:pt x="123" y="148"/>
                    </a:lnTo>
                    <a:lnTo>
                      <a:pt x="121" y="156"/>
                    </a:lnTo>
                    <a:lnTo>
                      <a:pt x="121" y="167"/>
                    </a:lnTo>
                    <a:lnTo>
                      <a:pt x="121" y="163"/>
                    </a:lnTo>
                    <a:lnTo>
                      <a:pt x="125" y="158"/>
                    </a:lnTo>
                    <a:lnTo>
                      <a:pt x="131" y="148"/>
                    </a:lnTo>
                    <a:lnTo>
                      <a:pt x="140" y="139"/>
                    </a:lnTo>
                    <a:lnTo>
                      <a:pt x="144" y="131"/>
                    </a:lnTo>
                    <a:lnTo>
                      <a:pt x="150" y="127"/>
                    </a:lnTo>
                    <a:lnTo>
                      <a:pt x="156" y="121"/>
                    </a:lnTo>
                    <a:lnTo>
                      <a:pt x="163" y="116"/>
                    </a:lnTo>
                    <a:lnTo>
                      <a:pt x="171" y="112"/>
                    </a:lnTo>
                    <a:lnTo>
                      <a:pt x="176" y="108"/>
                    </a:lnTo>
                    <a:lnTo>
                      <a:pt x="186" y="104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0" y="108"/>
                    </a:lnTo>
                    <a:lnTo>
                      <a:pt x="182" y="112"/>
                    </a:lnTo>
                    <a:lnTo>
                      <a:pt x="176" y="120"/>
                    </a:lnTo>
                    <a:lnTo>
                      <a:pt x="171" y="127"/>
                    </a:lnTo>
                    <a:lnTo>
                      <a:pt x="165" y="139"/>
                    </a:lnTo>
                    <a:lnTo>
                      <a:pt x="161" y="144"/>
                    </a:lnTo>
                    <a:lnTo>
                      <a:pt x="159" y="152"/>
                    </a:lnTo>
                    <a:lnTo>
                      <a:pt x="159" y="158"/>
                    </a:lnTo>
                    <a:lnTo>
                      <a:pt x="159" y="167"/>
                    </a:lnTo>
                    <a:lnTo>
                      <a:pt x="159" y="163"/>
                    </a:lnTo>
                    <a:lnTo>
                      <a:pt x="163" y="158"/>
                    </a:lnTo>
                    <a:lnTo>
                      <a:pt x="169" y="148"/>
                    </a:lnTo>
                    <a:lnTo>
                      <a:pt x="178" y="140"/>
                    </a:lnTo>
                    <a:lnTo>
                      <a:pt x="188" y="131"/>
                    </a:lnTo>
                    <a:lnTo>
                      <a:pt x="201" y="125"/>
                    </a:lnTo>
                    <a:lnTo>
                      <a:pt x="207" y="121"/>
                    </a:lnTo>
                    <a:lnTo>
                      <a:pt x="213" y="120"/>
                    </a:lnTo>
                    <a:lnTo>
                      <a:pt x="218" y="120"/>
                    </a:lnTo>
                    <a:lnTo>
                      <a:pt x="226" y="121"/>
                    </a:lnTo>
                    <a:lnTo>
                      <a:pt x="220" y="121"/>
                    </a:lnTo>
                    <a:lnTo>
                      <a:pt x="211" y="131"/>
                    </a:lnTo>
                    <a:lnTo>
                      <a:pt x="203" y="135"/>
                    </a:lnTo>
                    <a:lnTo>
                      <a:pt x="197" y="142"/>
                    </a:lnTo>
                    <a:lnTo>
                      <a:pt x="194" y="152"/>
                    </a:lnTo>
                    <a:lnTo>
                      <a:pt x="194" y="163"/>
                    </a:lnTo>
                    <a:lnTo>
                      <a:pt x="194" y="161"/>
                    </a:lnTo>
                    <a:lnTo>
                      <a:pt x="197" y="158"/>
                    </a:lnTo>
                    <a:lnTo>
                      <a:pt x="201" y="152"/>
                    </a:lnTo>
                    <a:lnTo>
                      <a:pt x="209" y="148"/>
                    </a:lnTo>
                    <a:lnTo>
                      <a:pt x="216" y="140"/>
                    </a:lnTo>
                    <a:lnTo>
                      <a:pt x="228" y="137"/>
                    </a:lnTo>
                    <a:lnTo>
                      <a:pt x="233" y="135"/>
                    </a:lnTo>
                    <a:lnTo>
                      <a:pt x="241" y="135"/>
                    </a:lnTo>
                    <a:lnTo>
                      <a:pt x="247" y="135"/>
                    </a:lnTo>
                    <a:lnTo>
                      <a:pt x="256" y="137"/>
                    </a:lnTo>
                    <a:lnTo>
                      <a:pt x="252" y="137"/>
                    </a:lnTo>
                    <a:lnTo>
                      <a:pt x="247" y="142"/>
                    </a:lnTo>
                    <a:lnTo>
                      <a:pt x="243" y="146"/>
                    </a:lnTo>
                    <a:lnTo>
                      <a:pt x="241" y="152"/>
                    </a:lnTo>
                    <a:lnTo>
                      <a:pt x="239" y="156"/>
                    </a:lnTo>
                    <a:lnTo>
                      <a:pt x="237" y="161"/>
                    </a:lnTo>
                    <a:lnTo>
                      <a:pt x="237" y="167"/>
                    </a:lnTo>
                    <a:lnTo>
                      <a:pt x="239" y="175"/>
                    </a:lnTo>
                    <a:lnTo>
                      <a:pt x="241" y="173"/>
                    </a:lnTo>
                    <a:lnTo>
                      <a:pt x="251" y="175"/>
                    </a:lnTo>
                    <a:lnTo>
                      <a:pt x="256" y="175"/>
                    </a:lnTo>
                    <a:lnTo>
                      <a:pt x="264" y="175"/>
                    </a:lnTo>
                    <a:lnTo>
                      <a:pt x="271" y="177"/>
                    </a:lnTo>
                    <a:lnTo>
                      <a:pt x="283" y="178"/>
                    </a:lnTo>
                    <a:lnTo>
                      <a:pt x="290" y="178"/>
                    </a:lnTo>
                    <a:lnTo>
                      <a:pt x="300" y="182"/>
                    </a:lnTo>
                    <a:lnTo>
                      <a:pt x="310" y="186"/>
                    </a:lnTo>
                    <a:lnTo>
                      <a:pt x="321" y="192"/>
                    </a:lnTo>
                    <a:lnTo>
                      <a:pt x="330" y="196"/>
                    </a:lnTo>
                    <a:lnTo>
                      <a:pt x="340" y="201"/>
                    </a:lnTo>
                    <a:lnTo>
                      <a:pt x="349" y="209"/>
                    </a:lnTo>
                    <a:lnTo>
                      <a:pt x="359" y="218"/>
                    </a:lnTo>
                    <a:lnTo>
                      <a:pt x="355" y="215"/>
                    </a:lnTo>
                    <a:lnTo>
                      <a:pt x="353" y="209"/>
                    </a:lnTo>
                    <a:lnTo>
                      <a:pt x="348" y="199"/>
                    </a:lnTo>
                    <a:lnTo>
                      <a:pt x="342" y="188"/>
                    </a:lnTo>
                    <a:lnTo>
                      <a:pt x="336" y="182"/>
                    </a:lnTo>
                    <a:lnTo>
                      <a:pt x="334" y="175"/>
                    </a:lnTo>
                    <a:lnTo>
                      <a:pt x="329" y="167"/>
                    </a:lnTo>
                    <a:lnTo>
                      <a:pt x="325" y="161"/>
                    </a:lnTo>
                    <a:lnTo>
                      <a:pt x="319" y="156"/>
                    </a:lnTo>
                    <a:lnTo>
                      <a:pt x="313" y="148"/>
                    </a:lnTo>
                    <a:lnTo>
                      <a:pt x="310" y="142"/>
                    </a:lnTo>
                    <a:lnTo>
                      <a:pt x="304" y="137"/>
                    </a:lnTo>
                    <a:lnTo>
                      <a:pt x="290" y="123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4" name="Freeform 634"/>
              <p:cNvSpPr>
                <a:spLocks/>
              </p:cNvSpPr>
              <p:nvPr/>
            </p:nvSpPr>
            <p:spPr bwMode="auto">
              <a:xfrm rot="-9495803">
                <a:off x="3543" y="3989"/>
                <a:ext cx="25" cy="18"/>
              </a:xfrm>
              <a:custGeom>
                <a:avLst/>
                <a:gdLst>
                  <a:gd name="T0" fmla="*/ 0 w 197"/>
                  <a:gd name="T1" fmla="*/ 0 h 138"/>
                  <a:gd name="T2" fmla="*/ 0 w 197"/>
                  <a:gd name="T3" fmla="*/ 0 h 138"/>
                  <a:gd name="T4" fmla="*/ 0 w 197"/>
                  <a:gd name="T5" fmla="*/ 0 h 138"/>
                  <a:gd name="T6" fmla="*/ 0 w 197"/>
                  <a:gd name="T7" fmla="*/ 0 h 138"/>
                  <a:gd name="T8" fmla="*/ 0 w 197"/>
                  <a:gd name="T9" fmla="*/ 0 h 138"/>
                  <a:gd name="T10" fmla="*/ 0 w 197"/>
                  <a:gd name="T11" fmla="*/ 0 h 138"/>
                  <a:gd name="T12" fmla="*/ 0 w 197"/>
                  <a:gd name="T13" fmla="*/ 0 h 138"/>
                  <a:gd name="T14" fmla="*/ 0 w 197"/>
                  <a:gd name="T15" fmla="*/ 0 h 138"/>
                  <a:gd name="T16" fmla="*/ 0 w 197"/>
                  <a:gd name="T17" fmla="*/ 0 h 138"/>
                  <a:gd name="T18" fmla="*/ 0 w 197"/>
                  <a:gd name="T19" fmla="*/ 0 h 138"/>
                  <a:gd name="T20" fmla="*/ 0 w 197"/>
                  <a:gd name="T21" fmla="*/ 0 h 138"/>
                  <a:gd name="T22" fmla="*/ 0 w 197"/>
                  <a:gd name="T23" fmla="*/ 0 h 138"/>
                  <a:gd name="T24" fmla="*/ 0 w 197"/>
                  <a:gd name="T25" fmla="*/ 0 h 138"/>
                  <a:gd name="T26" fmla="*/ 0 w 197"/>
                  <a:gd name="T27" fmla="*/ 0 h 138"/>
                  <a:gd name="T28" fmla="*/ 0 w 197"/>
                  <a:gd name="T29" fmla="*/ 0 h 138"/>
                  <a:gd name="T30" fmla="*/ 0 w 197"/>
                  <a:gd name="T31" fmla="*/ 0 h 138"/>
                  <a:gd name="T32" fmla="*/ 0 w 197"/>
                  <a:gd name="T33" fmla="*/ 0 h 138"/>
                  <a:gd name="T34" fmla="*/ 0 w 197"/>
                  <a:gd name="T35" fmla="*/ 0 h 138"/>
                  <a:gd name="T36" fmla="*/ 0 w 197"/>
                  <a:gd name="T37" fmla="*/ 0 h 138"/>
                  <a:gd name="T38" fmla="*/ 0 w 197"/>
                  <a:gd name="T39" fmla="*/ 0 h 138"/>
                  <a:gd name="T40" fmla="*/ 0 w 197"/>
                  <a:gd name="T41" fmla="*/ 0 h 138"/>
                  <a:gd name="T42" fmla="*/ 0 w 197"/>
                  <a:gd name="T43" fmla="*/ 0 h 138"/>
                  <a:gd name="T44" fmla="*/ 0 w 197"/>
                  <a:gd name="T45" fmla="*/ 0 h 138"/>
                  <a:gd name="T46" fmla="*/ 0 w 197"/>
                  <a:gd name="T47" fmla="*/ 0 h 138"/>
                  <a:gd name="T48" fmla="*/ 0 w 197"/>
                  <a:gd name="T49" fmla="*/ 0 h 138"/>
                  <a:gd name="T50" fmla="*/ 0 w 197"/>
                  <a:gd name="T51" fmla="*/ 0 h 138"/>
                  <a:gd name="T52" fmla="*/ 0 w 197"/>
                  <a:gd name="T53" fmla="*/ 0 h 138"/>
                  <a:gd name="T54" fmla="*/ 0 w 197"/>
                  <a:gd name="T55" fmla="*/ 0 h 138"/>
                  <a:gd name="T56" fmla="*/ 0 w 197"/>
                  <a:gd name="T57" fmla="*/ 0 h 138"/>
                  <a:gd name="T58" fmla="*/ 0 w 197"/>
                  <a:gd name="T59" fmla="*/ 0 h 138"/>
                  <a:gd name="T60" fmla="*/ 0 w 197"/>
                  <a:gd name="T61" fmla="*/ 0 h 138"/>
                  <a:gd name="T62" fmla="*/ 0 w 197"/>
                  <a:gd name="T63" fmla="*/ 0 h 138"/>
                  <a:gd name="T64" fmla="*/ 0 w 197"/>
                  <a:gd name="T65" fmla="*/ 0 h 138"/>
                  <a:gd name="T66" fmla="*/ 0 w 197"/>
                  <a:gd name="T67" fmla="*/ 0 h 138"/>
                  <a:gd name="T68" fmla="*/ 0 w 197"/>
                  <a:gd name="T69" fmla="*/ 0 h 138"/>
                  <a:gd name="T70" fmla="*/ 0 w 197"/>
                  <a:gd name="T71" fmla="*/ 0 h 138"/>
                  <a:gd name="T72" fmla="*/ 0 w 197"/>
                  <a:gd name="T73" fmla="*/ 0 h 138"/>
                  <a:gd name="T74" fmla="*/ 0 w 197"/>
                  <a:gd name="T75" fmla="*/ 0 h 138"/>
                  <a:gd name="T76" fmla="*/ 0 w 197"/>
                  <a:gd name="T77" fmla="*/ 0 h 138"/>
                  <a:gd name="T78" fmla="*/ 0 w 197"/>
                  <a:gd name="T79" fmla="*/ 0 h 138"/>
                  <a:gd name="T80" fmla="*/ 0 w 197"/>
                  <a:gd name="T81" fmla="*/ 0 h 138"/>
                  <a:gd name="T82" fmla="*/ 0 w 197"/>
                  <a:gd name="T83" fmla="*/ 0 h 138"/>
                  <a:gd name="T84" fmla="*/ 0 w 197"/>
                  <a:gd name="T85" fmla="*/ 0 h 138"/>
                  <a:gd name="T86" fmla="*/ 0 w 197"/>
                  <a:gd name="T87" fmla="*/ 0 h 138"/>
                  <a:gd name="T88" fmla="*/ 0 w 197"/>
                  <a:gd name="T89" fmla="*/ 0 h 138"/>
                  <a:gd name="T90" fmla="*/ 0 w 197"/>
                  <a:gd name="T91" fmla="*/ 0 h 138"/>
                  <a:gd name="T92" fmla="*/ 0 w 197"/>
                  <a:gd name="T93" fmla="*/ 0 h 138"/>
                  <a:gd name="T94" fmla="*/ 0 w 197"/>
                  <a:gd name="T95" fmla="*/ 0 h 138"/>
                  <a:gd name="T96" fmla="*/ 0 w 197"/>
                  <a:gd name="T97" fmla="*/ 0 h 13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7"/>
                  <a:gd name="T148" fmla="*/ 0 h 138"/>
                  <a:gd name="T149" fmla="*/ 197 w 197"/>
                  <a:gd name="T150" fmla="*/ 138 h 13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7" h="138">
                    <a:moveTo>
                      <a:pt x="184" y="131"/>
                    </a:moveTo>
                    <a:lnTo>
                      <a:pt x="182" y="129"/>
                    </a:lnTo>
                    <a:lnTo>
                      <a:pt x="178" y="129"/>
                    </a:lnTo>
                    <a:lnTo>
                      <a:pt x="173" y="125"/>
                    </a:lnTo>
                    <a:lnTo>
                      <a:pt x="167" y="125"/>
                    </a:lnTo>
                    <a:lnTo>
                      <a:pt x="158" y="123"/>
                    </a:lnTo>
                    <a:lnTo>
                      <a:pt x="146" y="119"/>
                    </a:lnTo>
                    <a:lnTo>
                      <a:pt x="135" y="118"/>
                    </a:lnTo>
                    <a:lnTo>
                      <a:pt x="123" y="118"/>
                    </a:lnTo>
                    <a:lnTo>
                      <a:pt x="108" y="116"/>
                    </a:lnTo>
                    <a:lnTo>
                      <a:pt x="95" y="116"/>
                    </a:lnTo>
                    <a:lnTo>
                      <a:pt x="78" y="116"/>
                    </a:lnTo>
                    <a:lnTo>
                      <a:pt x="63" y="118"/>
                    </a:lnTo>
                    <a:lnTo>
                      <a:pt x="47" y="119"/>
                    </a:lnTo>
                    <a:lnTo>
                      <a:pt x="30" y="125"/>
                    </a:lnTo>
                    <a:lnTo>
                      <a:pt x="15" y="131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3"/>
                    </a:lnTo>
                    <a:lnTo>
                      <a:pt x="2" y="127"/>
                    </a:lnTo>
                    <a:lnTo>
                      <a:pt x="6" y="119"/>
                    </a:lnTo>
                    <a:lnTo>
                      <a:pt x="7" y="112"/>
                    </a:lnTo>
                    <a:lnTo>
                      <a:pt x="13" y="102"/>
                    </a:lnTo>
                    <a:lnTo>
                      <a:pt x="19" y="91"/>
                    </a:lnTo>
                    <a:lnTo>
                      <a:pt x="26" y="81"/>
                    </a:lnTo>
                    <a:lnTo>
                      <a:pt x="34" y="68"/>
                    </a:lnTo>
                    <a:lnTo>
                      <a:pt x="44" y="57"/>
                    </a:lnTo>
                    <a:lnTo>
                      <a:pt x="55" y="45"/>
                    </a:lnTo>
                    <a:lnTo>
                      <a:pt x="68" y="36"/>
                    </a:lnTo>
                    <a:lnTo>
                      <a:pt x="80" y="24"/>
                    </a:lnTo>
                    <a:lnTo>
                      <a:pt x="95" y="17"/>
                    </a:lnTo>
                    <a:lnTo>
                      <a:pt x="112" y="9"/>
                    </a:lnTo>
                    <a:lnTo>
                      <a:pt x="131" y="5"/>
                    </a:lnTo>
                    <a:lnTo>
                      <a:pt x="127" y="5"/>
                    </a:lnTo>
                    <a:lnTo>
                      <a:pt x="120" y="11"/>
                    </a:lnTo>
                    <a:lnTo>
                      <a:pt x="112" y="15"/>
                    </a:lnTo>
                    <a:lnTo>
                      <a:pt x="106" y="21"/>
                    </a:lnTo>
                    <a:lnTo>
                      <a:pt x="99" y="26"/>
                    </a:lnTo>
                    <a:lnTo>
                      <a:pt x="93" y="32"/>
                    </a:lnTo>
                    <a:lnTo>
                      <a:pt x="87" y="38"/>
                    </a:lnTo>
                    <a:lnTo>
                      <a:pt x="80" y="45"/>
                    </a:lnTo>
                    <a:lnTo>
                      <a:pt x="72" y="53"/>
                    </a:lnTo>
                    <a:lnTo>
                      <a:pt x="66" y="62"/>
                    </a:lnTo>
                    <a:lnTo>
                      <a:pt x="61" y="72"/>
                    </a:lnTo>
                    <a:lnTo>
                      <a:pt x="57" y="81"/>
                    </a:lnTo>
                    <a:lnTo>
                      <a:pt x="55" y="89"/>
                    </a:lnTo>
                    <a:lnTo>
                      <a:pt x="55" y="99"/>
                    </a:lnTo>
                    <a:lnTo>
                      <a:pt x="55" y="97"/>
                    </a:lnTo>
                    <a:lnTo>
                      <a:pt x="57" y="93"/>
                    </a:lnTo>
                    <a:lnTo>
                      <a:pt x="59" y="87"/>
                    </a:lnTo>
                    <a:lnTo>
                      <a:pt x="64" y="81"/>
                    </a:lnTo>
                    <a:lnTo>
                      <a:pt x="68" y="72"/>
                    </a:lnTo>
                    <a:lnTo>
                      <a:pt x="76" y="64"/>
                    </a:lnTo>
                    <a:lnTo>
                      <a:pt x="83" y="55"/>
                    </a:lnTo>
                    <a:lnTo>
                      <a:pt x="93" y="45"/>
                    </a:lnTo>
                    <a:lnTo>
                      <a:pt x="102" y="36"/>
                    </a:lnTo>
                    <a:lnTo>
                      <a:pt x="114" y="26"/>
                    </a:lnTo>
                    <a:lnTo>
                      <a:pt x="123" y="17"/>
                    </a:lnTo>
                    <a:lnTo>
                      <a:pt x="139" y="11"/>
                    </a:lnTo>
                    <a:lnTo>
                      <a:pt x="150" y="5"/>
                    </a:lnTo>
                    <a:lnTo>
                      <a:pt x="165" y="2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184" y="5"/>
                    </a:lnTo>
                    <a:lnTo>
                      <a:pt x="175" y="9"/>
                    </a:lnTo>
                    <a:lnTo>
                      <a:pt x="163" y="13"/>
                    </a:lnTo>
                    <a:lnTo>
                      <a:pt x="156" y="21"/>
                    </a:lnTo>
                    <a:lnTo>
                      <a:pt x="146" y="26"/>
                    </a:lnTo>
                    <a:lnTo>
                      <a:pt x="139" y="34"/>
                    </a:lnTo>
                    <a:lnTo>
                      <a:pt x="133" y="41"/>
                    </a:lnTo>
                    <a:lnTo>
                      <a:pt x="127" y="47"/>
                    </a:lnTo>
                    <a:lnTo>
                      <a:pt x="121" y="53"/>
                    </a:lnTo>
                    <a:lnTo>
                      <a:pt x="118" y="60"/>
                    </a:lnTo>
                    <a:lnTo>
                      <a:pt x="114" y="68"/>
                    </a:lnTo>
                    <a:lnTo>
                      <a:pt x="112" y="74"/>
                    </a:lnTo>
                    <a:lnTo>
                      <a:pt x="110" y="81"/>
                    </a:lnTo>
                    <a:lnTo>
                      <a:pt x="110" y="87"/>
                    </a:lnTo>
                    <a:lnTo>
                      <a:pt x="110" y="93"/>
                    </a:lnTo>
                    <a:lnTo>
                      <a:pt x="112" y="99"/>
                    </a:lnTo>
                    <a:lnTo>
                      <a:pt x="114" y="91"/>
                    </a:lnTo>
                    <a:lnTo>
                      <a:pt x="118" y="83"/>
                    </a:lnTo>
                    <a:lnTo>
                      <a:pt x="120" y="78"/>
                    </a:lnTo>
                    <a:lnTo>
                      <a:pt x="125" y="70"/>
                    </a:lnTo>
                    <a:lnTo>
                      <a:pt x="131" y="62"/>
                    </a:lnTo>
                    <a:lnTo>
                      <a:pt x="139" y="55"/>
                    </a:lnTo>
                    <a:lnTo>
                      <a:pt x="144" y="51"/>
                    </a:lnTo>
                    <a:lnTo>
                      <a:pt x="150" y="47"/>
                    </a:lnTo>
                    <a:lnTo>
                      <a:pt x="156" y="45"/>
                    </a:lnTo>
                    <a:lnTo>
                      <a:pt x="165" y="43"/>
                    </a:lnTo>
                    <a:lnTo>
                      <a:pt x="161" y="57"/>
                    </a:lnTo>
                    <a:lnTo>
                      <a:pt x="161" y="68"/>
                    </a:lnTo>
                    <a:lnTo>
                      <a:pt x="161" y="80"/>
                    </a:lnTo>
                    <a:lnTo>
                      <a:pt x="163" y="93"/>
                    </a:lnTo>
                    <a:lnTo>
                      <a:pt x="165" y="102"/>
                    </a:lnTo>
                    <a:lnTo>
                      <a:pt x="171" y="114"/>
                    </a:lnTo>
                    <a:lnTo>
                      <a:pt x="177" y="123"/>
                    </a:lnTo>
                    <a:lnTo>
                      <a:pt x="184" y="131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5" name="Freeform 633"/>
              <p:cNvSpPr>
                <a:spLocks/>
              </p:cNvSpPr>
              <p:nvPr/>
            </p:nvSpPr>
            <p:spPr bwMode="auto">
              <a:xfrm rot="-9495803">
                <a:off x="3551" y="3875"/>
                <a:ext cx="62" cy="49"/>
              </a:xfrm>
              <a:custGeom>
                <a:avLst/>
                <a:gdLst>
                  <a:gd name="T0" fmla="*/ 1 w 483"/>
                  <a:gd name="T1" fmla="*/ 0 h 382"/>
                  <a:gd name="T2" fmla="*/ 1 w 483"/>
                  <a:gd name="T3" fmla="*/ 0 h 382"/>
                  <a:gd name="T4" fmla="*/ 1 w 483"/>
                  <a:gd name="T5" fmla="*/ 0 h 382"/>
                  <a:gd name="T6" fmla="*/ 0 w 483"/>
                  <a:gd name="T7" fmla="*/ 0 h 382"/>
                  <a:gd name="T8" fmla="*/ 0 w 483"/>
                  <a:gd name="T9" fmla="*/ 0 h 382"/>
                  <a:gd name="T10" fmla="*/ 0 w 483"/>
                  <a:gd name="T11" fmla="*/ 0 h 382"/>
                  <a:gd name="T12" fmla="*/ 0 w 483"/>
                  <a:gd name="T13" fmla="*/ 1 h 382"/>
                  <a:gd name="T14" fmla="*/ 0 w 483"/>
                  <a:gd name="T15" fmla="*/ 1 h 382"/>
                  <a:gd name="T16" fmla="*/ 0 w 483"/>
                  <a:gd name="T17" fmla="*/ 1 h 382"/>
                  <a:gd name="T18" fmla="*/ 0 w 483"/>
                  <a:gd name="T19" fmla="*/ 1 h 382"/>
                  <a:gd name="T20" fmla="*/ 0 w 483"/>
                  <a:gd name="T21" fmla="*/ 1 h 382"/>
                  <a:gd name="T22" fmla="*/ 0 w 483"/>
                  <a:gd name="T23" fmla="*/ 0 h 382"/>
                  <a:gd name="T24" fmla="*/ 0 w 483"/>
                  <a:gd name="T25" fmla="*/ 1 h 382"/>
                  <a:gd name="T26" fmla="*/ 0 w 483"/>
                  <a:gd name="T27" fmla="*/ 1 h 382"/>
                  <a:gd name="T28" fmla="*/ 0 w 483"/>
                  <a:gd name="T29" fmla="*/ 1 h 382"/>
                  <a:gd name="T30" fmla="*/ 0 w 483"/>
                  <a:gd name="T31" fmla="*/ 1 h 382"/>
                  <a:gd name="T32" fmla="*/ 0 w 483"/>
                  <a:gd name="T33" fmla="*/ 1 h 382"/>
                  <a:gd name="T34" fmla="*/ 0 w 483"/>
                  <a:gd name="T35" fmla="*/ 1 h 382"/>
                  <a:gd name="T36" fmla="*/ 0 w 483"/>
                  <a:gd name="T37" fmla="*/ 0 h 382"/>
                  <a:gd name="T38" fmla="*/ 0 w 483"/>
                  <a:gd name="T39" fmla="*/ 1 h 382"/>
                  <a:gd name="T40" fmla="*/ 0 w 483"/>
                  <a:gd name="T41" fmla="*/ 1 h 382"/>
                  <a:gd name="T42" fmla="*/ 0 w 483"/>
                  <a:gd name="T43" fmla="*/ 1 h 382"/>
                  <a:gd name="T44" fmla="*/ 0 w 483"/>
                  <a:gd name="T45" fmla="*/ 1 h 382"/>
                  <a:gd name="T46" fmla="*/ 0 w 483"/>
                  <a:gd name="T47" fmla="*/ 1 h 382"/>
                  <a:gd name="T48" fmla="*/ 1 w 483"/>
                  <a:gd name="T49" fmla="*/ 1 h 382"/>
                  <a:gd name="T50" fmla="*/ 1 w 483"/>
                  <a:gd name="T51" fmla="*/ 0 h 382"/>
                  <a:gd name="T52" fmla="*/ 1 w 483"/>
                  <a:gd name="T53" fmla="*/ 0 h 382"/>
                  <a:gd name="T54" fmla="*/ 1 w 483"/>
                  <a:gd name="T55" fmla="*/ 1 h 382"/>
                  <a:gd name="T56" fmla="*/ 1 w 483"/>
                  <a:gd name="T57" fmla="*/ 1 h 382"/>
                  <a:gd name="T58" fmla="*/ 1 w 483"/>
                  <a:gd name="T59" fmla="*/ 1 h 382"/>
                  <a:gd name="T60" fmla="*/ 1 w 483"/>
                  <a:gd name="T61" fmla="*/ 1 h 382"/>
                  <a:gd name="T62" fmla="*/ 1 w 483"/>
                  <a:gd name="T63" fmla="*/ 1 h 382"/>
                  <a:gd name="T64" fmla="*/ 1 w 483"/>
                  <a:gd name="T65" fmla="*/ 0 h 382"/>
                  <a:gd name="T66" fmla="*/ 1 w 483"/>
                  <a:gd name="T67" fmla="*/ 0 h 382"/>
                  <a:gd name="T68" fmla="*/ 1 w 483"/>
                  <a:gd name="T69" fmla="*/ 0 h 382"/>
                  <a:gd name="T70" fmla="*/ 1 w 483"/>
                  <a:gd name="T71" fmla="*/ 1 h 382"/>
                  <a:gd name="T72" fmla="*/ 1 w 483"/>
                  <a:gd name="T73" fmla="*/ 1 h 382"/>
                  <a:gd name="T74" fmla="*/ 1 w 483"/>
                  <a:gd name="T75" fmla="*/ 1 h 382"/>
                  <a:gd name="T76" fmla="*/ 1 w 483"/>
                  <a:gd name="T77" fmla="*/ 1 h 382"/>
                  <a:gd name="T78" fmla="*/ 1 w 483"/>
                  <a:gd name="T79" fmla="*/ 0 h 382"/>
                  <a:gd name="T80" fmla="*/ 1 w 483"/>
                  <a:gd name="T81" fmla="*/ 0 h 382"/>
                  <a:gd name="T82" fmla="*/ 1 w 483"/>
                  <a:gd name="T83" fmla="*/ 0 h 382"/>
                  <a:gd name="T84" fmla="*/ 1 w 483"/>
                  <a:gd name="T85" fmla="*/ 0 h 382"/>
                  <a:gd name="T86" fmla="*/ 1 w 483"/>
                  <a:gd name="T87" fmla="*/ 0 h 382"/>
                  <a:gd name="T88" fmla="*/ 1 w 483"/>
                  <a:gd name="T89" fmla="*/ 0 h 382"/>
                  <a:gd name="T90" fmla="*/ 1 w 483"/>
                  <a:gd name="T91" fmla="*/ 0 h 382"/>
                  <a:gd name="T92" fmla="*/ 1 w 483"/>
                  <a:gd name="T93" fmla="*/ 0 h 382"/>
                  <a:gd name="T94" fmla="*/ 1 w 483"/>
                  <a:gd name="T95" fmla="*/ 0 h 382"/>
                  <a:gd name="T96" fmla="*/ 1 w 483"/>
                  <a:gd name="T97" fmla="*/ 0 h 382"/>
                  <a:gd name="T98" fmla="*/ 1 w 483"/>
                  <a:gd name="T99" fmla="*/ 0 h 382"/>
                  <a:gd name="T100" fmla="*/ 1 w 483"/>
                  <a:gd name="T101" fmla="*/ 0 h 382"/>
                  <a:gd name="T102" fmla="*/ 1 w 483"/>
                  <a:gd name="T103" fmla="*/ 0 h 382"/>
                  <a:gd name="T104" fmla="*/ 1 w 483"/>
                  <a:gd name="T105" fmla="*/ 0 h 382"/>
                  <a:gd name="T106" fmla="*/ 1 w 483"/>
                  <a:gd name="T107" fmla="*/ 0 h 382"/>
                  <a:gd name="T108" fmla="*/ 1 w 483"/>
                  <a:gd name="T109" fmla="*/ 0 h 38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83"/>
                  <a:gd name="T166" fmla="*/ 0 h 382"/>
                  <a:gd name="T167" fmla="*/ 483 w 483"/>
                  <a:gd name="T168" fmla="*/ 382 h 38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83" h="382">
                    <a:moveTo>
                      <a:pt x="469" y="0"/>
                    </a:moveTo>
                    <a:lnTo>
                      <a:pt x="468" y="4"/>
                    </a:lnTo>
                    <a:lnTo>
                      <a:pt x="460" y="10"/>
                    </a:lnTo>
                    <a:lnTo>
                      <a:pt x="452" y="21"/>
                    </a:lnTo>
                    <a:lnTo>
                      <a:pt x="439" y="34"/>
                    </a:lnTo>
                    <a:lnTo>
                      <a:pt x="424" y="52"/>
                    </a:lnTo>
                    <a:lnTo>
                      <a:pt x="407" y="69"/>
                    </a:lnTo>
                    <a:lnTo>
                      <a:pt x="384" y="86"/>
                    </a:lnTo>
                    <a:lnTo>
                      <a:pt x="359" y="105"/>
                    </a:lnTo>
                    <a:lnTo>
                      <a:pt x="331" y="122"/>
                    </a:lnTo>
                    <a:lnTo>
                      <a:pt x="298" y="135"/>
                    </a:lnTo>
                    <a:lnTo>
                      <a:pt x="264" y="147"/>
                    </a:lnTo>
                    <a:lnTo>
                      <a:pt x="228" y="156"/>
                    </a:lnTo>
                    <a:lnTo>
                      <a:pt x="188" y="158"/>
                    </a:lnTo>
                    <a:lnTo>
                      <a:pt x="146" y="158"/>
                    </a:lnTo>
                    <a:lnTo>
                      <a:pt x="101" y="150"/>
                    </a:lnTo>
                    <a:lnTo>
                      <a:pt x="53" y="137"/>
                    </a:lnTo>
                    <a:lnTo>
                      <a:pt x="55" y="143"/>
                    </a:lnTo>
                    <a:lnTo>
                      <a:pt x="57" y="148"/>
                    </a:lnTo>
                    <a:lnTo>
                      <a:pt x="59" y="160"/>
                    </a:lnTo>
                    <a:lnTo>
                      <a:pt x="59" y="171"/>
                    </a:lnTo>
                    <a:lnTo>
                      <a:pt x="63" y="186"/>
                    </a:lnTo>
                    <a:lnTo>
                      <a:pt x="63" y="202"/>
                    </a:lnTo>
                    <a:lnTo>
                      <a:pt x="65" y="219"/>
                    </a:lnTo>
                    <a:lnTo>
                      <a:pt x="63" y="238"/>
                    </a:lnTo>
                    <a:lnTo>
                      <a:pt x="59" y="257"/>
                    </a:lnTo>
                    <a:lnTo>
                      <a:pt x="53" y="278"/>
                    </a:lnTo>
                    <a:lnTo>
                      <a:pt x="48" y="299"/>
                    </a:lnTo>
                    <a:lnTo>
                      <a:pt x="36" y="320"/>
                    </a:lnTo>
                    <a:lnTo>
                      <a:pt x="25" y="340"/>
                    </a:lnTo>
                    <a:lnTo>
                      <a:pt x="9" y="361"/>
                    </a:lnTo>
                    <a:lnTo>
                      <a:pt x="0" y="373"/>
                    </a:lnTo>
                    <a:lnTo>
                      <a:pt x="8" y="369"/>
                    </a:lnTo>
                    <a:lnTo>
                      <a:pt x="15" y="361"/>
                    </a:lnTo>
                    <a:lnTo>
                      <a:pt x="27" y="352"/>
                    </a:lnTo>
                    <a:lnTo>
                      <a:pt x="36" y="342"/>
                    </a:lnTo>
                    <a:lnTo>
                      <a:pt x="48" y="331"/>
                    </a:lnTo>
                    <a:lnTo>
                      <a:pt x="59" y="318"/>
                    </a:lnTo>
                    <a:lnTo>
                      <a:pt x="68" y="304"/>
                    </a:lnTo>
                    <a:lnTo>
                      <a:pt x="78" y="285"/>
                    </a:lnTo>
                    <a:lnTo>
                      <a:pt x="87" y="270"/>
                    </a:lnTo>
                    <a:lnTo>
                      <a:pt x="95" y="249"/>
                    </a:lnTo>
                    <a:lnTo>
                      <a:pt x="103" y="230"/>
                    </a:lnTo>
                    <a:lnTo>
                      <a:pt x="108" y="207"/>
                    </a:lnTo>
                    <a:lnTo>
                      <a:pt x="110" y="185"/>
                    </a:lnTo>
                    <a:lnTo>
                      <a:pt x="112" y="188"/>
                    </a:lnTo>
                    <a:lnTo>
                      <a:pt x="114" y="192"/>
                    </a:lnTo>
                    <a:lnTo>
                      <a:pt x="116" y="202"/>
                    </a:lnTo>
                    <a:lnTo>
                      <a:pt x="116" y="209"/>
                    </a:lnTo>
                    <a:lnTo>
                      <a:pt x="118" y="219"/>
                    </a:lnTo>
                    <a:lnTo>
                      <a:pt x="120" y="232"/>
                    </a:lnTo>
                    <a:lnTo>
                      <a:pt x="120" y="245"/>
                    </a:lnTo>
                    <a:lnTo>
                      <a:pt x="120" y="259"/>
                    </a:lnTo>
                    <a:lnTo>
                      <a:pt x="116" y="274"/>
                    </a:lnTo>
                    <a:lnTo>
                      <a:pt x="112" y="291"/>
                    </a:lnTo>
                    <a:lnTo>
                      <a:pt x="108" y="308"/>
                    </a:lnTo>
                    <a:lnTo>
                      <a:pt x="99" y="325"/>
                    </a:lnTo>
                    <a:lnTo>
                      <a:pt x="89" y="342"/>
                    </a:lnTo>
                    <a:lnTo>
                      <a:pt x="76" y="361"/>
                    </a:lnTo>
                    <a:lnTo>
                      <a:pt x="63" y="382"/>
                    </a:lnTo>
                    <a:lnTo>
                      <a:pt x="65" y="378"/>
                    </a:lnTo>
                    <a:lnTo>
                      <a:pt x="76" y="371"/>
                    </a:lnTo>
                    <a:lnTo>
                      <a:pt x="84" y="361"/>
                    </a:lnTo>
                    <a:lnTo>
                      <a:pt x="91" y="356"/>
                    </a:lnTo>
                    <a:lnTo>
                      <a:pt x="101" y="344"/>
                    </a:lnTo>
                    <a:lnTo>
                      <a:pt x="110" y="335"/>
                    </a:lnTo>
                    <a:lnTo>
                      <a:pt x="120" y="321"/>
                    </a:lnTo>
                    <a:lnTo>
                      <a:pt x="129" y="308"/>
                    </a:lnTo>
                    <a:lnTo>
                      <a:pt x="139" y="293"/>
                    </a:lnTo>
                    <a:lnTo>
                      <a:pt x="148" y="276"/>
                    </a:lnTo>
                    <a:lnTo>
                      <a:pt x="156" y="257"/>
                    </a:lnTo>
                    <a:lnTo>
                      <a:pt x="162" y="238"/>
                    </a:lnTo>
                    <a:lnTo>
                      <a:pt x="167" y="215"/>
                    </a:lnTo>
                    <a:lnTo>
                      <a:pt x="173" y="192"/>
                    </a:lnTo>
                    <a:lnTo>
                      <a:pt x="175" y="196"/>
                    </a:lnTo>
                    <a:lnTo>
                      <a:pt x="175" y="200"/>
                    </a:lnTo>
                    <a:lnTo>
                      <a:pt x="177" y="207"/>
                    </a:lnTo>
                    <a:lnTo>
                      <a:pt x="179" y="215"/>
                    </a:lnTo>
                    <a:lnTo>
                      <a:pt x="181" y="224"/>
                    </a:lnTo>
                    <a:lnTo>
                      <a:pt x="181" y="234"/>
                    </a:lnTo>
                    <a:lnTo>
                      <a:pt x="182" y="249"/>
                    </a:lnTo>
                    <a:lnTo>
                      <a:pt x="181" y="261"/>
                    </a:lnTo>
                    <a:lnTo>
                      <a:pt x="181" y="274"/>
                    </a:lnTo>
                    <a:lnTo>
                      <a:pt x="177" y="289"/>
                    </a:lnTo>
                    <a:lnTo>
                      <a:pt x="175" y="304"/>
                    </a:lnTo>
                    <a:lnTo>
                      <a:pt x="167" y="318"/>
                    </a:lnTo>
                    <a:lnTo>
                      <a:pt x="162" y="335"/>
                    </a:lnTo>
                    <a:lnTo>
                      <a:pt x="150" y="350"/>
                    </a:lnTo>
                    <a:lnTo>
                      <a:pt x="141" y="365"/>
                    </a:lnTo>
                    <a:lnTo>
                      <a:pt x="143" y="361"/>
                    </a:lnTo>
                    <a:lnTo>
                      <a:pt x="152" y="354"/>
                    </a:lnTo>
                    <a:lnTo>
                      <a:pt x="160" y="346"/>
                    </a:lnTo>
                    <a:lnTo>
                      <a:pt x="167" y="340"/>
                    </a:lnTo>
                    <a:lnTo>
                      <a:pt x="175" y="331"/>
                    </a:lnTo>
                    <a:lnTo>
                      <a:pt x="184" y="321"/>
                    </a:lnTo>
                    <a:lnTo>
                      <a:pt x="192" y="308"/>
                    </a:lnTo>
                    <a:lnTo>
                      <a:pt x="200" y="295"/>
                    </a:lnTo>
                    <a:lnTo>
                      <a:pt x="207" y="280"/>
                    </a:lnTo>
                    <a:lnTo>
                      <a:pt x="217" y="264"/>
                    </a:lnTo>
                    <a:lnTo>
                      <a:pt x="222" y="245"/>
                    </a:lnTo>
                    <a:lnTo>
                      <a:pt x="228" y="226"/>
                    </a:lnTo>
                    <a:lnTo>
                      <a:pt x="232" y="205"/>
                    </a:lnTo>
                    <a:lnTo>
                      <a:pt x="238" y="185"/>
                    </a:lnTo>
                    <a:lnTo>
                      <a:pt x="238" y="188"/>
                    </a:lnTo>
                    <a:lnTo>
                      <a:pt x="239" y="192"/>
                    </a:lnTo>
                    <a:lnTo>
                      <a:pt x="241" y="198"/>
                    </a:lnTo>
                    <a:lnTo>
                      <a:pt x="243" y="204"/>
                    </a:lnTo>
                    <a:lnTo>
                      <a:pt x="247" y="213"/>
                    </a:lnTo>
                    <a:lnTo>
                      <a:pt x="249" y="223"/>
                    </a:lnTo>
                    <a:lnTo>
                      <a:pt x="251" y="234"/>
                    </a:lnTo>
                    <a:lnTo>
                      <a:pt x="251" y="243"/>
                    </a:lnTo>
                    <a:lnTo>
                      <a:pt x="251" y="255"/>
                    </a:lnTo>
                    <a:lnTo>
                      <a:pt x="249" y="268"/>
                    </a:lnTo>
                    <a:lnTo>
                      <a:pt x="249" y="282"/>
                    </a:lnTo>
                    <a:lnTo>
                      <a:pt x="245" y="295"/>
                    </a:lnTo>
                    <a:lnTo>
                      <a:pt x="239" y="306"/>
                    </a:lnTo>
                    <a:lnTo>
                      <a:pt x="234" y="320"/>
                    </a:lnTo>
                    <a:lnTo>
                      <a:pt x="226" y="333"/>
                    </a:lnTo>
                    <a:lnTo>
                      <a:pt x="228" y="329"/>
                    </a:lnTo>
                    <a:lnTo>
                      <a:pt x="238" y="320"/>
                    </a:lnTo>
                    <a:lnTo>
                      <a:pt x="241" y="312"/>
                    </a:lnTo>
                    <a:lnTo>
                      <a:pt x="249" y="304"/>
                    </a:lnTo>
                    <a:lnTo>
                      <a:pt x="255" y="295"/>
                    </a:lnTo>
                    <a:lnTo>
                      <a:pt x="262" y="285"/>
                    </a:lnTo>
                    <a:lnTo>
                      <a:pt x="268" y="274"/>
                    </a:lnTo>
                    <a:lnTo>
                      <a:pt x="274" y="261"/>
                    </a:lnTo>
                    <a:lnTo>
                      <a:pt x="279" y="247"/>
                    </a:lnTo>
                    <a:lnTo>
                      <a:pt x="283" y="234"/>
                    </a:lnTo>
                    <a:lnTo>
                      <a:pt x="285" y="219"/>
                    </a:lnTo>
                    <a:lnTo>
                      <a:pt x="289" y="204"/>
                    </a:lnTo>
                    <a:lnTo>
                      <a:pt x="289" y="186"/>
                    </a:lnTo>
                    <a:lnTo>
                      <a:pt x="289" y="171"/>
                    </a:lnTo>
                    <a:lnTo>
                      <a:pt x="289" y="173"/>
                    </a:lnTo>
                    <a:lnTo>
                      <a:pt x="295" y="181"/>
                    </a:lnTo>
                    <a:lnTo>
                      <a:pt x="298" y="183"/>
                    </a:lnTo>
                    <a:lnTo>
                      <a:pt x="300" y="190"/>
                    </a:lnTo>
                    <a:lnTo>
                      <a:pt x="304" y="196"/>
                    </a:lnTo>
                    <a:lnTo>
                      <a:pt x="308" y="204"/>
                    </a:lnTo>
                    <a:lnTo>
                      <a:pt x="310" y="211"/>
                    </a:lnTo>
                    <a:lnTo>
                      <a:pt x="314" y="219"/>
                    </a:lnTo>
                    <a:lnTo>
                      <a:pt x="316" y="228"/>
                    </a:lnTo>
                    <a:lnTo>
                      <a:pt x="316" y="240"/>
                    </a:lnTo>
                    <a:lnTo>
                      <a:pt x="316" y="249"/>
                    </a:lnTo>
                    <a:lnTo>
                      <a:pt x="316" y="261"/>
                    </a:lnTo>
                    <a:lnTo>
                      <a:pt x="312" y="272"/>
                    </a:lnTo>
                    <a:lnTo>
                      <a:pt x="308" y="285"/>
                    </a:lnTo>
                    <a:lnTo>
                      <a:pt x="310" y="282"/>
                    </a:lnTo>
                    <a:lnTo>
                      <a:pt x="316" y="276"/>
                    </a:lnTo>
                    <a:lnTo>
                      <a:pt x="319" y="270"/>
                    </a:lnTo>
                    <a:lnTo>
                      <a:pt x="321" y="264"/>
                    </a:lnTo>
                    <a:lnTo>
                      <a:pt x="327" y="255"/>
                    </a:lnTo>
                    <a:lnTo>
                      <a:pt x="331" y="249"/>
                    </a:lnTo>
                    <a:lnTo>
                      <a:pt x="335" y="238"/>
                    </a:lnTo>
                    <a:lnTo>
                      <a:pt x="336" y="228"/>
                    </a:lnTo>
                    <a:lnTo>
                      <a:pt x="340" y="217"/>
                    </a:lnTo>
                    <a:lnTo>
                      <a:pt x="342" y="207"/>
                    </a:lnTo>
                    <a:lnTo>
                      <a:pt x="342" y="192"/>
                    </a:lnTo>
                    <a:lnTo>
                      <a:pt x="342" y="181"/>
                    </a:lnTo>
                    <a:lnTo>
                      <a:pt x="340" y="164"/>
                    </a:lnTo>
                    <a:lnTo>
                      <a:pt x="336" y="148"/>
                    </a:lnTo>
                    <a:lnTo>
                      <a:pt x="338" y="148"/>
                    </a:lnTo>
                    <a:lnTo>
                      <a:pt x="342" y="152"/>
                    </a:lnTo>
                    <a:lnTo>
                      <a:pt x="350" y="156"/>
                    </a:lnTo>
                    <a:lnTo>
                      <a:pt x="359" y="164"/>
                    </a:lnTo>
                    <a:lnTo>
                      <a:pt x="363" y="167"/>
                    </a:lnTo>
                    <a:lnTo>
                      <a:pt x="367" y="173"/>
                    </a:lnTo>
                    <a:lnTo>
                      <a:pt x="371" y="181"/>
                    </a:lnTo>
                    <a:lnTo>
                      <a:pt x="373" y="186"/>
                    </a:lnTo>
                    <a:lnTo>
                      <a:pt x="376" y="194"/>
                    </a:lnTo>
                    <a:lnTo>
                      <a:pt x="378" y="202"/>
                    </a:lnTo>
                    <a:lnTo>
                      <a:pt x="380" y="211"/>
                    </a:lnTo>
                    <a:lnTo>
                      <a:pt x="380" y="223"/>
                    </a:lnTo>
                    <a:lnTo>
                      <a:pt x="380" y="219"/>
                    </a:lnTo>
                    <a:lnTo>
                      <a:pt x="384" y="211"/>
                    </a:lnTo>
                    <a:lnTo>
                      <a:pt x="386" y="205"/>
                    </a:lnTo>
                    <a:lnTo>
                      <a:pt x="388" y="202"/>
                    </a:lnTo>
                    <a:lnTo>
                      <a:pt x="388" y="194"/>
                    </a:lnTo>
                    <a:lnTo>
                      <a:pt x="392" y="188"/>
                    </a:lnTo>
                    <a:lnTo>
                      <a:pt x="392" y="181"/>
                    </a:lnTo>
                    <a:lnTo>
                      <a:pt x="392" y="171"/>
                    </a:lnTo>
                    <a:lnTo>
                      <a:pt x="392" y="164"/>
                    </a:lnTo>
                    <a:lnTo>
                      <a:pt x="392" y="156"/>
                    </a:lnTo>
                    <a:lnTo>
                      <a:pt x="390" y="147"/>
                    </a:lnTo>
                    <a:lnTo>
                      <a:pt x="388" y="141"/>
                    </a:lnTo>
                    <a:lnTo>
                      <a:pt x="384" y="131"/>
                    </a:lnTo>
                    <a:lnTo>
                      <a:pt x="380" y="126"/>
                    </a:lnTo>
                    <a:lnTo>
                      <a:pt x="382" y="126"/>
                    </a:lnTo>
                    <a:lnTo>
                      <a:pt x="386" y="128"/>
                    </a:lnTo>
                    <a:lnTo>
                      <a:pt x="393" y="129"/>
                    </a:lnTo>
                    <a:lnTo>
                      <a:pt x="401" y="135"/>
                    </a:lnTo>
                    <a:lnTo>
                      <a:pt x="409" y="139"/>
                    </a:lnTo>
                    <a:lnTo>
                      <a:pt x="414" y="147"/>
                    </a:lnTo>
                    <a:lnTo>
                      <a:pt x="422" y="156"/>
                    </a:lnTo>
                    <a:lnTo>
                      <a:pt x="424" y="166"/>
                    </a:lnTo>
                    <a:lnTo>
                      <a:pt x="424" y="164"/>
                    </a:lnTo>
                    <a:lnTo>
                      <a:pt x="424" y="158"/>
                    </a:lnTo>
                    <a:lnTo>
                      <a:pt x="424" y="148"/>
                    </a:lnTo>
                    <a:lnTo>
                      <a:pt x="428" y="139"/>
                    </a:lnTo>
                    <a:lnTo>
                      <a:pt x="426" y="128"/>
                    </a:lnTo>
                    <a:lnTo>
                      <a:pt x="424" y="116"/>
                    </a:lnTo>
                    <a:lnTo>
                      <a:pt x="422" y="105"/>
                    </a:lnTo>
                    <a:lnTo>
                      <a:pt x="414" y="95"/>
                    </a:lnTo>
                    <a:lnTo>
                      <a:pt x="420" y="95"/>
                    </a:lnTo>
                    <a:lnTo>
                      <a:pt x="431" y="101"/>
                    </a:lnTo>
                    <a:lnTo>
                      <a:pt x="437" y="105"/>
                    </a:lnTo>
                    <a:lnTo>
                      <a:pt x="445" y="109"/>
                    </a:lnTo>
                    <a:lnTo>
                      <a:pt x="450" y="114"/>
                    </a:lnTo>
                    <a:lnTo>
                      <a:pt x="454" y="122"/>
                    </a:lnTo>
                    <a:lnTo>
                      <a:pt x="454" y="120"/>
                    </a:lnTo>
                    <a:lnTo>
                      <a:pt x="456" y="116"/>
                    </a:lnTo>
                    <a:lnTo>
                      <a:pt x="456" y="110"/>
                    </a:lnTo>
                    <a:lnTo>
                      <a:pt x="458" y="103"/>
                    </a:lnTo>
                    <a:lnTo>
                      <a:pt x="458" y="91"/>
                    </a:lnTo>
                    <a:lnTo>
                      <a:pt x="458" y="84"/>
                    </a:lnTo>
                    <a:lnTo>
                      <a:pt x="454" y="72"/>
                    </a:lnTo>
                    <a:lnTo>
                      <a:pt x="450" y="63"/>
                    </a:lnTo>
                    <a:lnTo>
                      <a:pt x="477" y="69"/>
                    </a:lnTo>
                    <a:lnTo>
                      <a:pt x="483" y="25"/>
                    </a:lnTo>
                    <a:lnTo>
                      <a:pt x="469" y="0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6" name="Freeform 632"/>
              <p:cNvSpPr>
                <a:spLocks/>
              </p:cNvSpPr>
              <p:nvPr/>
            </p:nvSpPr>
            <p:spPr bwMode="auto">
              <a:xfrm rot="-9495803">
                <a:off x="3577" y="3914"/>
                <a:ext cx="39" cy="43"/>
              </a:xfrm>
              <a:custGeom>
                <a:avLst/>
                <a:gdLst>
                  <a:gd name="T0" fmla="*/ 0 w 306"/>
                  <a:gd name="T1" fmla="*/ 0 h 338"/>
                  <a:gd name="T2" fmla="*/ 0 w 306"/>
                  <a:gd name="T3" fmla="*/ 0 h 338"/>
                  <a:gd name="T4" fmla="*/ 0 w 306"/>
                  <a:gd name="T5" fmla="*/ 0 h 338"/>
                  <a:gd name="T6" fmla="*/ 0 w 306"/>
                  <a:gd name="T7" fmla="*/ 0 h 338"/>
                  <a:gd name="T8" fmla="*/ 0 w 306"/>
                  <a:gd name="T9" fmla="*/ 0 h 338"/>
                  <a:gd name="T10" fmla="*/ 1 w 306"/>
                  <a:gd name="T11" fmla="*/ 0 h 338"/>
                  <a:gd name="T12" fmla="*/ 1 w 306"/>
                  <a:gd name="T13" fmla="*/ 0 h 338"/>
                  <a:gd name="T14" fmla="*/ 1 w 306"/>
                  <a:gd name="T15" fmla="*/ 0 h 338"/>
                  <a:gd name="T16" fmla="*/ 1 w 306"/>
                  <a:gd name="T17" fmla="*/ 1 h 338"/>
                  <a:gd name="T18" fmla="*/ 1 w 306"/>
                  <a:gd name="T19" fmla="*/ 1 h 338"/>
                  <a:gd name="T20" fmla="*/ 1 w 306"/>
                  <a:gd name="T21" fmla="*/ 1 h 338"/>
                  <a:gd name="T22" fmla="*/ 1 w 306"/>
                  <a:gd name="T23" fmla="*/ 1 h 338"/>
                  <a:gd name="T24" fmla="*/ 1 w 306"/>
                  <a:gd name="T25" fmla="*/ 1 h 338"/>
                  <a:gd name="T26" fmla="*/ 0 w 306"/>
                  <a:gd name="T27" fmla="*/ 1 h 338"/>
                  <a:gd name="T28" fmla="*/ 0 w 306"/>
                  <a:gd name="T29" fmla="*/ 1 h 338"/>
                  <a:gd name="T30" fmla="*/ 0 w 306"/>
                  <a:gd name="T31" fmla="*/ 1 h 338"/>
                  <a:gd name="T32" fmla="*/ 0 w 306"/>
                  <a:gd name="T33" fmla="*/ 1 h 338"/>
                  <a:gd name="T34" fmla="*/ 0 w 306"/>
                  <a:gd name="T35" fmla="*/ 1 h 338"/>
                  <a:gd name="T36" fmla="*/ 0 w 306"/>
                  <a:gd name="T37" fmla="*/ 1 h 338"/>
                  <a:gd name="T38" fmla="*/ 1 w 306"/>
                  <a:gd name="T39" fmla="*/ 1 h 338"/>
                  <a:gd name="T40" fmla="*/ 1 w 306"/>
                  <a:gd name="T41" fmla="*/ 1 h 338"/>
                  <a:gd name="T42" fmla="*/ 1 w 306"/>
                  <a:gd name="T43" fmla="*/ 1 h 338"/>
                  <a:gd name="T44" fmla="*/ 1 w 306"/>
                  <a:gd name="T45" fmla="*/ 1 h 338"/>
                  <a:gd name="T46" fmla="*/ 0 w 306"/>
                  <a:gd name="T47" fmla="*/ 1 h 338"/>
                  <a:gd name="T48" fmla="*/ 0 w 306"/>
                  <a:gd name="T49" fmla="*/ 1 h 338"/>
                  <a:gd name="T50" fmla="*/ 0 w 306"/>
                  <a:gd name="T51" fmla="*/ 1 h 338"/>
                  <a:gd name="T52" fmla="*/ 0 w 306"/>
                  <a:gd name="T53" fmla="*/ 1 h 338"/>
                  <a:gd name="T54" fmla="*/ 0 w 306"/>
                  <a:gd name="T55" fmla="*/ 1 h 338"/>
                  <a:gd name="T56" fmla="*/ 1 w 306"/>
                  <a:gd name="T57" fmla="*/ 1 h 338"/>
                  <a:gd name="T58" fmla="*/ 1 w 306"/>
                  <a:gd name="T59" fmla="*/ 0 h 338"/>
                  <a:gd name="T60" fmla="*/ 1 w 306"/>
                  <a:gd name="T61" fmla="*/ 0 h 338"/>
                  <a:gd name="T62" fmla="*/ 1 w 306"/>
                  <a:gd name="T63" fmla="*/ 0 h 338"/>
                  <a:gd name="T64" fmla="*/ 0 w 306"/>
                  <a:gd name="T65" fmla="*/ 0 h 338"/>
                  <a:gd name="T66" fmla="*/ 0 w 306"/>
                  <a:gd name="T67" fmla="*/ 0 h 338"/>
                  <a:gd name="T68" fmla="*/ 0 w 306"/>
                  <a:gd name="T69" fmla="*/ 0 h 338"/>
                  <a:gd name="T70" fmla="*/ 0 w 306"/>
                  <a:gd name="T71" fmla="*/ 0 h 338"/>
                  <a:gd name="T72" fmla="*/ 0 w 306"/>
                  <a:gd name="T73" fmla="*/ 0 h 338"/>
                  <a:gd name="T74" fmla="*/ 0 w 306"/>
                  <a:gd name="T75" fmla="*/ 0 h 338"/>
                  <a:gd name="T76" fmla="*/ 0 w 306"/>
                  <a:gd name="T77" fmla="*/ 0 h 338"/>
                  <a:gd name="T78" fmla="*/ 0 w 306"/>
                  <a:gd name="T79" fmla="*/ 0 h 338"/>
                  <a:gd name="T80" fmla="*/ 0 w 306"/>
                  <a:gd name="T81" fmla="*/ 0 h 338"/>
                  <a:gd name="T82" fmla="*/ 1 w 306"/>
                  <a:gd name="T83" fmla="*/ 0 h 338"/>
                  <a:gd name="T84" fmla="*/ 1 w 306"/>
                  <a:gd name="T85" fmla="*/ 0 h 338"/>
                  <a:gd name="T86" fmla="*/ 0 w 306"/>
                  <a:gd name="T87" fmla="*/ 0 h 338"/>
                  <a:gd name="T88" fmla="*/ 0 w 306"/>
                  <a:gd name="T89" fmla="*/ 0 h 338"/>
                  <a:gd name="T90" fmla="*/ 0 w 306"/>
                  <a:gd name="T91" fmla="*/ 0 h 338"/>
                  <a:gd name="T92" fmla="*/ 0 w 306"/>
                  <a:gd name="T93" fmla="*/ 0 h 338"/>
                  <a:gd name="T94" fmla="*/ 0 w 306"/>
                  <a:gd name="T95" fmla="*/ 0 h 338"/>
                  <a:gd name="T96" fmla="*/ 0 w 306"/>
                  <a:gd name="T97" fmla="*/ 0 h 338"/>
                  <a:gd name="T98" fmla="*/ 0 w 306"/>
                  <a:gd name="T99" fmla="*/ 0 h 338"/>
                  <a:gd name="T100" fmla="*/ 0 w 306"/>
                  <a:gd name="T101" fmla="*/ 0 h 338"/>
                  <a:gd name="T102" fmla="*/ 0 w 306"/>
                  <a:gd name="T103" fmla="*/ 0 h 338"/>
                  <a:gd name="T104" fmla="*/ 0 w 306"/>
                  <a:gd name="T105" fmla="*/ 0 h 338"/>
                  <a:gd name="T106" fmla="*/ 0 w 306"/>
                  <a:gd name="T107" fmla="*/ 0 h 338"/>
                  <a:gd name="T108" fmla="*/ 0 w 306"/>
                  <a:gd name="T109" fmla="*/ 0 h 338"/>
                  <a:gd name="T110" fmla="*/ 0 w 306"/>
                  <a:gd name="T111" fmla="*/ 0 h 338"/>
                  <a:gd name="T112" fmla="*/ 0 w 306"/>
                  <a:gd name="T113" fmla="*/ 0 h 338"/>
                  <a:gd name="T114" fmla="*/ 0 w 306"/>
                  <a:gd name="T115" fmla="*/ 0 h 338"/>
                  <a:gd name="T116" fmla="*/ 0 w 306"/>
                  <a:gd name="T117" fmla="*/ 0 h 3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6"/>
                  <a:gd name="T178" fmla="*/ 0 h 338"/>
                  <a:gd name="T179" fmla="*/ 306 w 306"/>
                  <a:gd name="T180" fmla="*/ 338 h 3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6" h="338">
                    <a:moveTo>
                      <a:pt x="0" y="72"/>
                    </a:moveTo>
                    <a:lnTo>
                      <a:pt x="0" y="70"/>
                    </a:lnTo>
                    <a:lnTo>
                      <a:pt x="2" y="66"/>
                    </a:lnTo>
                    <a:lnTo>
                      <a:pt x="5" y="61"/>
                    </a:lnTo>
                    <a:lnTo>
                      <a:pt x="13" y="55"/>
                    </a:lnTo>
                    <a:lnTo>
                      <a:pt x="21" y="46"/>
                    </a:lnTo>
                    <a:lnTo>
                      <a:pt x="30" y="38"/>
                    </a:lnTo>
                    <a:lnTo>
                      <a:pt x="41" y="30"/>
                    </a:lnTo>
                    <a:lnTo>
                      <a:pt x="57" y="23"/>
                    </a:lnTo>
                    <a:lnTo>
                      <a:pt x="70" y="15"/>
                    </a:lnTo>
                    <a:lnTo>
                      <a:pt x="87" y="9"/>
                    </a:lnTo>
                    <a:lnTo>
                      <a:pt x="104" y="4"/>
                    </a:lnTo>
                    <a:lnTo>
                      <a:pt x="123" y="2"/>
                    </a:lnTo>
                    <a:lnTo>
                      <a:pt x="144" y="0"/>
                    </a:lnTo>
                    <a:lnTo>
                      <a:pt x="167" y="4"/>
                    </a:lnTo>
                    <a:lnTo>
                      <a:pt x="192" y="9"/>
                    </a:lnTo>
                    <a:lnTo>
                      <a:pt x="216" y="21"/>
                    </a:lnTo>
                    <a:lnTo>
                      <a:pt x="239" y="32"/>
                    </a:lnTo>
                    <a:lnTo>
                      <a:pt x="258" y="49"/>
                    </a:lnTo>
                    <a:lnTo>
                      <a:pt x="273" y="66"/>
                    </a:lnTo>
                    <a:lnTo>
                      <a:pt x="287" y="87"/>
                    </a:lnTo>
                    <a:lnTo>
                      <a:pt x="292" y="108"/>
                    </a:lnTo>
                    <a:lnTo>
                      <a:pt x="300" y="131"/>
                    </a:lnTo>
                    <a:lnTo>
                      <a:pt x="304" y="154"/>
                    </a:lnTo>
                    <a:lnTo>
                      <a:pt x="306" y="179"/>
                    </a:lnTo>
                    <a:lnTo>
                      <a:pt x="304" y="201"/>
                    </a:lnTo>
                    <a:lnTo>
                      <a:pt x="302" y="224"/>
                    </a:lnTo>
                    <a:lnTo>
                      <a:pt x="298" y="245"/>
                    </a:lnTo>
                    <a:lnTo>
                      <a:pt x="294" y="268"/>
                    </a:lnTo>
                    <a:lnTo>
                      <a:pt x="289" y="289"/>
                    </a:lnTo>
                    <a:lnTo>
                      <a:pt x="285" y="306"/>
                    </a:lnTo>
                    <a:lnTo>
                      <a:pt x="279" y="323"/>
                    </a:lnTo>
                    <a:lnTo>
                      <a:pt x="275" y="338"/>
                    </a:lnTo>
                    <a:lnTo>
                      <a:pt x="271" y="338"/>
                    </a:lnTo>
                    <a:lnTo>
                      <a:pt x="262" y="338"/>
                    </a:lnTo>
                    <a:lnTo>
                      <a:pt x="254" y="336"/>
                    </a:lnTo>
                    <a:lnTo>
                      <a:pt x="247" y="336"/>
                    </a:lnTo>
                    <a:lnTo>
                      <a:pt x="237" y="336"/>
                    </a:lnTo>
                    <a:lnTo>
                      <a:pt x="230" y="336"/>
                    </a:lnTo>
                    <a:lnTo>
                      <a:pt x="220" y="333"/>
                    </a:lnTo>
                    <a:lnTo>
                      <a:pt x="209" y="331"/>
                    </a:lnTo>
                    <a:lnTo>
                      <a:pt x="197" y="327"/>
                    </a:lnTo>
                    <a:lnTo>
                      <a:pt x="186" y="325"/>
                    </a:lnTo>
                    <a:lnTo>
                      <a:pt x="173" y="317"/>
                    </a:lnTo>
                    <a:lnTo>
                      <a:pt x="159" y="312"/>
                    </a:lnTo>
                    <a:lnTo>
                      <a:pt x="146" y="306"/>
                    </a:lnTo>
                    <a:lnTo>
                      <a:pt x="135" y="298"/>
                    </a:lnTo>
                    <a:lnTo>
                      <a:pt x="138" y="274"/>
                    </a:lnTo>
                    <a:lnTo>
                      <a:pt x="140" y="276"/>
                    </a:lnTo>
                    <a:lnTo>
                      <a:pt x="146" y="281"/>
                    </a:lnTo>
                    <a:lnTo>
                      <a:pt x="150" y="285"/>
                    </a:lnTo>
                    <a:lnTo>
                      <a:pt x="157" y="289"/>
                    </a:lnTo>
                    <a:lnTo>
                      <a:pt x="163" y="291"/>
                    </a:lnTo>
                    <a:lnTo>
                      <a:pt x="173" y="296"/>
                    </a:lnTo>
                    <a:lnTo>
                      <a:pt x="180" y="296"/>
                    </a:lnTo>
                    <a:lnTo>
                      <a:pt x="190" y="300"/>
                    </a:lnTo>
                    <a:lnTo>
                      <a:pt x="201" y="300"/>
                    </a:lnTo>
                    <a:lnTo>
                      <a:pt x="213" y="300"/>
                    </a:lnTo>
                    <a:lnTo>
                      <a:pt x="224" y="298"/>
                    </a:lnTo>
                    <a:lnTo>
                      <a:pt x="237" y="296"/>
                    </a:lnTo>
                    <a:lnTo>
                      <a:pt x="251" y="291"/>
                    </a:lnTo>
                    <a:lnTo>
                      <a:pt x="268" y="285"/>
                    </a:lnTo>
                    <a:lnTo>
                      <a:pt x="264" y="281"/>
                    </a:lnTo>
                    <a:lnTo>
                      <a:pt x="258" y="274"/>
                    </a:lnTo>
                    <a:lnTo>
                      <a:pt x="254" y="268"/>
                    </a:lnTo>
                    <a:lnTo>
                      <a:pt x="249" y="264"/>
                    </a:lnTo>
                    <a:lnTo>
                      <a:pt x="243" y="257"/>
                    </a:lnTo>
                    <a:lnTo>
                      <a:pt x="237" y="255"/>
                    </a:lnTo>
                    <a:lnTo>
                      <a:pt x="228" y="249"/>
                    </a:lnTo>
                    <a:lnTo>
                      <a:pt x="220" y="245"/>
                    </a:lnTo>
                    <a:lnTo>
                      <a:pt x="207" y="241"/>
                    </a:lnTo>
                    <a:lnTo>
                      <a:pt x="197" y="239"/>
                    </a:lnTo>
                    <a:lnTo>
                      <a:pt x="184" y="239"/>
                    </a:lnTo>
                    <a:lnTo>
                      <a:pt x="171" y="241"/>
                    </a:lnTo>
                    <a:lnTo>
                      <a:pt x="156" y="243"/>
                    </a:lnTo>
                    <a:lnTo>
                      <a:pt x="138" y="249"/>
                    </a:lnTo>
                    <a:lnTo>
                      <a:pt x="135" y="217"/>
                    </a:lnTo>
                    <a:lnTo>
                      <a:pt x="138" y="218"/>
                    </a:lnTo>
                    <a:lnTo>
                      <a:pt x="148" y="222"/>
                    </a:lnTo>
                    <a:lnTo>
                      <a:pt x="154" y="224"/>
                    </a:lnTo>
                    <a:lnTo>
                      <a:pt x="161" y="226"/>
                    </a:lnTo>
                    <a:lnTo>
                      <a:pt x="171" y="228"/>
                    </a:lnTo>
                    <a:lnTo>
                      <a:pt x="182" y="230"/>
                    </a:lnTo>
                    <a:lnTo>
                      <a:pt x="192" y="228"/>
                    </a:lnTo>
                    <a:lnTo>
                      <a:pt x="201" y="228"/>
                    </a:lnTo>
                    <a:lnTo>
                      <a:pt x="213" y="226"/>
                    </a:lnTo>
                    <a:lnTo>
                      <a:pt x="226" y="222"/>
                    </a:lnTo>
                    <a:lnTo>
                      <a:pt x="237" y="217"/>
                    </a:lnTo>
                    <a:lnTo>
                      <a:pt x="251" y="209"/>
                    </a:lnTo>
                    <a:lnTo>
                      <a:pt x="262" y="199"/>
                    </a:lnTo>
                    <a:lnTo>
                      <a:pt x="275" y="188"/>
                    </a:lnTo>
                    <a:lnTo>
                      <a:pt x="271" y="184"/>
                    </a:lnTo>
                    <a:lnTo>
                      <a:pt x="262" y="179"/>
                    </a:lnTo>
                    <a:lnTo>
                      <a:pt x="256" y="173"/>
                    </a:lnTo>
                    <a:lnTo>
                      <a:pt x="249" y="169"/>
                    </a:lnTo>
                    <a:lnTo>
                      <a:pt x="241" y="165"/>
                    </a:lnTo>
                    <a:lnTo>
                      <a:pt x="232" y="163"/>
                    </a:lnTo>
                    <a:lnTo>
                      <a:pt x="220" y="160"/>
                    </a:lnTo>
                    <a:lnTo>
                      <a:pt x="211" y="158"/>
                    </a:lnTo>
                    <a:lnTo>
                      <a:pt x="197" y="158"/>
                    </a:lnTo>
                    <a:lnTo>
                      <a:pt x="186" y="160"/>
                    </a:lnTo>
                    <a:lnTo>
                      <a:pt x="171" y="161"/>
                    </a:lnTo>
                    <a:lnTo>
                      <a:pt x="157" y="167"/>
                    </a:lnTo>
                    <a:lnTo>
                      <a:pt x="144" y="177"/>
                    </a:lnTo>
                    <a:lnTo>
                      <a:pt x="131" y="188"/>
                    </a:lnTo>
                    <a:lnTo>
                      <a:pt x="129" y="184"/>
                    </a:lnTo>
                    <a:lnTo>
                      <a:pt x="129" y="182"/>
                    </a:lnTo>
                    <a:lnTo>
                      <a:pt x="129" y="177"/>
                    </a:lnTo>
                    <a:lnTo>
                      <a:pt x="127" y="171"/>
                    </a:lnTo>
                    <a:lnTo>
                      <a:pt x="125" y="163"/>
                    </a:lnTo>
                    <a:lnTo>
                      <a:pt x="123" y="156"/>
                    </a:lnTo>
                    <a:lnTo>
                      <a:pt x="119" y="148"/>
                    </a:lnTo>
                    <a:lnTo>
                      <a:pt x="117" y="142"/>
                    </a:lnTo>
                    <a:lnTo>
                      <a:pt x="119" y="142"/>
                    </a:lnTo>
                    <a:lnTo>
                      <a:pt x="131" y="142"/>
                    </a:lnTo>
                    <a:lnTo>
                      <a:pt x="138" y="142"/>
                    </a:lnTo>
                    <a:lnTo>
                      <a:pt x="146" y="142"/>
                    </a:lnTo>
                    <a:lnTo>
                      <a:pt x="156" y="141"/>
                    </a:lnTo>
                    <a:lnTo>
                      <a:pt x="165" y="139"/>
                    </a:lnTo>
                    <a:lnTo>
                      <a:pt x="175" y="135"/>
                    </a:lnTo>
                    <a:lnTo>
                      <a:pt x="184" y="131"/>
                    </a:lnTo>
                    <a:lnTo>
                      <a:pt x="192" y="122"/>
                    </a:lnTo>
                    <a:lnTo>
                      <a:pt x="201" y="116"/>
                    </a:lnTo>
                    <a:lnTo>
                      <a:pt x="207" y="104"/>
                    </a:lnTo>
                    <a:lnTo>
                      <a:pt x="214" y="93"/>
                    </a:lnTo>
                    <a:lnTo>
                      <a:pt x="220" y="78"/>
                    </a:lnTo>
                    <a:lnTo>
                      <a:pt x="224" y="61"/>
                    </a:lnTo>
                    <a:lnTo>
                      <a:pt x="222" y="59"/>
                    </a:lnTo>
                    <a:lnTo>
                      <a:pt x="220" y="57"/>
                    </a:lnTo>
                    <a:lnTo>
                      <a:pt x="214" y="57"/>
                    </a:lnTo>
                    <a:lnTo>
                      <a:pt x="209" y="57"/>
                    </a:lnTo>
                    <a:lnTo>
                      <a:pt x="201" y="55"/>
                    </a:lnTo>
                    <a:lnTo>
                      <a:pt x="192" y="55"/>
                    </a:lnTo>
                    <a:lnTo>
                      <a:pt x="182" y="55"/>
                    </a:lnTo>
                    <a:lnTo>
                      <a:pt x="173" y="57"/>
                    </a:lnTo>
                    <a:lnTo>
                      <a:pt x="161" y="57"/>
                    </a:lnTo>
                    <a:lnTo>
                      <a:pt x="152" y="61"/>
                    </a:lnTo>
                    <a:lnTo>
                      <a:pt x="140" y="65"/>
                    </a:lnTo>
                    <a:lnTo>
                      <a:pt x="131" y="72"/>
                    </a:lnTo>
                    <a:lnTo>
                      <a:pt x="119" y="80"/>
                    </a:lnTo>
                    <a:lnTo>
                      <a:pt x="112" y="89"/>
                    </a:lnTo>
                    <a:lnTo>
                      <a:pt x="104" y="103"/>
                    </a:lnTo>
                    <a:lnTo>
                      <a:pt x="98" y="118"/>
                    </a:lnTo>
                    <a:lnTo>
                      <a:pt x="97" y="114"/>
                    </a:lnTo>
                    <a:lnTo>
                      <a:pt x="89" y="108"/>
                    </a:lnTo>
                    <a:lnTo>
                      <a:pt x="81" y="99"/>
                    </a:lnTo>
                    <a:lnTo>
                      <a:pt x="76" y="93"/>
                    </a:lnTo>
                    <a:lnTo>
                      <a:pt x="76" y="91"/>
                    </a:lnTo>
                    <a:lnTo>
                      <a:pt x="81" y="89"/>
                    </a:lnTo>
                    <a:lnTo>
                      <a:pt x="83" y="85"/>
                    </a:lnTo>
                    <a:lnTo>
                      <a:pt x="89" y="80"/>
                    </a:lnTo>
                    <a:lnTo>
                      <a:pt x="93" y="70"/>
                    </a:lnTo>
                    <a:lnTo>
                      <a:pt x="97" y="59"/>
                    </a:lnTo>
                    <a:lnTo>
                      <a:pt x="97" y="51"/>
                    </a:lnTo>
                    <a:lnTo>
                      <a:pt x="97" y="46"/>
                    </a:lnTo>
                    <a:lnTo>
                      <a:pt x="93" y="38"/>
                    </a:lnTo>
                    <a:lnTo>
                      <a:pt x="93" y="30"/>
                    </a:lnTo>
                    <a:lnTo>
                      <a:pt x="89" y="30"/>
                    </a:lnTo>
                    <a:lnTo>
                      <a:pt x="85" y="32"/>
                    </a:lnTo>
                    <a:lnTo>
                      <a:pt x="78" y="34"/>
                    </a:lnTo>
                    <a:lnTo>
                      <a:pt x="72" y="40"/>
                    </a:lnTo>
                    <a:lnTo>
                      <a:pt x="66" y="46"/>
                    </a:lnTo>
                    <a:lnTo>
                      <a:pt x="59" y="57"/>
                    </a:lnTo>
                    <a:lnTo>
                      <a:pt x="57" y="61"/>
                    </a:lnTo>
                    <a:lnTo>
                      <a:pt x="57" y="68"/>
                    </a:lnTo>
                    <a:lnTo>
                      <a:pt x="57" y="76"/>
                    </a:lnTo>
                    <a:lnTo>
                      <a:pt x="57" y="85"/>
                    </a:lnTo>
                    <a:lnTo>
                      <a:pt x="53" y="82"/>
                    </a:lnTo>
                    <a:lnTo>
                      <a:pt x="45" y="78"/>
                    </a:lnTo>
                    <a:lnTo>
                      <a:pt x="40" y="74"/>
                    </a:lnTo>
                    <a:lnTo>
                      <a:pt x="34" y="72"/>
                    </a:lnTo>
                    <a:lnTo>
                      <a:pt x="26" y="72"/>
                    </a:lnTo>
                    <a:lnTo>
                      <a:pt x="21" y="72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2" y="72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7" name="Freeform 631"/>
              <p:cNvSpPr>
                <a:spLocks/>
              </p:cNvSpPr>
              <p:nvPr/>
            </p:nvSpPr>
            <p:spPr bwMode="auto">
              <a:xfrm rot="-9495803">
                <a:off x="3542" y="3899"/>
                <a:ext cx="39" cy="35"/>
              </a:xfrm>
              <a:custGeom>
                <a:avLst/>
                <a:gdLst>
                  <a:gd name="T0" fmla="*/ 0 w 306"/>
                  <a:gd name="T1" fmla="*/ 1 h 280"/>
                  <a:gd name="T2" fmla="*/ 0 w 306"/>
                  <a:gd name="T3" fmla="*/ 1 h 280"/>
                  <a:gd name="T4" fmla="*/ 0 w 306"/>
                  <a:gd name="T5" fmla="*/ 0 h 280"/>
                  <a:gd name="T6" fmla="*/ 0 w 306"/>
                  <a:gd name="T7" fmla="*/ 0 h 280"/>
                  <a:gd name="T8" fmla="*/ 0 w 306"/>
                  <a:gd name="T9" fmla="*/ 0 h 280"/>
                  <a:gd name="T10" fmla="*/ 0 w 306"/>
                  <a:gd name="T11" fmla="*/ 0 h 280"/>
                  <a:gd name="T12" fmla="*/ 0 w 306"/>
                  <a:gd name="T13" fmla="*/ 0 h 280"/>
                  <a:gd name="T14" fmla="*/ 0 w 306"/>
                  <a:gd name="T15" fmla="*/ 0 h 280"/>
                  <a:gd name="T16" fmla="*/ 0 w 306"/>
                  <a:gd name="T17" fmla="*/ 0 h 280"/>
                  <a:gd name="T18" fmla="*/ 1 w 306"/>
                  <a:gd name="T19" fmla="*/ 0 h 280"/>
                  <a:gd name="T20" fmla="*/ 1 w 306"/>
                  <a:gd name="T21" fmla="*/ 0 h 280"/>
                  <a:gd name="T22" fmla="*/ 1 w 306"/>
                  <a:gd name="T23" fmla="*/ 0 h 280"/>
                  <a:gd name="T24" fmla="*/ 1 w 306"/>
                  <a:gd name="T25" fmla="*/ 0 h 280"/>
                  <a:gd name="T26" fmla="*/ 0 w 306"/>
                  <a:gd name="T27" fmla="*/ 0 h 280"/>
                  <a:gd name="T28" fmla="*/ 0 w 306"/>
                  <a:gd name="T29" fmla="*/ 0 h 280"/>
                  <a:gd name="T30" fmla="*/ 0 w 306"/>
                  <a:gd name="T31" fmla="*/ 0 h 280"/>
                  <a:gd name="T32" fmla="*/ 0 w 306"/>
                  <a:gd name="T33" fmla="*/ 0 h 280"/>
                  <a:gd name="T34" fmla="*/ 0 w 306"/>
                  <a:gd name="T35" fmla="*/ 0 h 280"/>
                  <a:gd name="T36" fmla="*/ 0 w 306"/>
                  <a:gd name="T37" fmla="*/ 0 h 280"/>
                  <a:gd name="T38" fmla="*/ 0 w 306"/>
                  <a:gd name="T39" fmla="*/ 0 h 280"/>
                  <a:gd name="T40" fmla="*/ 1 w 306"/>
                  <a:gd name="T41" fmla="*/ 0 h 280"/>
                  <a:gd name="T42" fmla="*/ 1 w 306"/>
                  <a:gd name="T43" fmla="*/ 0 h 280"/>
                  <a:gd name="T44" fmla="*/ 1 w 306"/>
                  <a:gd name="T45" fmla="*/ 0 h 280"/>
                  <a:gd name="T46" fmla="*/ 0 w 306"/>
                  <a:gd name="T47" fmla="*/ 0 h 280"/>
                  <a:gd name="T48" fmla="*/ 0 w 306"/>
                  <a:gd name="T49" fmla="*/ 0 h 280"/>
                  <a:gd name="T50" fmla="*/ 0 w 306"/>
                  <a:gd name="T51" fmla="*/ 0 h 280"/>
                  <a:gd name="T52" fmla="*/ 0 w 306"/>
                  <a:gd name="T53" fmla="*/ 0 h 280"/>
                  <a:gd name="T54" fmla="*/ 0 w 306"/>
                  <a:gd name="T55" fmla="*/ 0 h 280"/>
                  <a:gd name="T56" fmla="*/ 0 w 306"/>
                  <a:gd name="T57" fmla="*/ 0 h 280"/>
                  <a:gd name="T58" fmla="*/ 0 w 306"/>
                  <a:gd name="T59" fmla="*/ 0 h 280"/>
                  <a:gd name="T60" fmla="*/ 0 w 306"/>
                  <a:gd name="T61" fmla="*/ 0 h 280"/>
                  <a:gd name="T62" fmla="*/ 1 w 306"/>
                  <a:gd name="T63" fmla="*/ 0 h 280"/>
                  <a:gd name="T64" fmla="*/ 0 w 306"/>
                  <a:gd name="T65" fmla="*/ 0 h 280"/>
                  <a:gd name="T66" fmla="*/ 0 w 306"/>
                  <a:gd name="T67" fmla="*/ 0 h 280"/>
                  <a:gd name="T68" fmla="*/ 0 w 306"/>
                  <a:gd name="T69" fmla="*/ 0 h 280"/>
                  <a:gd name="T70" fmla="*/ 0 w 306"/>
                  <a:gd name="T71" fmla="*/ 0 h 280"/>
                  <a:gd name="T72" fmla="*/ 0 w 306"/>
                  <a:gd name="T73" fmla="*/ 0 h 280"/>
                  <a:gd name="T74" fmla="*/ 0 w 306"/>
                  <a:gd name="T75" fmla="*/ 0 h 280"/>
                  <a:gd name="T76" fmla="*/ 0 w 306"/>
                  <a:gd name="T77" fmla="*/ 0 h 280"/>
                  <a:gd name="T78" fmla="*/ 0 w 306"/>
                  <a:gd name="T79" fmla="*/ 0 h 280"/>
                  <a:gd name="T80" fmla="*/ 0 w 306"/>
                  <a:gd name="T81" fmla="*/ 0 h 280"/>
                  <a:gd name="T82" fmla="*/ 0 w 306"/>
                  <a:gd name="T83" fmla="*/ 0 h 280"/>
                  <a:gd name="T84" fmla="*/ 0 w 306"/>
                  <a:gd name="T85" fmla="*/ 0 h 280"/>
                  <a:gd name="T86" fmla="*/ 0 w 306"/>
                  <a:gd name="T87" fmla="*/ 0 h 280"/>
                  <a:gd name="T88" fmla="*/ 0 w 306"/>
                  <a:gd name="T89" fmla="*/ 0 h 280"/>
                  <a:gd name="T90" fmla="*/ 0 w 306"/>
                  <a:gd name="T91" fmla="*/ 0 h 280"/>
                  <a:gd name="T92" fmla="*/ 0 w 306"/>
                  <a:gd name="T93" fmla="*/ 0 h 280"/>
                  <a:gd name="T94" fmla="*/ 0 w 306"/>
                  <a:gd name="T95" fmla="*/ 0 h 280"/>
                  <a:gd name="T96" fmla="*/ 0 w 306"/>
                  <a:gd name="T97" fmla="*/ 0 h 280"/>
                  <a:gd name="T98" fmla="*/ 0 w 306"/>
                  <a:gd name="T99" fmla="*/ 1 h 280"/>
                  <a:gd name="T100" fmla="*/ 0 w 306"/>
                  <a:gd name="T101" fmla="*/ 1 h 280"/>
                  <a:gd name="T102" fmla="*/ 0 w 306"/>
                  <a:gd name="T103" fmla="*/ 1 h 280"/>
                  <a:gd name="T104" fmla="*/ 0 w 306"/>
                  <a:gd name="T105" fmla="*/ 0 h 280"/>
                  <a:gd name="T106" fmla="*/ 0 w 306"/>
                  <a:gd name="T107" fmla="*/ 0 h 280"/>
                  <a:gd name="T108" fmla="*/ 0 w 306"/>
                  <a:gd name="T109" fmla="*/ 0 h 280"/>
                  <a:gd name="T110" fmla="*/ 0 w 306"/>
                  <a:gd name="T111" fmla="*/ 1 h 280"/>
                  <a:gd name="T112" fmla="*/ 0 w 306"/>
                  <a:gd name="T113" fmla="*/ 1 h 280"/>
                  <a:gd name="T114" fmla="*/ 0 w 306"/>
                  <a:gd name="T115" fmla="*/ 1 h 280"/>
                  <a:gd name="T116" fmla="*/ 0 w 306"/>
                  <a:gd name="T117" fmla="*/ 1 h 280"/>
                  <a:gd name="T118" fmla="*/ 0 w 306"/>
                  <a:gd name="T119" fmla="*/ 1 h 280"/>
                  <a:gd name="T120" fmla="*/ 0 w 306"/>
                  <a:gd name="T121" fmla="*/ 1 h 28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6"/>
                  <a:gd name="T184" fmla="*/ 0 h 280"/>
                  <a:gd name="T185" fmla="*/ 306 w 306"/>
                  <a:gd name="T186" fmla="*/ 280 h 28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6" h="280">
                    <a:moveTo>
                      <a:pt x="0" y="276"/>
                    </a:moveTo>
                    <a:lnTo>
                      <a:pt x="0" y="274"/>
                    </a:lnTo>
                    <a:lnTo>
                      <a:pt x="0" y="270"/>
                    </a:lnTo>
                    <a:lnTo>
                      <a:pt x="4" y="265"/>
                    </a:lnTo>
                    <a:lnTo>
                      <a:pt x="6" y="259"/>
                    </a:lnTo>
                    <a:lnTo>
                      <a:pt x="10" y="247"/>
                    </a:lnTo>
                    <a:lnTo>
                      <a:pt x="13" y="238"/>
                    </a:lnTo>
                    <a:lnTo>
                      <a:pt x="17" y="223"/>
                    </a:lnTo>
                    <a:lnTo>
                      <a:pt x="23" y="209"/>
                    </a:lnTo>
                    <a:lnTo>
                      <a:pt x="25" y="192"/>
                    </a:lnTo>
                    <a:lnTo>
                      <a:pt x="29" y="173"/>
                    </a:lnTo>
                    <a:lnTo>
                      <a:pt x="30" y="154"/>
                    </a:lnTo>
                    <a:lnTo>
                      <a:pt x="34" y="135"/>
                    </a:lnTo>
                    <a:lnTo>
                      <a:pt x="34" y="111"/>
                    </a:lnTo>
                    <a:lnTo>
                      <a:pt x="34" y="88"/>
                    </a:lnTo>
                    <a:lnTo>
                      <a:pt x="32" y="63"/>
                    </a:lnTo>
                    <a:lnTo>
                      <a:pt x="30" y="38"/>
                    </a:lnTo>
                    <a:lnTo>
                      <a:pt x="32" y="36"/>
                    </a:lnTo>
                    <a:lnTo>
                      <a:pt x="36" y="33"/>
                    </a:lnTo>
                    <a:lnTo>
                      <a:pt x="46" y="27"/>
                    </a:lnTo>
                    <a:lnTo>
                      <a:pt x="57" y="23"/>
                    </a:lnTo>
                    <a:lnTo>
                      <a:pt x="70" y="16"/>
                    </a:lnTo>
                    <a:lnTo>
                      <a:pt x="87" y="12"/>
                    </a:lnTo>
                    <a:lnTo>
                      <a:pt x="106" y="4"/>
                    </a:lnTo>
                    <a:lnTo>
                      <a:pt x="127" y="2"/>
                    </a:lnTo>
                    <a:lnTo>
                      <a:pt x="146" y="0"/>
                    </a:lnTo>
                    <a:lnTo>
                      <a:pt x="169" y="2"/>
                    </a:lnTo>
                    <a:lnTo>
                      <a:pt x="192" y="4"/>
                    </a:lnTo>
                    <a:lnTo>
                      <a:pt x="215" y="14"/>
                    </a:lnTo>
                    <a:lnTo>
                      <a:pt x="238" y="23"/>
                    </a:lnTo>
                    <a:lnTo>
                      <a:pt x="262" y="40"/>
                    </a:lnTo>
                    <a:lnTo>
                      <a:pt x="283" y="63"/>
                    </a:lnTo>
                    <a:lnTo>
                      <a:pt x="306" y="93"/>
                    </a:lnTo>
                    <a:lnTo>
                      <a:pt x="304" y="90"/>
                    </a:lnTo>
                    <a:lnTo>
                      <a:pt x="300" y="88"/>
                    </a:lnTo>
                    <a:lnTo>
                      <a:pt x="293" y="82"/>
                    </a:lnTo>
                    <a:lnTo>
                      <a:pt x="285" y="76"/>
                    </a:lnTo>
                    <a:lnTo>
                      <a:pt x="274" y="71"/>
                    </a:lnTo>
                    <a:lnTo>
                      <a:pt x="260" y="65"/>
                    </a:lnTo>
                    <a:lnTo>
                      <a:pt x="245" y="57"/>
                    </a:lnTo>
                    <a:lnTo>
                      <a:pt x="230" y="52"/>
                    </a:lnTo>
                    <a:lnTo>
                      <a:pt x="211" y="44"/>
                    </a:lnTo>
                    <a:lnTo>
                      <a:pt x="194" y="40"/>
                    </a:lnTo>
                    <a:lnTo>
                      <a:pt x="173" y="36"/>
                    </a:lnTo>
                    <a:lnTo>
                      <a:pt x="154" y="36"/>
                    </a:lnTo>
                    <a:lnTo>
                      <a:pt x="129" y="36"/>
                    </a:lnTo>
                    <a:lnTo>
                      <a:pt x="108" y="40"/>
                    </a:lnTo>
                    <a:lnTo>
                      <a:pt x="86" y="48"/>
                    </a:lnTo>
                    <a:lnTo>
                      <a:pt x="65" y="59"/>
                    </a:lnTo>
                    <a:lnTo>
                      <a:pt x="68" y="57"/>
                    </a:lnTo>
                    <a:lnTo>
                      <a:pt x="76" y="55"/>
                    </a:lnTo>
                    <a:lnTo>
                      <a:pt x="86" y="55"/>
                    </a:lnTo>
                    <a:lnTo>
                      <a:pt x="95" y="54"/>
                    </a:lnTo>
                    <a:lnTo>
                      <a:pt x="108" y="54"/>
                    </a:lnTo>
                    <a:lnTo>
                      <a:pt x="124" y="54"/>
                    </a:lnTo>
                    <a:lnTo>
                      <a:pt x="139" y="55"/>
                    </a:lnTo>
                    <a:lnTo>
                      <a:pt x="154" y="57"/>
                    </a:lnTo>
                    <a:lnTo>
                      <a:pt x="171" y="63"/>
                    </a:lnTo>
                    <a:lnTo>
                      <a:pt x="186" y="69"/>
                    </a:lnTo>
                    <a:lnTo>
                      <a:pt x="205" y="76"/>
                    </a:lnTo>
                    <a:lnTo>
                      <a:pt x="221" y="86"/>
                    </a:lnTo>
                    <a:lnTo>
                      <a:pt x="236" y="99"/>
                    </a:lnTo>
                    <a:lnTo>
                      <a:pt x="251" y="116"/>
                    </a:lnTo>
                    <a:lnTo>
                      <a:pt x="266" y="135"/>
                    </a:lnTo>
                    <a:lnTo>
                      <a:pt x="262" y="135"/>
                    </a:lnTo>
                    <a:lnTo>
                      <a:pt x="260" y="131"/>
                    </a:lnTo>
                    <a:lnTo>
                      <a:pt x="255" y="130"/>
                    </a:lnTo>
                    <a:lnTo>
                      <a:pt x="249" y="126"/>
                    </a:lnTo>
                    <a:lnTo>
                      <a:pt x="240" y="120"/>
                    </a:lnTo>
                    <a:lnTo>
                      <a:pt x="230" y="114"/>
                    </a:lnTo>
                    <a:lnTo>
                      <a:pt x="217" y="111"/>
                    </a:lnTo>
                    <a:lnTo>
                      <a:pt x="205" y="105"/>
                    </a:lnTo>
                    <a:lnTo>
                      <a:pt x="190" y="99"/>
                    </a:lnTo>
                    <a:lnTo>
                      <a:pt x="173" y="95"/>
                    </a:lnTo>
                    <a:lnTo>
                      <a:pt x="156" y="92"/>
                    </a:lnTo>
                    <a:lnTo>
                      <a:pt x="139" y="90"/>
                    </a:lnTo>
                    <a:lnTo>
                      <a:pt x="118" y="90"/>
                    </a:lnTo>
                    <a:lnTo>
                      <a:pt x="99" y="90"/>
                    </a:lnTo>
                    <a:lnTo>
                      <a:pt x="78" y="93"/>
                    </a:lnTo>
                    <a:lnTo>
                      <a:pt x="63" y="95"/>
                    </a:lnTo>
                    <a:lnTo>
                      <a:pt x="68" y="95"/>
                    </a:lnTo>
                    <a:lnTo>
                      <a:pt x="76" y="97"/>
                    </a:lnTo>
                    <a:lnTo>
                      <a:pt x="84" y="97"/>
                    </a:lnTo>
                    <a:lnTo>
                      <a:pt x="97" y="99"/>
                    </a:lnTo>
                    <a:lnTo>
                      <a:pt x="106" y="101"/>
                    </a:lnTo>
                    <a:lnTo>
                      <a:pt x="120" y="105"/>
                    </a:lnTo>
                    <a:lnTo>
                      <a:pt x="133" y="109"/>
                    </a:lnTo>
                    <a:lnTo>
                      <a:pt x="148" y="114"/>
                    </a:lnTo>
                    <a:lnTo>
                      <a:pt x="160" y="122"/>
                    </a:lnTo>
                    <a:lnTo>
                      <a:pt x="175" y="131"/>
                    </a:lnTo>
                    <a:lnTo>
                      <a:pt x="186" y="141"/>
                    </a:lnTo>
                    <a:lnTo>
                      <a:pt x="200" y="152"/>
                    </a:lnTo>
                    <a:lnTo>
                      <a:pt x="211" y="166"/>
                    </a:lnTo>
                    <a:lnTo>
                      <a:pt x="222" y="183"/>
                    </a:lnTo>
                    <a:lnTo>
                      <a:pt x="221" y="183"/>
                    </a:lnTo>
                    <a:lnTo>
                      <a:pt x="219" y="181"/>
                    </a:lnTo>
                    <a:lnTo>
                      <a:pt x="215" y="177"/>
                    </a:lnTo>
                    <a:lnTo>
                      <a:pt x="209" y="173"/>
                    </a:lnTo>
                    <a:lnTo>
                      <a:pt x="200" y="168"/>
                    </a:lnTo>
                    <a:lnTo>
                      <a:pt x="194" y="162"/>
                    </a:lnTo>
                    <a:lnTo>
                      <a:pt x="183" y="158"/>
                    </a:lnTo>
                    <a:lnTo>
                      <a:pt x="173" y="152"/>
                    </a:lnTo>
                    <a:lnTo>
                      <a:pt x="160" y="147"/>
                    </a:lnTo>
                    <a:lnTo>
                      <a:pt x="148" y="143"/>
                    </a:lnTo>
                    <a:lnTo>
                      <a:pt x="133" y="139"/>
                    </a:lnTo>
                    <a:lnTo>
                      <a:pt x="120" y="137"/>
                    </a:lnTo>
                    <a:lnTo>
                      <a:pt x="103" y="133"/>
                    </a:lnTo>
                    <a:lnTo>
                      <a:pt x="87" y="133"/>
                    </a:lnTo>
                    <a:lnTo>
                      <a:pt x="72" y="135"/>
                    </a:lnTo>
                    <a:lnTo>
                      <a:pt x="55" y="137"/>
                    </a:lnTo>
                    <a:lnTo>
                      <a:pt x="57" y="137"/>
                    </a:lnTo>
                    <a:lnTo>
                      <a:pt x="68" y="141"/>
                    </a:lnTo>
                    <a:lnTo>
                      <a:pt x="76" y="143"/>
                    </a:lnTo>
                    <a:lnTo>
                      <a:pt x="84" y="145"/>
                    </a:lnTo>
                    <a:lnTo>
                      <a:pt x="91" y="149"/>
                    </a:lnTo>
                    <a:lnTo>
                      <a:pt x="103" y="154"/>
                    </a:lnTo>
                    <a:lnTo>
                      <a:pt x="112" y="158"/>
                    </a:lnTo>
                    <a:lnTo>
                      <a:pt x="122" y="166"/>
                    </a:lnTo>
                    <a:lnTo>
                      <a:pt x="131" y="171"/>
                    </a:lnTo>
                    <a:lnTo>
                      <a:pt x="141" y="181"/>
                    </a:lnTo>
                    <a:lnTo>
                      <a:pt x="150" y="189"/>
                    </a:lnTo>
                    <a:lnTo>
                      <a:pt x="160" y="202"/>
                    </a:lnTo>
                    <a:lnTo>
                      <a:pt x="165" y="213"/>
                    </a:lnTo>
                    <a:lnTo>
                      <a:pt x="175" y="227"/>
                    </a:lnTo>
                    <a:lnTo>
                      <a:pt x="171" y="223"/>
                    </a:lnTo>
                    <a:lnTo>
                      <a:pt x="164" y="217"/>
                    </a:lnTo>
                    <a:lnTo>
                      <a:pt x="156" y="211"/>
                    </a:lnTo>
                    <a:lnTo>
                      <a:pt x="150" y="208"/>
                    </a:lnTo>
                    <a:lnTo>
                      <a:pt x="143" y="202"/>
                    </a:lnTo>
                    <a:lnTo>
                      <a:pt x="135" y="198"/>
                    </a:lnTo>
                    <a:lnTo>
                      <a:pt x="125" y="192"/>
                    </a:lnTo>
                    <a:lnTo>
                      <a:pt x="116" y="189"/>
                    </a:lnTo>
                    <a:lnTo>
                      <a:pt x="106" y="185"/>
                    </a:lnTo>
                    <a:lnTo>
                      <a:pt x="95" y="183"/>
                    </a:lnTo>
                    <a:lnTo>
                      <a:pt x="82" y="179"/>
                    </a:lnTo>
                    <a:lnTo>
                      <a:pt x="70" y="179"/>
                    </a:lnTo>
                    <a:lnTo>
                      <a:pt x="59" y="179"/>
                    </a:lnTo>
                    <a:lnTo>
                      <a:pt x="48" y="181"/>
                    </a:lnTo>
                    <a:lnTo>
                      <a:pt x="49" y="181"/>
                    </a:lnTo>
                    <a:lnTo>
                      <a:pt x="57" y="183"/>
                    </a:lnTo>
                    <a:lnTo>
                      <a:pt x="61" y="185"/>
                    </a:lnTo>
                    <a:lnTo>
                      <a:pt x="67" y="187"/>
                    </a:lnTo>
                    <a:lnTo>
                      <a:pt x="72" y="190"/>
                    </a:lnTo>
                    <a:lnTo>
                      <a:pt x="80" y="196"/>
                    </a:lnTo>
                    <a:lnTo>
                      <a:pt x="86" y="198"/>
                    </a:lnTo>
                    <a:lnTo>
                      <a:pt x="93" y="204"/>
                    </a:lnTo>
                    <a:lnTo>
                      <a:pt x="99" y="209"/>
                    </a:lnTo>
                    <a:lnTo>
                      <a:pt x="106" y="217"/>
                    </a:lnTo>
                    <a:lnTo>
                      <a:pt x="110" y="223"/>
                    </a:lnTo>
                    <a:lnTo>
                      <a:pt x="116" y="232"/>
                    </a:lnTo>
                    <a:lnTo>
                      <a:pt x="120" y="242"/>
                    </a:lnTo>
                    <a:lnTo>
                      <a:pt x="125" y="251"/>
                    </a:lnTo>
                    <a:lnTo>
                      <a:pt x="122" y="249"/>
                    </a:lnTo>
                    <a:lnTo>
                      <a:pt x="116" y="244"/>
                    </a:lnTo>
                    <a:lnTo>
                      <a:pt x="106" y="238"/>
                    </a:lnTo>
                    <a:lnTo>
                      <a:pt x="97" y="232"/>
                    </a:lnTo>
                    <a:lnTo>
                      <a:pt x="89" y="228"/>
                    </a:lnTo>
                    <a:lnTo>
                      <a:pt x="82" y="227"/>
                    </a:lnTo>
                    <a:lnTo>
                      <a:pt x="76" y="223"/>
                    </a:lnTo>
                    <a:lnTo>
                      <a:pt x="68" y="223"/>
                    </a:lnTo>
                    <a:lnTo>
                      <a:pt x="63" y="221"/>
                    </a:lnTo>
                    <a:lnTo>
                      <a:pt x="55" y="221"/>
                    </a:lnTo>
                    <a:lnTo>
                      <a:pt x="48" y="221"/>
                    </a:lnTo>
                    <a:lnTo>
                      <a:pt x="42" y="225"/>
                    </a:lnTo>
                    <a:lnTo>
                      <a:pt x="46" y="225"/>
                    </a:lnTo>
                    <a:lnTo>
                      <a:pt x="55" y="230"/>
                    </a:lnTo>
                    <a:lnTo>
                      <a:pt x="61" y="234"/>
                    </a:lnTo>
                    <a:lnTo>
                      <a:pt x="67" y="244"/>
                    </a:lnTo>
                    <a:lnTo>
                      <a:pt x="68" y="247"/>
                    </a:lnTo>
                    <a:lnTo>
                      <a:pt x="72" y="253"/>
                    </a:lnTo>
                    <a:lnTo>
                      <a:pt x="74" y="259"/>
                    </a:lnTo>
                    <a:lnTo>
                      <a:pt x="78" y="268"/>
                    </a:lnTo>
                    <a:lnTo>
                      <a:pt x="74" y="265"/>
                    </a:lnTo>
                    <a:lnTo>
                      <a:pt x="67" y="257"/>
                    </a:lnTo>
                    <a:lnTo>
                      <a:pt x="59" y="253"/>
                    </a:lnTo>
                    <a:lnTo>
                      <a:pt x="51" y="249"/>
                    </a:lnTo>
                    <a:lnTo>
                      <a:pt x="42" y="249"/>
                    </a:lnTo>
                    <a:lnTo>
                      <a:pt x="30" y="251"/>
                    </a:lnTo>
                    <a:lnTo>
                      <a:pt x="30" y="253"/>
                    </a:lnTo>
                    <a:lnTo>
                      <a:pt x="34" y="259"/>
                    </a:lnTo>
                    <a:lnTo>
                      <a:pt x="38" y="268"/>
                    </a:lnTo>
                    <a:lnTo>
                      <a:pt x="42" y="276"/>
                    </a:lnTo>
                    <a:lnTo>
                      <a:pt x="11" y="280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8" name="Freeform 630"/>
              <p:cNvSpPr>
                <a:spLocks/>
              </p:cNvSpPr>
              <p:nvPr/>
            </p:nvSpPr>
            <p:spPr bwMode="auto">
              <a:xfrm rot="-9495803">
                <a:off x="3541" y="3845"/>
                <a:ext cx="66" cy="66"/>
              </a:xfrm>
              <a:custGeom>
                <a:avLst/>
                <a:gdLst>
                  <a:gd name="T0" fmla="*/ 0 w 515"/>
                  <a:gd name="T1" fmla="*/ 1 h 513"/>
                  <a:gd name="T2" fmla="*/ 0 w 515"/>
                  <a:gd name="T3" fmla="*/ 1 h 513"/>
                  <a:gd name="T4" fmla="*/ 0 w 515"/>
                  <a:gd name="T5" fmla="*/ 1 h 513"/>
                  <a:gd name="T6" fmla="*/ 0 w 515"/>
                  <a:gd name="T7" fmla="*/ 1 h 513"/>
                  <a:gd name="T8" fmla="*/ 0 w 515"/>
                  <a:gd name="T9" fmla="*/ 1 h 513"/>
                  <a:gd name="T10" fmla="*/ 1 w 515"/>
                  <a:gd name="T11" fmla="*/ 1 h 513"/>
                  <a:gd name="T12" fmla="*/ 1 w 515"/>
                  <a:gd name="T13" fmla="*/ 1 h 513"/>
                  <a:gd name="T14" fmla="*/ 1 w 515"/>
                  <a:gd name="T15" fmla="*/ 1 h 513"/>
                  <a:gd name="T16" fmla="*/ 0 w 515"/>
                  <a:gd name="T17" fmla="*/ 1 h 513"/>
                  <a:gd name="T18" fmla="*/ 0 w 515"/>
                  <a:gd name="T19" fmla="*/ 1 h 513"/>
                  <a:gd name="T20" fmla="*/ 0 w 515"/>
                  <a:gd name="T21" fmla="*/ 1 h 513"/>
                  <a:gd name="T22" fmla="*/ 1 w 515"/>
                  <a:gd name="T23" fmla="*/ 1 h 513"/>
                  <a:gd name="T24" fmla="*/ 1 w 515"/>
                  <a:gd name="T25" fmla="*/ 1 h 513"/>
                  <a:gd name="T26" fmla="*/ 1 w 515"/>
                  <a:gd name="T27" fmla="*/ 1 h 513"/>
                  <a:gd name="T28" fmla="*/ 1 w 515"/>
                  <a:gd name="T29" fmla="*/ 1 h 513"/>
                  <a:gd name="T30" fmla="*/ 0 w 515"/>
                  <a:gd name="T31" fmla="*/ 1 h 513"/>
                  <a:gd name="T32" fmla="*/ 0 w 515"/>
                  <a:gd name="T33" fmla="*/ 1 h 513"/>
                  <a:gd name="T34" fmla="*/ 0 w 515"/>
                  <a:gd name="T35" fmla="*/ 1 h 513"/>
                  <a:gd name="T36" fmla="*/ 1 w 515"/>
                  <a:gd name="T37" fmla="*/ 1 h 513"/>
                  <a:gd name="T38" fmla="*/ 1 w 515"/>
                  <a:gd name="T39" fmla="*/ 1 h 513"/>
                  <a:gd name="T40" fmla="*/ 1 w 515"/>
                  <a:gd name="T41" fmla="*/ 1 h 513"/>
                  <a:gd name="T42" fmla="*/ 0 w 515"/>
                  <a:gd name="T43" fmla="*/ 1 h 513"/>
                  <a:gd name="T44" fmla="*/ 0 w 515"/>
                  <a:gd name="T45" fmla="*/ 1 h 513"/>
                  <a:gd name="T46" fmla="*/ 1 w 515"/>
                  <a:gd name="T47" fmla="*/ 1 h 513"/>
                  <a:gd name="T48" fmla="*/ 0 w 515"/>
                  <a:gd name="T49" fmla="*/ 1 h 513"/>
                  <a:gd name="T50" fmla="*/ 0 w 515"/>
                  <a:gd name="T51" fmla="*/ 1 h 513"/>
                  <a:gd name="T52" fmla="*/ 1 w 515"/>
                  <a:gd name="T53" fmla="*/ 1 h 513"/>
                  <a:gd name="T54" fmla="*/ 1 w 515"/>
                  <a:gd name="T55" fmla="*/ 1 h 513"/>
                  <a:gd name="T56" fmla="*/ 1 w 515"/>
                  <a:gd name="T57" fmla="*/ 1 h 513"/>
                  <a:gd name="T58" fmla="*/ 1 w 515"/>
                  <a:gd name="T59" fmla="*/ 1 h 513"/>
                  <a:gd name="T60" fmla="*/ 1 w 515"/>
                  <a:gd name="T61" fmla="*/ 1 h 513"/>
                  <a:gd name="T62" fmla="*/ 1 w 515"/>
                  <a:gd name="T63" fmla="*/ 0 h 513"/>
                  <a:gd name="T64" fmla="*/ 1 w 515"/>
                  <a:gd name="T65" fmla="*/ 1 h 513"/>
                  <a:gd name="T66" fmla="*/ 1 w 515"/>
                  <a:gd name="T67" fmla="*/ 1 h 513"/>
                  <a:gd name="T68" fmla="*/ 1 w 515"/>
                  <a:gd name="T69" fmla="*/ 1 h 513"/>
                  <a:gd name="T70" fmla="*/ 1 w 515"/>
                  <a:gd name="T71" fmla="*/ 1 h 513"/>
                  <a:gd name="T72" fmla="*/ 1 w 515"/>
                  <a:gd name="T73" fmla="*/ 0 h 513"/>
                  <a:gd name="T74" fmla="*/ 1 w 515"/>
                  <a:gd name="T75" fmla="*/ 0 h 513"/>
                  <a:gd name="T76" fmla="*/ 1 w 515"/>
                  <a:gd name="T77" fmla="*/ 0 h 513"/>
                  <a:gd name="T78" fmla="*/ 1 w 515"/>
                  <a:gd name="T79" fmla="*/ 0 h 513"/>
                  <a:gd name="T80" fmla="*/ 1 w 515"/>
                  <a:gd name="T81" fmla="*/ 0 h 513"/>
                  <a:gd name="T82" fmla="*/ 1 w 515"/>
                  <a:gd name="T83" fmla="*/ 0 h 513"/>
                  <a:gd name="T84" fmla="*/ 1 w 515"/>
                  <a:gd name="T85" fmla="*/ 0 h 513"/>
                  <a:gd name="T86" fmla="*/ 1 w 515"/>
                  <a:gd name="T87" fmla="*/ 0 h 513"/>
                  <a:gd name="T88" fmla="*/ 1 w 515"/>
                  <a:gd name="T89" fmla="*/ 0 h 513"/>
                  <a:gd name="T90" fmla="*/ 1 w 515"/>
                  <a:gd name="T91" fmla="*/ 0 h 513"/>
                  <a:gd name="T92" fmla="*/ 1 w 515"/>
                  <a:gd name="T93" fmla="*/ 0 h 513"/>
                  <a:gd name="T94" fmla="*/ 1 w 515"/>
                  <a:gd name="T95" fmla="*/ 0 h 513"/>
                  <a:gd name="T96" fmla="*/ 1 w 515"/>
                  <a:gd name="T97" fmla="*/ 0 h 513"/>
                  <a:gd name="T98" fmla="*/ 1 w 515"/>
                  <a:gd name="T99" fmla="*/ 0 h 513"/>
                  <a:gd name="T100" fmla="*/ 1 w 515"/>
                  <a:gd name="T101" fmla="*/ 1 h 513"/>
                  <a:gd name="T102" fmla="*/ 1 w 515"/>
                  <a:gd name="T103" fmla="*/ 0 h 513"/>
                  <a:gd name="T104" fmla="*/ 1 w 515"/>
                  <a:gd name="T105" fmla="*/ 0 h 513"/>
                  <a:gd name="T106" fmla="*/ 1 w 515"/>
                  <a:gd name="T107" fmla="*/ 0 h 513"/>
                  <a:gd name="T108" fmla="*/ 1 w 515"/>
                  <a:gd name="T109" fmla="*/ 1 h 513"/>
                  <a:gd name="T110" fmla="*/ 1 w 515"/>
                  <a:gd name="T111" fmla="*/ 1 h 513"/>
                  <a:gd name="T112" fmla="*/ 1 w 515"/>
                  <a:gd name="T113" fmla="*/ 1 h 513"/>
                  <a:gd name="T114" fmla="*/ 1 w 515"/>
                  <a:gd name="T115" fmla="*/ 1 h 513"/>
                  <a:gd name="T116" fmla="*/ 0 w 515"/>
                  <a:gd name="T117" fmla="*/ 1 h 51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515"/>
                  <a:gd name="T178" fmla="*/ 0 h 513"/>
                  <a:gd name="T179" fmla="*/ 515 w 515"/>
                  <a:gd name="T180" fmla="*/ 513 h 51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515" h="513">
                    <a:moveTo>
                      <a:pt x="152" y="279"/>
                    </a:moveTo>
                    <a:lnTo>
                      <a:pt x="150" y="279"/>
                    </a:lnTo>
                    <a:lnTo>
                      <a:pt x="150" y="283"/>
                    </a:lnTo>
                    <a:lnTo>
                      <a:pt x="148" y="288"/>
                    </a:lnTo>
                    <a:lnTo>
                      <a:pt x="148" y="296"/>
                    </a:lnTo>
                    <a:lnTo>
                      <a:pt x="144" y="306"/>
                    </a:lnTo>
                    <a:lnTo>
                      <a:pt x="140" y="317"/>
                    </a:lnTo>
                    <a:lnTo>
                      <a:pt x="134" y="330"/>
                    </a:lnTo>
                    <a:lnTo>
                      <a:pt x="129" y="345"/>
                    </a:lnTo>
                    <a:lnTo>
                      <a:pt x="119" y="361"/>
                    </a:lnTo>
                    <a:lnTo>
                      <a:pt x="112" y="376"/>
                    </a:lnTo>
                    <a:lnTo>
                      <a:pt x="98" y="393"/>
                    </a:lnTo>
                    <a:lnTo>
                      <a:pt x="83" y="412"/>
                    </a:lnTo>
                    <a:lnTo>
                      <a:pt x="66" y="429"/>
                    </a:lnTo>
                    <a:lnTo>
                      <a:pt x="47" y="446"/>
                    </a:lnTo>
                    <a:lnTo>
                      <a:pt x="24" y="463"/>
                    </a:lnTo>
                    <a:lnTo>
                      <a:pt x="0" y="482"/>
                    </a:lnTo>
                    <a:lnTo>
                      <a:pt x="5" y="488"/>
                    </a:lnTo>
                    <a:lnTo>
                      <a:pt x="17" y="496"/>
                    </a:lnTo>
                    <a:lnTo>
                      <a:pt x="36" y="501"/>
                    </a:lnTo>
                    <a:lnTo>
                      <a:pt x="58" y="507"/>
                    </a:lnTo>
                    <a:lnTo>
                      <a:pt x="83" y="511"/>
                    </a:lnTo>
                    <a:lnTo>
                      <a:pt x="112" y="513"/>
                    </a:lnTo>
                    <a:lnTo>
                      <a:pt x="142" y="513"/>
                    </a:lnTo>
                    <a:lnTo>
                      <a:pt x="176" y="511"/>
                    </a:lnTo>
                    <a:lnTo>
                      <a:pt x="209" y="505"/>
                    </a:lnTo>
                    <a:lnTo>
                      <a:pt x="243" y="496"/>
                    </a:lnTo>
                    <a:lnTo>
                      <a:pt x="275" y="484"/>
                    </a:lnTo>
                    <a:lnTo>
                      <a:pt x="306" y="469"/>
                    </a:lnTo>
                    <a:lnTo>
                      <a:pt x="332" y="446"/>
                    </a:lnTo>
                    <a:lnTo>
                      <a:pt x="359" y="422"/>
                    </a:lnTo>
                    <a:lnTo>
                      <a:pt x="380" y="389"/>
                    </a:lnTo>
                    <a:lnTo>
                      <a:pt x="397" y="355"/>
                    </a:lnTo>
                    <a:lnTo>
                      <a:pt x="395" y="355"/>
                    </a:lnTo>
                    <a:lnTo>
                      <a:pt x="389" y="359"/>
                    </a:lnTo>
                    <a:lnTo>
                      <a:pt x="382" y="366"/>
                    </a:lnTo>
                    <a:lnTo>
                      <a:pt x="370" y="376"/>
                    </a:lnTo>
                    <a:lnTo>
                      <a:pt x="357" y="383"/>
                    </a:lnTo>
                    <a:lnTo>
                      <a:pt x="342" y="395"/>
                    </a:lnTo>
                    <a:lnTo>
                      <a:pt x="325" y="406"/>
                    </a:lnTo>
                    <a:lnTo>
                      <a:pt x="304" y="418"/>
                    </a:lnTo>
                    <a:lnTo>
                      <a:pt x="281" y="427"/>
                    </a:lnTo>
                    <a:lnTo>
                      <a:pt x="256" y="439"/>
                    </a:lnTo>
                    <a:lnTo>
                      <a:pt x="230" y="446"/>
                    </a:lnTo>
                    <a:lnTo>
                      <a:pt x="201" y="454"/>
                    </a:lnTo>
                    <a:lnTo>
                      <a:pt x="171" y="456"/>
                    </a:lnTo>
                    <a:lnTo>
                      <a:pt x="138" y="458"/>
                    </a:lnTo>
                    <a:lnTo>
                      <a:pt x="106" y="454"/>
                    </a:lnTo>
                    <a:lnTo>
                      <a:pt x="74" y="448"/>
                    </a:lnTo>
                    <a:lnTo>
                      <a:pt x="76" y="446"/>
                    </a:lnTo>
                    <a:lnTo>
                      <a:pt x="81" y="446"/>
                    </a:lnTo>
                    <a:lnTo>
                      <a:pt x="91" y="444"/>
                    </a:lnTo>
                    <a:lnTo>
                      <a:pt x="104" y="444"/>
                    </a:lnTo>
                    <a:lnTo>
                      <a:pt x="117" y="441"/>
                    </a:lnTo>
                    <a:lnTo>
                      <a:pt x="136" y="439"/>
                    </a:lnTo>
                    <a:lnTo>
                      <a:pt x="155" y="433"/>
                    </a:lnTo>
                    <a:lnTo>
                      <a:pt x="176" y="429"/>
                    </a:lnTo>
                    <a:lnTo>
                      <a:pt x="197" y="420"/>
                    </a:lnTo>
                    <a:lnTo>
                      <a:pt x="220" y="414"/>
                    </a:lnTo>
                    <a:lnTo>
                      <a:pt x="241" y="403"/>
                    </a:lnTo>
                    <a:lnTo>
                      <a:pt x="264" y="391"/>
                    </a:lnTo>
                    <a:lnTo>
                      <a:pt x="283" y="378"/>
                    </a:lnTo>
                    <a:lnTo>
                      <a:pt x="304" y="363"/>
                    </a:lnTo>
                    <a:lnTo>
                      <a:pt x="323" y="345"/>
                    </a:lnTo>
                    <a:lnTo>
                      <a:pt x="340" y="326"/>
                    </a:lnTo>
                    <a:lnTo>
                      <a:pt x="338" y="326"/>
                    </a:lnTo>
                    <a:lnTo>
                      <a:pt x="334" y="328"/>
                    </a:lnTo>
                    <a:lnTo>
                      <a:pt x="328" y="332"/>
                    </a:lnTo>
                    <a:lnTo>
                      <a:pt x="321" y="336"/>
                    </a:lnTo>
                    <a:lnTo>
                      <a:pt x="309" y="342"/>
                    </a:lnTo>
                    <a:lnTo>
                      <a:pt x="302" y="347"/>
                    </a:lnTo>
                    <a:lnTo>
                      <a:pt x="288" y="355"/>
                    </a:lnTo>
                    <a:lnTo>
                      <a:pt x="275" y="363"/>
                    </a:lnTo>
                    <a:lnTo>
                      <a:pt x="260" y="368"/>
                    </a:lnTo>
                    <a:lnTo>
                      <a:pt x="245" y="374"/>
                    </a:lnTo>
                    <a:lnTo>
                      <a:pt x="226" y="378"/>
                    </a:lnTo>
                    <a:lnTo>
                      <a:pt x="211" y="383"/>
                    </a:lnTo>
                    <a:lnTo>
                      <a:pt x="191" y="385"/>
                    </a:lnTo>
                    <a:lnTo>
                      <a:pt x="172" y="387"/>
                    </a:lnTo>
                    <a:lnTo>
                      <a:pt x="153" y="387"/>
                    </a:lnTo>
                    <a:lnTo>
                      <a:pt x="134" y="385"/>
                    </a:lnTo>
                    <a:lnTo>
                      <a:pt x="134" y="383"/>
                    </a:lnTo>
                    <a:lnTo>
                      <a:pt x="138" y="383"/>
                    </a:lnTo>
                    <a:lnTo>
                      <a:pt x="144" y="382"/>
                    </a:lnTo>
                    <a:lnTo>
                      <a:pt x="150" y="382"/>
                    </a:lnTo>
                    <a:lnTo>
                      <a:pt x="157" y="378"/>
                    </a:lnTo>
                    <a:lnTo>
                      <a:pt x="167" y="376"/>
                    </a:lnTo>
                    <a:lnTo>
                      <a:pt x="176" y="372"/>
                    </a:lnTo>
                    <a:lnTo>
                      <a:pt x="186" y="368"/>
                    </a:lnTo>
                    <a:lnTo>
                      <a:pt x="197" y="363"/>
                    </a:lnTo>
                    <a:lnTo>
                      <a:pt x="209" y="357"/>
                    </a:lnTo>
                    <a:lnTo>
                      <a:pt x="220" y="349"/>
                    </a:lnTo>
                    <a:lnTo>
                      <a:pt x="231" y="342"/>
                    </a:lnTo>
                    <a:lnTo>
                      <a:pt x="241" y="332"/>
                    </a:lnTo>
                    <a:lnTo>
                      <a:pt x="252" y="325"/>
                    </a:lnTo>
                    <a:lnTo>
                      <a:pt x="260" y="313"/>
                    </a:lnTo>
                    <a:lnTo>
                      <a:pt x="269" y="302"/>
                    </a:lnTo>
                    <a:lnTo>
                      <a:pt x="268" y="302"/>
                    </a:lnTo>
                    <a:lnTo>
                      <a:pt x="262" y="307"/>
                    </a:lnTo>
                    <a:lnTo>
                      <a:pt x="256" y="309"/>
                    </a:lnTo>
                    <a:lnTo>
                      <a:pt x="250" y="311"/>
                    </a:lnTo>
                    <a:lnTo>
                      <a:pt x="245" y="315"/>
                    </a:lnTo>
                    <a:lnTo>
                      <a:pt x="239" y="319"/>
                    </a:lnTo>
                    <a:lnTo>
                      <a:pt x="231" y="321"/>
                    </a:lnTo>
                    <a:lnTo>
                      <a:pt x="222" y="325"/>
                    </a:lnTo>
                    <a:lnTo>
                      <a:pt x="214" y="325"/>
                    </a:lnTo>
                    <a:lnTo>
                      <a:pt x="205" y="326"/>
                    </a:lnTo>
                    <a:lnTo>
                      <a:pt x="195" y="328"/>
                    </a:lnTo>
                    <a:lnTo>
                      <a:pt x="184" y="330"/>
                    </a:lnTo>
                    <a:lnTo>
                      <a:pt x="174" y="330"/>
                    </a:lnTo>
                    <a:lnTo>
                      <a:pt x="165" y="330"/>
                    </a:lnTo>
                    <a:lnTo>
                      <a:pt x="167" y="328"/>
                    </a:lnTo>
                    <a:lnTo>
                      <a:pt x="172" y="326"/>
                    </a:lnTo>
                    <a:lnTo>
                      <a:pt x="182" y="321"/>
                    </a:lnTo>
                    <a:lnTo>
                      <a:pt x="195" y="317"/>
                    </a:lnTo>
                    <a:lnTo>
                      <a:pt x="207" y="309"/>
                    </a:lnTo>
                    <a:lnTo>
                      <a:pt x="216" y="302"/>
                    </a:lnTo>
                    <a:lnTo>
                      <a:pt x="226" y="290"/>
                    </a:lnTo>
                    <a:lnTo>
                      <a:pt x="231" y="281"/>
                    </a:lnTo>
                    <a:lnTo>
                      <a:pt x="230" y="281"/>
                    </a:lnTo>
                    <a:lnTo>
                      <a:pt x="228" y="281"/>
                    </a:lnTo>
                    <a:lnTo>
                      <a:pt x="222" y="285"/>
                    </a:lnTo>
                    <a:lnTo>
                      <a:pt x="216" y="287"/>
                    </a:lnTo>
                    <a:lnTo>
                      <a:pt x="209" y="287"/>
                    </a:lnTo>
                    <a:lnTo>
                      <a:pt x="201" y="287"/>
                    </a:lnTo>
                    <a:lnTo>
                      <a:pt x="190" y="287"/>
                    </a:lnTo>
                    <a:lnTo>
                      <a:pt x="180" y="287"/>
                    </a:lnTo>
                    <a:lnTo>
                      <a:pt x="180" y="285"/>
                    </a:lnTo>
                    <a:lnTo>
                      <a:pt x="186" y="283"/>
                    </a:lnTo>
                    <a:lnTo>
                      <a:pt x="191" y="279"/>
                    </a:lnTo>
                    <a:lnTo>
                      <a:pt x="199" y="277"/>
                    </a:lnTo>
                    <a:lnTo>
                      <a:pt x="209" y="273"/>
                    </a:lnTo>
                    <a:lnTo>
                      <a:pt x="222" y="271"/>
                    </a:lnTo>
                    <a:lnTo>
                      <a:pt x="235" y="269"/>
                    </a:lnTo>
                    <a:lnTo>
                      <a:pt x="250" y="269"/>
                    </a:lnTo>
                    <a:lnTo>
                      <a:pt x="266" y="268"/>
                    </a:lnTo>
                    <a:lnTo>
                      <a:pt x="285" y="269"/>
                    </a:lnTo>
                    <a:lnTo>
                      <a:pt x="302" y="271"/>
                    </a:lnTo>
                    <a:lnTo>
                      <a:pt x="323" y="279"/>
                    </a:lnTo>
                    <a:lnTo>
                      <a:pt x="344" y="287"/>
                    </a:lnTo>
                    <a:lnTo>
                      <a:pt x="364" y="300"/>
                    </a:lnTo>
                    <a:lnTo>
                      <a:pt x="385" y="315"/>
                    </a:lnTo>
                    <a:lnTo>
                      <a:pt x="406" y="334"/>
                    </a:lnTo>
                    <a:lnTo>
                      <a:pt x="406" y="332"/>
                    </a:lnTo>
                    <a:lnTo>
                      <a:pt x="410" y="332"/>
                    </a:lnTo>
                    <a:lnTo>
                      <a:pt x="416" y="330"/>
                    </a:lnTo>
                    <a:lnTo>
                      <a:pt x="421" y="330"/>
                    </a:lnTo>
                    <a:lnTo>
                      <a:pt x="429" y="325"/>
                    </a:lnTo>
                    <a:lnTo>
                      <a:pt x="437" y="321"/>
                    </a:lnTo>
                    <a:lnTo>
                      <a:pt x="446" y="317"/>
                    </a:lnTo>
                    <a:lnTo>
                      <a:pt x="456" y="311"/>
                    </a:lnTo>
                    <a:lnTo>
                      <a:pt x="465" y="302"/>
                    </a:lnTo>
                    <a:lnTo>
                      <a:pt x="473" y="294"/>
                    </a:lnTo>
                    <a:lnTo>
                      <a:pt x="480" y="283"/>
                    </a:lnTo>
                    <a:lnTo>
                      <a:pt x="488" y="271"/>
                    </a:lnTo>
                    <a:lnTo>
                      <a:pt x="492" y="258"/>
                    </a:lnTo>
                    <a:lnTo>
                      <a:pt x="496" y="243"/>
                    </a:lnTo>
                    <a:lnTo>
                      <a:pt x="498" y="224"/>
                    </a:lnTo>
                    <a:lnTo>
                      <a:pt x="498" y="205"/>
                    </a:lnTo>
                    <a:lnTo>
                      <a:pt x="494" y="205"/>
                    </a:lnTo>
                    <a:lnTo>
                      <a:pt x="486" y="207"/>
                    </a:lnTo>
                    <a:lnTo>
                      <a:pt x="479" y="209"/>
                    </a:lnTo>
                    <a:lnTo>
                      <a:pt x="473" y="211"/>
                    </a:lnTo>
                    <a:lnTo>
                      <a:pt x="465" y="214"/>
                    </a:lnTo>
                    <a:lnTo>
                      <a:pt x="458" y="218"/>
                    </a:lnTo>
                    <a:lnTo>
                      <a:pt x="450" y="222"/>
                    </a:lnTo>
                    <a:lnTo>
                      <a:pt x="440" y="230"/>
                    </a:lnTo>
                    <a:lnTo>
                      <a:pt x="431" y="235"/>
                    </a:lnTo>
                    <a:lnTo>
                      <a:pt x="425" y="245"/>
                    </a:lnTo>
                    <a:lnTo>
                      <a:pt x="416" y="254"/>
                    </a:lnTo>
                    <a:lnTo>
                      <a:pt x="410" y="266"/>
                    </a:lnTo>
                    <a:lnTo>
                      <a:pt x="402" y="279"/>
                    </a:lnTo>
                    <a:lnTo>
                      <a:pt x="399" y="294"/>
                    </a:lnTo>
                    <a:lnTo>
                      <a:pt x="399" y="292"/>
                    </a:lnTo>
                    <a:lnTo>
                      <a:pt x="399" y="290"/>
                    </a:lnTo>
                    <a:lnTo>
                      <a:pt x="399" y="285"/>
                    </a:lnTo>
                    <a:lnTo>
                      <a:pt x="399" y="279"/>
                    </a:lnTo>
                    <a:lnTo>
                      <a:pt x="399" y="269"/>
                    </a:lnTo>
                    <a:lnTo>
                      <a:pt x="402" y="262"/>
                    </a:lnTo>
                    <a:lnTo>
                      <a:pt x="404" y="252"/>
                    </a:lnTo>
                    <a:lnTo>
                      <a:pt x="410" y="245"/>
                    </a:lnTo>
                    <a:lnTo>
                      <a:pt x="412" y="233"/>
                    </a:lnTo>
                    <a:lnTo>
                      <a:pt x="420" y="224"/>
                    </a:lnTo>
                    <a:lnTo>
                      <a:pt x="427" y="214"/>
                    </a:lnTo>
                    <a:lnTo>
                      <a:pt x="439" y="205"/>
                    </a:lnTo>
                    <a:lnTo>
                      <a:pt x="450" y="197"/>
                    </a:lnTo>
                    <a:lnTo>
                      <a:pt x="463" y="192"/>
                    </a:lnTo>
                    <a:lnTo>
                      <a:pt x="480" y="186"/>
                    </a:lnTo>
                    <a:lnTo>
                      <a:pt x="498" y="184"/>
                    </a:lnTo>
                    <a:lnTo>
                      <a:pt x="498" y="182"/>
                    </a:lnTo>
                    <a:lnTo>
                      <a:pt x="501" y="176"/>
                    </a:lnTo>
                    <a:lnTo>
                      <a:pt x="503" y="169"/>
                    </a:lnTo>
                    <a:lnTo>
                      <a:pt x="507" y="161"/>
                    </a:lnTo>
                    <a:lnTo>
                      <a:pt x="509" y="148"/>
                    </a:lnTo>
                    <a:lnTo>
                      <a:pt x="511" y="134"/>
                    </a:lnTo>
                    <a:lnTo>
                      <a:pt x="513" y="121"/>
                    </a:lnTo>
                    <a:lnTo>
                      <a:pt x="515" y="106"/>
                    </a:lnTo>
                    <a:lnTo>
                      <a:pt x="513" y="91"/>
                    </a:lnTo>
                    <a:lnTo>
                      <a:pt x="509" y="76"/>
                    </a:lnTo>
                    <a:lnTo>
                      <a:pt x="505" y="58"/>
                    </a:lnTo>
                    <a:lnTo>
                      <a:pt x="498" y="45"/>
                    </a:lnTo>
                    <a:lnTo>
                      <a:pt x="486" y="30"/>
                    </a:lnTo>
                    <a:lnTo>
                      <a:pt x="473" y="19"/>
                    </a:lnTo>
                    <a:lnTo>
                      <a:pt x="456" y="7"/>
                    </a:lnTo>
                    <a:lnTo>
                      <a:pt x="435" y="0"/>
                    </a:lnTo>
                    <a:lnTo>
                      <a:pt x="433" y="0"/>
                    </a:lnTo>
                    <a:lnTo>
                      <a:pt x="431" y="3"/>
                    </a:lnTo>
                    <a:lnTo>
                      <a:pt x="429" y="9"/>
                    </a:lnTo>
                    <a:lnTo>
                      <a:pt x="427" y="15"/>
                    </a:lnTo>
                    <a:lnTo>
                      <a:pt x="425" y="22"/>
                    </a:lnTo>
                    <a:lnTo>
                      <a:pt x="425" y="34"/>
                    </a:lnTo>
                    <a:lnTo>
                      <a:pt x="421" y="43"/>
                    </a:lnTo>
                    <a:lnTo>
                      <a:pt x="421" y="57"/>
                    </a:lnTo>
                    <a:lnTo>
                      <a:pt x="421" y="68"/>
                    </a:lnTo>
                    <a:lnTo>
                      <a:pt x="421" y="81"/>
                    </a:lnTo>
                    <a:lnTo>
                      <a:pt x="423" y="96"/>
                    </a:lnTo>
                    <a:lnTo>
                      <a:pt x="427" y="112"/>
                    </a:lnTo>
                    <a:lnTo>
                      <a:pt x="431" y="125"/>
                    </a:lnTo>
                    <a:lnTo>
                      <a:pt x="439" y="140"/>
                    </a:lnTo>
                    <a:lnTo>
                      <a:pt x="446" y="155"/>
                    </a:lnTo>
                    <a:lnTo>
                      <a:pt x="458" y="171"/>
                    </a:lnTo>
                    <a:lnTo>
                      <a:pt x="440" y="182"/>
                    </a:lnTo>
                    <a:lnTo>
                      <a:pt x="439" y="176"/>
                    </a:lnTo>
                    <a:lnTo>
                      <a:pt x="437" y="169"/>
                    </a:lnTo>
                    <a:lnTo>
                      <a:pt x="435" y="161"/>
                    </a:lnTo>
                    <a:lnTo>
                      <a:pt x="435" y="153"/>
                    </a:lnTo>
                    <a:lnTo>
                      <a:pt x="431" y="148"/>
                    </a:lnTo>
                    <a:lnTo>
                      <a:pt x="429" y="140"/>
                    </a:lnTo>
                    <a:lnTo>
                      <a:pt x="425" y="131"/>
                    </a:lnTo>
                    <a:lnTo>
                      <a:pt x="420" y="123"/>
                    </a:lnTo>
                    <a:lnTo>
                      <a:pt x="412" y="115"/>
                    </a:lnTo>
                    <a:lnTo>
                      <a:pt x="406" y="110"/>
                    </a:lnTo>
                    <a:lnTo>
                      <a:pt x="399" y="102"/>
                    </a:lnTo>
                    <a:lnTo>
                      <a:pt x="389" y="98"/>
                    </a:lnTo>
                    <a:lnTo>
                      <a:pt x="378" y="93"/>
                    </a:lnTo>
                    <a:lnTo>
                      <a:pt x="364" y="93"/>
                    </a:lnTo>
                    <a:lnTo>
                      <a:pt x="363" y="93"/>
                    </a:lnTo>
                    <a:lnTo>
                      <a:pt x="363" y="96"/>
                    </a:lnTo>
                    <a:lnTo>
                      <a:pt x="363" y="100"/>
                    </a:lnTo>
                    <a:lnTo>
                      <a:pt x="363" y="106"/>
                    </a:lnTo>
                    <a:lnTo>
                      <a:pt x="363" y="112"/>
                    </a:lnTo>
                    <a:lnTo>
                      <a:pt x="363" y="121"/>
                    </a:lnTo>
                    <a:lnTo>
                      <a:pt x="363" y="129"/>
                    </a:lnTo>
                    <a:lnTo>
                      <a:pt x="364" y="138"/>
                    </a:lnTo>
                    <a:lnTo>
                      <a:pt x="364" y="148"/>
                    </a:lnTo>
                    <a:lnTo>
                      <a:pt x="368" y="157"/>
                    </a:lnTo>
                    <a:lnTo>
                      <a:pt x="372" y="165"/>
                    </a:lnTo>
                    <a:lnTo>
                      <a:pt x="380" y="174"/>
                    </a:lnTo>
                    <a:lnTo>
                      <a:pt x="385" y="182"/>
                    </a:lnTo>
                    <a:lnTo>
                      <a:pt x="395" y="188"/>
                    </a:lnTo>
                    <a:lnTo>
                      <a:pt x="404" y="193"/>
                    </a:lnTo>
                    <a:lnTo>
                      <a:pt x="418" y="197"/>
                    </a:lnTo>
                    <a:lnTo>
                      <a:pt x="397" y="228"/>
                    </a:lnTo>
                    <a:lnTo>
                      <a:pt x="395" y="224"/>
                    </a:lnTo>
                    <a:lnTo>
                      <a:pt x="395" y="218"/>
                    </a:lnTo>
                    <a:lnTo>
                      <a:pt x="391" y="207"/>
                    </a:lnTo>
                    <a:lnTo>
                      <a:pt x="383" y="197"/>
                    </a:lnTo>
                    <a:lnTo>
                      <a:pt x="378" y="192"/>
                    </a:lnTo>
                    <a:lnTo>
                      <a:pt x="372" y="188"/>
                    </a:lnTo>
                    <a:lnTo>
                      <a:pt x="364" y="182"/>
                    </a:lnTo>
                    <a:lnTo>
                      <a:pt x="355" y="178"/>
                    </a:lnTo>
                    <a:lnTo>
                      <a:pt x="344" y="174"/>
                    </a:lnTo>
                    <a:lnTo>
                      <a:pt x="330" y="174"/>
                    </a:lnTo>
                    <a:lnTo>
                      <a:pt x="317" y="172"/>
                    </a:lnTo>
                    <a:lnTo>
                      <a:pt x="300" y="174"/>
                    </a:lnTo>
                    <a:lnTo>
                      <a:pt x="298" y="178"/>
                    </a:lnTo>
                    <a:lnTo>
                      <a:pt x="300" y="186"/>
                    </a:lnTo>
                    <a:lnTo>
                      <a:pt x="300" y="190"/>
                    </a:lnTo>
                    <a:lnTo>
                      <a:pt x="302" y="197"/>
                    </a:lnTo>
                    <a:lnTo>
                      <a:pt x="304" y="205"/>
                    </a:lnTo>
                    <a:lnTo>
                      <a:pt x="307" y="212"/>
                    </a:lnTo>
                    <a:lnTo>
                      <a:pt x="311" y="218"/>
                    </a:lnTo>
                    <a:lnTo>
                      <a:pt x="317" y="224"/>
                    </a:lnTo>
                    <a:lnTo>
                      <a:pt x="323" y="230"/>
                    </a:lnTo>
                    <a:lnTo>
                      <a:pt x="332" y="237"/>
                    </a:lnTo>
                    <a:lnTo>
                      <a:pt x="342" y="243"/>
                    </a:lnTo>
                    <a:lnTo>
                      <a:pt x="355" y="247"/>
                    </a:lnTo>
                    <a:lnTo>
                      <a:pt x="368" y="249"/>
                    </a:lnTo>
                    <a:lnTo>
                      <a:pt x="385" y="250"/>
                    </a:lnTo>
                    <a:lnTo>
                      <a:pt x="385" y="287"/>
                    </a:lnTo>
                    <a:lnTo>
                      <a:pt x="364" y="273"/>
                    </a:lnTo>
                    <a:lnTo>
                      <a:pt x="347" y="264"/>
                    </a:lnTo>
                    <a:lnTo>
                      <a:pt x="328" y="258"/>
                    </a:lnTo>
                    <a:lnTo>
                      <a:pt x="313" y="252"/>
                    </a:lnTo>
                    <a:lnTo>
                      <a:pt x="296" y="249"/>
                    </a:lnTo>
                    <a:lnTo>
                      <a:pt x="281" y="247"/>
                    </a:lnTo>
                    <a:lnTo>
                      <a:pt x="266" y="245"/>
                    </a:lnTo>
                    <a:lnTo>
                      <a:pt x="250" y="247"/>
                    </a:lnTo>
                    <a:lnTo>
                      <a:pt x="235" y="247"/>
                    </a:lnTo>
                    <a:lnTo>
                      <a:pt x="222" y="250"/>
                    </a:lnTo>
                    <a:lnTo>
                      <a:pt x="209" y="254"/>
                    </a:lnTo>
                    <a:lnTo>
                      <a:pt x="197" y="258"/>
                    </a:lnTo>
                    <a:lnTo>
                      <a:pt x="184" y="262"/>
                    </a:lnTo>
                    <a:lnTo>
                      <a:pt x="172" y="268"/>
                    </a:lnTo>
                    <a:lnTo>
                      <a:pt x="163" y="271"/>
                    </a:lnTo>
                    <a:lnTo>
                      <a:pt x="152" y="27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79" name="Freeform 629"/>
              <p:cNvSpPr>
                <a:spLocks/>
              </p:cNvSpPr>
              <p:nvPr/>
            </p:nvSpPr>
            <p:spPr bwMode="auto">
              <a:xfrm rot="-9495803">
                <a:off x="3594" y="3863"/>
                <a:ext cx="41" cy="26"/>
              </a:xfrm>
              <a:custGeom>
                <a:avLst/>
                <a:gdLst>
                  <a:gd name="T0" fmla="*/ 0 w 317"/>
                  <a:gd name="T1" fmla="*/ 0 h 200"/>
                  <a:gd name="T2" fmla="*/ 0 w 317"/>
                  <a:gd name="T3" fmla="*/ 0 h 200"/>
                  <a:gd name="T4" fmla="*/ 0 w 317"/>
                  <a:gd name="T5" fmla="*/ 0 h 200"/>
                  <a:gd name="T6" fmla="*/ 1 w 317"/>
                  <a:gd name="T7" fmla="*/ 0 h 200"/>
                  <a:gd name="T8" fmla="*/ 1 w 317"/>
                  <a:gd name="T9" fmla="*/ 0 h 200"/>
                  <a:gd name="T10" fmla="*/ 1 w 317"/>
                  <a:gd name="T11" fmla="*/ 0 h 200"/>
                  <a:gd name="T12" fmla="*/ 1 w 317"/>
                  <a:gd name="T13" fmla="*/ 0 h 200"/>
                  <a:gd name="T14" fmla="*/ 1 w 317"/>
                  <a:gd name="T15" fmla="*/ 0 h 200"/>
                  <a:gd name="T16" fmla="*/ 1 w 317"/>
                  <a:gd name="T17" fmla="*/ 0 h 200"/>
                  <a:gd name="T18" fmla="*/ 0 w 317"/>
                  <a:gd name="T19" fmla="*/ 0 h 200"/>
                  <a:gd name="T20" fmla="*/ 0 w 317"/>
                  <a:gd name="T21" fmla="*/ 0 h 200"/>
                  <a:gd name="T22" fmla="*/ 0 w 317"/>
                  <a:gd name="T23" fmla="*/ 0 h 200"/>
                  <a:gd name="T24" fmla="*/ 0 w 317"/>
                  <a:gd name="T25" fmla="*/ 0 h 200"/>
                  <a:gd name="T26" fmla="*/ 1 w 317"/>
                  <a:gd name="T27" fmla="*/ 0 h 200"/>
                  <a:gd name="T28" fmla="*/ 1 w 317"/>
                  <a:gd name="T29" fmla="*/ 0 h 200"/>
                  <a:gd name="T30" fmla="*/ 1 w 317"/>
                  <a:gd name="T31" fmla="*/ 0 h 200"/>
                  <a:gd name="T32" fmla="*/ 1 w 317"/>
                  <a:gd name="T33" fmla="*/ 0 h 200"/>
                  <a:gd name="T34" fmla="*/ 1 w 317"/>
                  <a:gd name="T35" fmla="*/ 0 h 200"/>
                  <a:gd name="T36" fmla="*/ 0 w 317"/>
                  <a:gd name="T37" fmla="*/ 0 h 200"/>
                  <a:gd name="T38" fmla="*/ 0 w 317"/>
                  <a:gd name="T39" fmla="*/ 0 h 200"/>
                  <a:gd name="T40" fmla="*/ 0 w 317"/>
                  <a:gd name="T41" fmla="*/ 0 h 200"/>
                  <a:gd name="T42" fmla="*/ 0 w 317"/>
                  <a:gd name="T43" fmla="*/ 0 h 200"/>
                  <a:gd name="T44" fmla="*/ 0 w 317"/>
                  <a:gd name="T45" fmla="*/ 0 h 200"/>
                  <a:gd name="T46" fmla="*/ 0 w 317"/>
                  <a:gd name="T47" fmla="*/ 0 h 200"/>
                  <a:gd name="T48" fmla="*/ 0 w 317"/>
                  <a:gd name="T49" fmla="*/ 0 h 200"/>
                  <a:gd name="T50" fmla="*/ 0 w 317"/>
                  <a:gd name="T51" fmla="*/ 0 h 200"/>
                  <a:gd name="T52" fmla="*/ 0 w 317"/>
                  <a:gd name="T53" fmla="*/ 0 h 200"/>
                  <a:gd name="T54" fmla="*/ 0 w 317"/>
                  <a:gd name="T55" fmla="*/ 0 h 200"/>
                  <a:gd name="T56" fmla="*/ 0 w 317"/>
                  <a:gd name="T57" fmla="*/ 0 h 200"/>
                  <a:gd name="T58" fmla="*/ 0 w 317"/>
                  <a:gd name="T59" fmla="*/ 0 h 200"/>
                  <a:gd name="T60" fmla="*/ 0 w 317"/>
                  <a:gd name="T61" fmla="*/ 0 h 200"/>
                  <a:gd name="T62" fmla="*/ 0 w 317"/>
                  <a:gd name="T63" fmla="*/ 0 h 200"/>
                  <a:gd name="T64" fmla="*/ 0 w 317"/>
                  <a:gd name="T65" fmla="*/ 0 h 200"/>
                  <a:gd name="T66" fmla="*/ 0 w 317"/>
                  <a:gd name="T67" fmla="*/ 0 h 200"/>
                  <a:gd name="T68" fmla="*/ 0 w 317"/>
                  <a:gd name="T69" fmla="*/ 0 h 200"/>
                  <a:gd name="T70" fmla="*/ 0 w 317"/>
                  <a:gd name="T71" fmla="*/ 0 h 200"/>
                  <a:gd name="T72" fmla="*/ 0 w 317"/>
                  <a:gd name="T73" fmla="*/ 0 h 200"/>
                  <a:gd name="T74" fmla="*/ 0 w 317"/>
                  <a:gd name="T75" fmla="*/ 0 h 200"/>
                  <a:gd name="T76" fmla="*/ 0 w 317"/>
                  <a:gd name="T77" fmla="*/ 0 h 200"/>
                  <a:gd name="T78" fmla="*/ 0 w 317"/>
                  <a:gd name="T79" fmla="*/ 0 h 200"/>
                  <a:gd name="T80" fmla="*/ 0 w 317"/>
                  <a:gd name="T81" fmla="*/ 0 h 200"/>
                  <a:gd name="T82" fmla="*/ 0 w 317"/>
                  <a:gd name="T83" fmla="*/ 0 h 200"/>
                  <a:gd name="T84" fmla="*/ 0 w 317"/>
                  <a:gd name="T85" fmla="*/ 0 h 200"/>
                  <a:gd name="T86" fmla="*/ 0 w 317"/>
                  <a:gd name="T87" fmla="*/ 0 h 200"/>
                  <a:gd name="T88" fmla="*/ 0 w 317"/>
                  <a:gd name="T89" fmla="*/ 0 h 2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7"/>
                  <a:gd name="T136" fmla="*/ 0 h 200"/>
                  <a:gd name="T137" fmla="*/ 317 w 317"/>
                  <a:gd name="T138" fmla="*/ 200 h 2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7" h="200">
                    <a:moveTo>
                      <a:pt x="66" y="29"/>
                    </a:moveTo>
                    <a:lnTo>
                      <a:pt x="70" y="31"/>
                    </a:lnTo>
                    <a:lnTo>
                      <a:pt x="76" y="31"/>
                    </a:lnTo>
                    <a:lnTo>
                      <a:pt x="85" y="35"/>
                    </a:lnTo>
                    <a:lnTo>
                      <a:pt x="95" y="36"/>
                    </a:lnTo>
                    <a:lnTo>
                      <a:pt x="108" y="40"/>
                    </a:lnTo>
                    <a:lnTo>
                      <a:pt x="122" y="40"/>
                    </a:lnTo>
                    <a:lnTo>
                      <a:pt x="141" y="42"/>
                    </a:lnTo>
                    <a:lnTo>
                      <a:pt x="156" y="42"/>
                    </a:lnTo>
                    <a:lnTo>
                      <a:pt x="177" y="42"/>
                    </a:lnTo>
                    <a:lnTo>
                      <a:pt x="196" y="40"/>
                    </a:lnTo>
                    <a:lnTo>
                      <a:pt x="218" y="36"/>
                    </a:lnTo>
                    <a:lnTo>
                      <a:pt x="241" y="31"/>
                    </a:lnTo>
                    <a:lnTo>
                      <a:pt x="266" y="23"/>
                    </a:lnTo>
                    <a:lnTo>
                      <a:pt x="291" y="12"/>
                    </a:lnTo>
                    <a:lnTo>
                      <a:pt x="317" y="0"/>
                    </a:lnTo>
                    <a:lnTo>
                      <a:pt x="315" y="2"/>
                    </a:lnTo>
                    <a:lnTo>
                      <a:pt x="315" y="6"/>
                    </a:lnTo>
                    <a:lnTo>
                      <a:pt x="312" y="12"/>
                    </a:lnTo>
                    <a:lnTo>
                      <a:pt x="310" y="23"/>
                    </a:lnTo>
                    <a:lnTo>
                      <a:pt x="304" y="35"/>
                    </a:lnTo>
                    <a:lnTo>
                      <a:pt x="296" y="46"/>
                    </a:lnTo>
                    <a:lnTo>
                      <a:pt x="291" y="61"/>
                    </a:lnTo>
                    <a:lnTo>
                      <a:pt x="281" y="76"/>
                    </a:lnTo>
                    <a:lnTo>
                      <a:pt x="270" y="92"/>
                    </a:lnTo>
                    <a:lnTo>
                      <a:pt x="260" y="107"/>
                    </a:lnTo>
                    <a:lnTo>
                      <a:pt x="245" y="122"/>
                    </a:lnTo>
                    <a:lnTo>
                      <a:pt x="232" y="139"/>
                    </a:lnTo>
                    <a:lnTo>
                      <a:pt x="215" y="152"/>
                    </a:lnTo>
                    <a:lnTo>
                      <a:pt x="198" y="166"/>
                    </a:lnTo>
                    <a:lnTo>
                      <a:pt x="177" y="177"/>
                    </a:lnTo>
                    <a:lnTo>
                      <a:pt x="156" y="189"/>
                    </a:lnTo>
                    <a:lnTo>
                      <a:pt x="158" y="185"/>
                    </a:lnTo>
                    <a:lnTo>
                      <a:pt x="167" y="177"/>
                    </a:lnTo>
                    <a:lnTo>
                      <a:pt x="171" y="171"/>
                    </a:lnTo>
                    <a:lnTo>
                      <a:pt x="179" y="166"/>
                    </a:lnTo>
                    <a:lnTo>
                      <a:pt x="186" y="158"/>
                    </a:lnTo>
                    <a:lnTo>
                      <a:pt x="194" y="151"/>
                    </a:lnTo>
                    <a:lnTo>
                      <a:pt x="201" y="139"/>
                    </a:lnTo>
                    <a:lnTo>
                      <a:pt x="209" y="130"/>
                    </a:lnTo>
                    <a:lnTo>
                      <a:pt x="215" y="118"/>
                    </a:lnTo>
                    <a:lnTo>
                      <a:pt x="224" y="107"/>
                    </a:lnTo>
                    <a:lnTo>
                      <a:pt x="230" y="93"/>
                    </a:lnTo>
                    <a:lnTo>
                      <a:pt x="236" y="80"/>
                    </a:lnTo>
                    <a:lnTo>
                      <a:pt x="239" y="67"/>
                    </a:lnTo>
                    <a:lnTo>
                      <a:pt x="245" y="52"/>
                    </a:lnTo>
                    <a:lnTo>
                      <a:pt x="243" y="52"/>
                    </a:lnTo>
                    <a:lnTo>
                      <a:pt x="243" y="55"/>
                    </a:lnTo>
                    <a:lnTo>
                      <a:pt x="239" y="61"/>
                    </a:lnTo>
                    <a:lnTo>
                      <a:pt x="237" y="67"/>
                    </a:lnTo>
                    <a:lnTo>
                      <a:pt x="230" y="74"/>
                    </a:lnTo>
                    <a:lnTo>
                      <a:pt x="226" y="86"/>
                    </a:lnTo>
                    <a:lnTo>
                      <a:pt x="218" y="95"/>
                    </a:lnTo>
                    <a:lnTo>
                      <a:pt x="213" y="107"/>
                    </a:lnTo>
                    <a:lnTo>
                      <a:pt x="203" y="118"/>
                    </a:lnTo>
                    <a:lnTo>
                      <a:pt x="194" y="130"/>
                    </a:lnTo>
                    <a:lnTo>
                      <a:pt x="182" y="141"/>
                    </a:lnTo>
                    <a:lnTo>
                      <a:pt x="171" y="154"/>
                    </a:lnTo>
                    <a:lnTo>
                      <a:pt x="156" y="164"/>
                    </a:lnTo>
                    <a:lnTo>
                      <a:pt x="142" y="177"/>
                    </a:lnTo>
                    <a:lnTo>
                      <a:pt x="125" y="185"/>
                    </a:lnTo>
                    <a:lnTo>
                      <a:pt x="110" y="196"/>
                    </a:lnTo>
                    <a:lnTo>
                      <a:pt x="112" y="192"/>
                    </a:lnTo>
                    <a:lnTo>
                      <a:pt x="118" y="187"/>
                    </a:lnTo>
                    <a:lnTo>
                      <a:pt x="122" y="181"/>
                    </a:lnTo>
                    <a:lnTo>
                      <a:pt x="127" y="175"/>
                    </a:lnTo>
                    <a:lnTo>
                      <a:pt x="135" y="168"/>
                    </a:lnTo>
                    <a:lnTo>
                      <a:pt x="141" y="162"/>
                    </a:lnTo>
                    <a:lnTo>
                      <a:pt x="146" y="151"/>
                    </a:lnTo>
                    <a:lnTo>
                      <a:pt x="154" y="141"/>
                    </a:lnTo>
                    <a:lnTo>
                      <a:pt x="160" y="130"/>
                    </a:lnTo>
                    <a:lnTo>
                      <a:pt x="167" y="118"/>
                    </a:lnTo>
                    <a:lnTo>
                      <a:pt x="173" y="107"/>
                    </a:lnTo>
                    <a:lnTo>
                      <a:pt x="179" y="93"/>
                    </a:lnTo>
                    <a:lnTo>
                      <a:pt x="182" y="78"/>
                    </a:lnTo>
                    <a:lnTo>
                      <a:pt x="188" y="65"/>
                    </a:lnTo>
                    <a:lnTo>
                      <a:pt x="186" y="65"/>
                    </a:lnTo>
                    <a:lnTo>
                      <a:pt x="184" y="67"/>
                    </a:lnTo>
                    <a:lnTo>
                      <a:pt x="180" y="73"/>
                    </a:lnTo>
                    <a:lnTo>
                      <a:pt x="177" y="78"/>
                    </a:lnTo>
                    <a:lnTo>
                      <a:pt x="171" y="86"/>
                    </a:lnTo>
                    <a:lnTo>
                      <a:pt x="165" y="97"/>
                    </a:lnTo>
                    <a:lnTo>
                      <a:pt x="158" y="107"/>
                    </a:lnTo>
                    <a:lnTo>
                      <a:pt x="150" y="118"/>
                    </a:lnTo>
                    <a:lnTo>
                      <a:pt x="141" y="128"/>
                    </a:lnTo>
                    <a:lnTo>
                      <a:pt x="129" y="139"/>
                    </a:lnTo>
                    <a:lnTo>
                      <a:pt x="116" y="151"/>
                    </a:lnTo>
                    <a:lnTo>
                      <a:pt x="104" y="162"/>
                    </a:lnTo>
                    <a:lnTo>
                      <a:pt x="91" y="173"/>
                    </a:lnTo>
                    <a:lnTo>
                      <a:pt x="76" y="183"/>
                    </a:lnTo>
                    <a:lnTo>
                      <a:pt x="61" y="192"/>
                    </a:lnTo>
                    <a:lnTo>
                      <a:pt x="45" y="200"/>
                    </a:lnTo>
                    <a:lnTo>
                      <a:pt x="47" y="198"/>
                    </a:lnTo>
                    <a:lnTo>
                      <a:pt x="55" y="190"/>
                    </a:lnTo>
                    <a:lnTo>
                      <a:pt x="59" y="185"/>
                    </a:lnTo>
                    <a:lnTo>
                      <a:pt x="64" y="179"/>
                    </a:lnTo>
                    <a:lnTo>
                      <a:pt x="72" y="173"/>
                    </a:lnTo>
                    <a:lnTo>
                      <a:pt x="80" y="166"/>
                    </a:lnTo>
                    <a:lnTo>
                      <a:pt x="85" y="154"/>
                    </a:lnTo>
                    <a:lnTo>
                      <a:pt x="91" y="145"/>
                    </a:lnTo>
                    <a:lnTo>
                      <a:pt x="99" y="133"/>
                    </a:lnTo>
                    <a:lnTo>
                      <a:pt x="106" y="122"/>
                    </a:lnTo>
                    <a:lnTo>
                      <a:pt x="110" y="107"/>
                    </a:lnTo>
                    <a:lnTo>
                      <a:pt x="116" y="92"/>
                    </a:lnTo>
                    <a:lnTo>
                      <a:pt x="120" y="76"/>
                    </a:lnTo>
                    <a:lnTo>
                      <a:pt x="123" y="61"/>
                    </a:lnTo>
                    <a:lnTo>
                      <a:pt x="122" y="63"/>
                    </a:lnTo>
                    <a:lnTo>
                      <a:pt x="116" y="73"/>
                    </a:lnTo>
                    <a:lnTo>
                      <a:pt x="112" y="78"/>
                    </a:lnTo>
                    <a:lnTo>
                      <a:pt x="106" y="88"/>
                    </a:lnTo>
                    <a:lnTo>
                      <a:pt x="101" y="97"/>
                    </a:lnTo>
                    <a:lnTo>
                      <a:pt x="95" y="107"/>
                    </a:lnTo>
                    <a:lnTo>
                      <a:pt x="85" y="116"/>
                    </a:lnTo>
                    <a:lnTo>
                      <a:pt x="78" y="128"/>
                    </a:lnTo>
                    <a:lnTo>
                      <a:pt x="68" y="137"/>
                    </a:lnTo>
                    <a:lnTo>
                      <a:pt x="57" y="149"/>
                    </a:lnTo>
                    <a:lnTo>
                      <a:pt x="44" y="160"/>
                    </a:lnTo>
                    <a:lnTo>
                      <a:pt x="30" y="171"/>
                    </a:lnTo>
                    <a:lnTo>
                      <a:pt x="15" y="183"/>
                    </a:lnTo>
                    <a:lnTo>
                      <a:pt x="0" y="192"/>
                    </a:lnTo>
                    <a:lnTo>
                      <a:pt x="2" y="189"/>
                    </a:lnTo>
                    <a:lnTo>
                      <a:pt x="9" y="183"/>
                    </a:lnTo>
                    <a:lnTo>
                      <a:pt x="13" y="175"/>
                    </a:lnTo>
                    <a:lnTo>
                      <a:pt x="19" y="170"/>
                    </a:lnTo>
                    <a:lnTo>
                      <a:pt x="25" y="162"/>
                    </a:lnTo>
                    <a:lnTo>
                      <a:pt x="32" y="154"/>
                    </a:lnTo>
                    <a:lnTo>
                      <a:pt x="36" y="145"/>
                    </a:lnTo>
                    <a:lnTo>
                      <a:pt x="42" y="135"/>
                    </a:lnTo>
                    <a:lnTo>
                      <a:pt x="47" y="124"/>
                    </a:lnTo>
                    <a:lnTo>
                      <a:pt x="53" y="114"/>
                    </a:lnTo>
                    <a:lnTo>
                      <a:pt x="57" y="101"/>
                    </a:lnTo>
                    <a:lnTo>
                      <a:pt x="63" y="90"/>
                    </a:lnTo>
                    <a:lnTo>
                      <a:pt x="64" y="78"/>
                    </a:lnTo>
                    <a:lnTo>
                      <a:pt x="66" y="67"/>
                    </a:lnTo>
                    <a:lnTo>
                      <a:pt x="66" y="2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0" name="Freeform 628"/>
              <p:cNvSpPr>
                <a:spLocks/>
              </p:cNvSpPr>
              <p:nvPr/>
            </p:nvSpPr>
            <p:spPr bwMode="auto">
              <a:xfrm rot="-9495803">
                <a:off x="3592" y="3858"/>
                <a:ext cx="135" cy="119"/>
              </a:xfrm>
              <a:custGeom>
                <a:avLst/>
                <a:gdLst>
                  <a:gd name="T0" fmla="*/ 0 w 1048"/>
                  <a:gd name="T1" fmla="*/ 0 h 924"/>
                  <a:gd name="T2" fmla="*/ 0 w 1048"/>
                  <a:gd name="T3" fmla="*/ 1 h 924"/>
                  <a:gd name="T4" fmla="*/ 0 w 1048"/>
                  <a:gd name="T5" fmla="*/ 1 h 924"/>
                  <a:gd name="T6" fmla="*/ 0 w 1048"/>
                  <a:gd name="T7" fmla="*/ 1 h 924"/>
                  <a:gd name="T8" fmla="*/ 0 w 1048"/>
                  <a:gd name="T9" fmla="*/ 1 h 924"/>
                  <a:gd name="T10" fmla="*/ 0 w 1048"/>
                  <a:gd name="T11" fmla="*/ 1 h 924"/>
                  <a:gd name="T12" fmla="*/ 0 w 1048"/>
                  <a:gd name="T13" fmla="*/ 2 h 924"/>
                  <a:gd name="T14" fmla="*/ 1 w 1048"/>
                  <a:gd name="T15" fmla="*/ 2 h 924"/>
                  <a:gd name="T16" fmla="*/ 1 w 1048"/>
                  <a:gd name="T17" fmla="*/ 2 h 924"/>
                  <a:gd name="T18" fmla="*/ 1 w 1048"/>
                  <a:gd name="T19" fmla="*/ 2 h 924"/>
                  <a:gd name="T20" fmla="*/ 1 w 1048"/>
                  <a:gd name="T21" fmla="*/ 2 h 924"/>
                  <a:gd name="T22" fmla="*/ 2 w 1048"/>
                  <a:gd name="T23" fmla="*/ 2 h 924"/>
                  <a:gd name="T24" fmla="*/ 2 w 1048"/>
                  <a:gd name="T25" fmla="*/ 2 h 924"/>
                  <a:gd name="T26" fmla="*/ 2 w 1048"/>
                  <a:gd name="T27" fmla="*/ 2 h 924"/>
                  <a:gd name="T28" fmla="*/ 2 w 1048"/>
                  <a:gd name="T29" fmla="*/ 1 h 924"/>
                  <a:gd name="T30" fmla="*/ 2 w 1048"/>
                  <a:gd name="T31" fmla="*/ 1 h 924"/>
                  <a:gd name="T32" fmla="*/ 2 w 1048"/>
                  <a:gd name="T33" fmla="*/ 1 h 924"/>
                  <a:gd name="T34" fmla="*/ 2 w 1048"/>
                  <a:gd name="T35" fmla="*/ 0 h 924"/>
                  <a:gd name="T36" fmla="*/ 2 w 1048"/>
                  <a:gd name="T37" fmla="*/ 0 h 924"/>
                  <a:gd name="T38" fmla="*/ 1 w 1048"/>
                  <a:gd name="T39" fmla="*/ 0 h 924"/>
                  <a:gd name="T40" fmla="*/ 1 w 1048"/>
                  <a:gd name="T41" fmla="*/ 0 h 924"/>
                  <a:gd name="T42" fmla="*/ 0 w 1048"/>
                  <a:gd name="T43" fmla="*/ 0 h 924"/>
                  <a:gd name="T44" fmla="*/ 0 w 1048"/>
                  <a:gd name="T45" fmla="*/ 0 h 924"/>
                  <a:gd name="T46" fmla="*/ 0 w 1048"/>
                  <a:gd name="T47" fmla="*/ 0 h 9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048"/>
                  <a:gd name="T73" fmla="*/ 0 h 924"/>
                  <a:gd name="T74" fmla="*/ 1048 w 1048"/>
                  <a:gd name="T75" fmla="*/ 924 h 92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048" h="924">
                    <a:moveTo>
                      <a:pt x="166" y="118"/>
                    </a:moveTo>
                    <a:lnTo>
                      <a:pt x="109" y="224"/>
                    </a:lnTo>
                    <a:lnTo>
                      <a:pt x="38" y="323"/>
                    </a:lnTo>
                    <a:lnTo>
                      <a:pt x="29" y="392"/>
                    </a:lnTo>
                    <a:lnTo>
                      <a:pt x="0" y="479"/>
                    </a:lnTo>
                    <a:lnTo>
                      <a:pt x="84" y="623"/>
                    </a:lnTo>
                    <a:lnTo>
                      <a:pt x="147" y="808"/>
                    </a:lnTo>
                    <a:lnTo>
                      <a:pt x="253" y="895"/>
                    </a:lnTo>
                    <a:lnTo>
                      <a:pt x="415" y="884"/>
                    </a:lnTo>
                    <a:lnTo>
                      <a:pt x="495" y="924"/>
                    </a:lnTo>
                    <a:lnTo>
                      <a:pt x="622" y="903"/>
                    </a:lnTo>
                    <a:lnTo>
                      <a:pt x="715" y="800"/>
                    </a:lnTo>
                    <a:lnTo>
                      <a:pt x="850" y="798"/>
                    </a:lnTo>
                    <a:lnTo>
                      <a:pt x="1008" y="719"/>
                    </a:lnTo>
                    <a:lnTo>
                      <a:pt x="1048" y="549"/>
                    </a:lnTo>
                    <a:lnTo>
                      <a:pt x="1048" y="407"/>
                    </a:lnTo>
                    <a:lnTo>
                      <a:pt x="1002" y="272"/>
                    </a:lnTo>
                    <a:lnTo>
                      <a:pt x="869" y="175"/>
                    </a:lnTo>
                    <a:lnTo>
                      <a:pt x="751" y="42"/>
                    </a:lnTo>
                    <a:lnTo>
                      <a:pt x="624" y="0"/>
                    </a:lnTo>
                    <a:lnTo>
                      <a:pt x="365" y="46"/>
                    </a:lnTo>
                    <a:lnTo>
                      <a:pt x="208" y="72"/>
                    </a:lnTo>
                    <a:lnTo>
                      <a:pt x="166" y="118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1" name="Freeform 627"/>
              <p:cNvSpPr>
                <a:spLocks/>
              </p:cNvSpPr>
              <p:nvPr/>
            </p:nvSpPr>
            <p:spPr bwMode="auto">
              <a:xfrm rot="-9495803">
                <a:off x="3615" y="3981"/>
                <a:ext cx="93" cy="155"/>
              </a:xfrm>
              <a:custGeom>
                <a:avLst/>
                <a:gdLst>
                  <a:gd name="T0" fmla="*/ 0 w 728"/>
                  <a:gd name="T1" fmla="*/ 0 h 1205"/>
                  <a:gd name="T2" fmla="*/ 0 w 728"/>
                  <a:gd name="T3" fmla="*/ 1 h 1205"/>
                  <a:gd name="T4" fmla="*/ 1 w 728"/>
                  <a:gd name="T5" fmla="*/ 1 h 1205"/>
                  <a:gd name="T6" fmla="*/ 1 w 728"/>
                  <a:gd name="T7" fmla="*/ 1 h 1205"/>
                  <a:gd name="T8" fmla="*/ 1 w 728"/>
                  <a:gd name="T9" fmla="*/ 2 h 1205"/>
                  <a:gd name="T10" fmla="*/ 1 w 728"/>
                  <a:gd name="T11" fmla="*/ 2 h 1205"/>
                  <a:gd name="T12" fmla="*/ 1 w 728"/>
                  <a:gd name="T13" fmla="*/ 3 h 1205"/>
                  <a:gd name="T14" fmla="*/ 2 w 728"/>
                  <a:gd name="T15" fmla="*/ 3 h 1205"/>
                  <a:gd name="T16" fmla="*/ 1 w 728"/>
                  <a:gd name="T17" fmla="*/ 2 h 1205"/>
                  <a:gd name="T18" fmla="*/ 1 w 728"/>
                  <a:gd name="T19" fmla="*/ 2 h 1205"/>
                  <a:gd name="T20" fmla="*/ 1 w 728"/>
                  <a:gd name="T21" fmla="*/ 1 h 1205"/>
                  <a:gd name="T22" fmla="*/ 0 w 728"/>
                  <a:gd name="T23" fmla="*/ 1 h 1205"/>
                  <a:gd name="T24" fmla="*/ 0 w 728"/>
                  <a:gd name="T25" fmla="*/ 0 h 1205"/>
                  <a:gd name="T26" fmla="*/ 0 w 728"/>
                  <a:gd name="T27" fmla="*/ 0 h 1205"/>
                  <a:gd name="T28" fmla="*/ 0 w 728"/>
                  <a:gd name="T29" fmla="*/ 0 h 1205"/>
                  <a:gd name="T30" fmla="*/ 0 w 728"/>
                  <a:gd name="T31" fmla="*/ 0 h 120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28"/>
                  <a:gd name="T49" fmla="*/ 0 h 1205"/>
                  <a:gd name="T50" fmla="*/ 728 w 728"/>
                  <a:gd name="T51" fmla="*/ 1205 h 120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28" h="1205">
                    <a:moveTo>
                      <a:pt x="0" y="51"/>
                    </a:moveTo>
                    <a:lnTo>
                      <a:pt x="137" y="287"/>
                    </a:lnTo>
                    <a:lnTo>
                      <a:pt x="251" y="505"/>
                    </a:lnTo>
                    <a:lnTo>
                      <a:pt x="357" y="690"/>
                    </a:lnTo>
                    <a:lnTo>
                      <a:pt x="479" y="901"/>
                    </a:lnTo>
                    <a:lnTo>
                      <a:pt x="608" y="1110"/>
                    </a:lnTo>
                    <a:lnTo>
                      <a:pt x="675" y="1205"/>
                    </a:lnTo>
                    <a:lnTo>
                      <a:pt x="728" y="1195"/>
                    </a:lnTo>
                    <a:lnTo>
                      <a:pt x="635" y="1064"/>
                    </a:lnTo>
                    <a:lnTo>
                      <a:pt x="498" y="844"/>
                    </a:lnTo>
                    <a:lnTo>
                      <a:pt x="371" y="625"/>
                    </a:lnTo>
                    <a:lnTo>
                      <a:pt x="205" y="287"/>
                    </a:lnTo>
                    <a:lnTo>
                      <a:pt x="145" y="123"/>
                    </a:lnTo>
                    <a:lnTo>
                      <a:pt x="116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2" name="Freeform 626"/>
              <p:cNvSpPr>
                <a:spLocks/>
              </p:cNvSpPr>
              <p:nvPr/>
            </p:nvSpPr>
            <p:spPr bwMode="auto">
              <a:xfrm rot="-9495803">
                <a:off x="3611" y="3978"/>
                <a:ext cx="85" cy="155"/>
              </a:xfrm>
              <a:custGeom>
                <a:avLst/>
                <a:gdLst>
                  <a:gd name="T0" fmla="*/ 0 w 662"/>
                  <a:gd name="T1" fmla="*/ 0 h 1213"/>
                  <a:gd name="T2" fmla="*/ 0 w 662"/>
                  <a:gd name="T3" fmla="*/ 0 h 1213"/>
                  <a:gd name="T4" fmla="*/ 0 w 662"/>
                  <a:gd name="T5" fmla="*/ 0 h 1213"/>
                  <a:gd name="T6" fmla="*/ 0 w 662"/>
                  <a:gd name="T7" fmla="*/ 0 h 1213"/>
                  <a:gd name="T8" fmla="*/ 0 w 662"/>
                  <a:gd name="T9" fmla="*/ 0 h 1213"/>
                  <a:gd name="T10" fmla="*/ 0 w 662"/>
                  <a:gd name="T11" fmla="*/ 1 h 1213"/>
                  <a:gd name="T12" fmla="*/ 0 w 662"/>
                  <a:gd name="T13" fmla="*/ 1 h 1213"/>
                  <a:gd name="T14" fmla="*/ 0 w 662"/>
                  <a:gd name="T15" fmla="*/ 1 h 1213"/>
                  <a:gd name="T16" fmla="*/ 1 w 662"/>
                  <a:gd name="T17" fmla="*/ 1 h 1213"/>
                  <a:gd name="T18" fmla="*/ 1 w 662"/>
                  <a:gd name="T19" fmla="*/ 2 h 1213"/>
                  <a:gd name="T20" fmla="*/ 1 w 662"/>
                  <a:gd name="T21" fmla="*/ 2 h 1213"/>
                  <a:gd name="T22" fmla="*/ 1 w 662"/>
                  <a:gd name="T23" fmla="*/ 2 h 1213"/>
                  <a:gd name="T24" fmla="*/ 1 w 662"/>
                  <a:gd name="T25" fmla="*/ 2 h 1213"/>
                  <a:gd name="T26" fmla="*/ 1 w 662"/>
                  <a:gd name="T27" fmla="*/ 2 h 1213"/>
                  <a:gd name="T28" fmla="*/ 1 w 662"/>
                  <a:gd name="T29" fmla="*/ 3 h 1213"/>
                  <a:gd name="T30" fmla="*/ 1 w 662"/>
                  <a:gd name="T31" fmla="*/ 3 h 1213"/>
                  <a:gd name="T32" fmla="*/ 1 w 662"/>
                  <a:gd name="T33" fmla="*/ 3 h 1213"/>
                  <a:gd name="T34" fmla="*/ 1 w 662"/>
                  <a:gd name="T35" fmla="*/ 2 h 1213"/>
                  <a:gd name="T36" fmla="*/ 1 w 662"/>
                  <a:gd name="T37" fmla="*/ 2 h 1213"/>
                  <a:gd name="T38" fmla="*/ 1 w 662"/>
                  <a:gd name="T39" fmla="*/ 2 h 1213"/>
                  <a:gd name="T40" fmla="*/ 1 w 662"/>
                  <a:gd name="T41" fmla="*/ 2 h 1213"/>
                  <a:gd name="T42" fmla="*/ 1 w 662"/>
                  <a:gd name="T43" fmla="*/ 2 h 1213"/>
                  <a:gd name="T44" fmla="*/ 1 w 662"/>
                  <a:gd name="T45" fmla="*/ 2 h 1213"/>
                  <a:gd name="T46" fmla="*/ 1 w 662"/>
                  <a:gd name="T47" fmla="*/ 2 h 1213"/>
                  <a:gd name="T48" fmla="*/ 1 w 662"/>
                  <a:gd name="T49" fmla="*/ 1 h 1213"/>
                  <a:gd name="T50" fmla="*/ 1 w 662"/>
                  <a:gd name="T51" fmla="*/ 1 h 1213"/>
                  <a:gd name="T52" fmla="*/ 0 w 662"/>
                  <a:gd name="T53" fmla="*/ 1 h 1213"/>
                  <a:gd name="T54" fmla="*/ 0 w 662"/>
                  <a:gd name="T55" fmla="*/ 1 h 1213"/>
                  <a:gd name="T56" fmla="*/ 0 w 662"/>
                  <a:gd name="T57" fmla="*/ 1 h 1213"/>
                  <a:gd name="T58" fmla="*/ 0 w 662"/>
                  <a:gd name="T59" fmla="*/ 1 h 1213"/>
                  <a:gd name="T60" fmla="*/ 0 w 662"/>
                  <a:gd name="T61" fmla="*/ 0 h 1213"/>
                  <a:gd name="T62" fmla="*/ 0 w 662"/>
                  <a:gd name="T63" fmla="*/ 0 h 1213"/>
                  <a:gd name="T64" fmla="*/ 0 w 662"/>
                  <a:gd name="T65" fmla="*/ 0 h 1213"/>
                  <a:gd name="T66" fmla="*/ 0 w 662"/>
                  <a:gd name="T67" fmla="*/ 0 h 121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62"/>
                  <a:gd name="T103" fmla="*/ 0 h 1213"/>
                  <a:gd name="T104" fmla="*/ 662 w 662"/>
                  <a:gd name="T105" fmla="*/ 1213 h 121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62" h="1213">
                    <a:moveTo>
                      <a:pt x="0" y="13"/>
                    </a:moveTo>
                    <a:lnTo>
                      <a:pt x="0" y="13"/>
                    </a:lnTo>
                    <a:lnTo>
                      <a:pt x="0" y="21"/>
                    </a:lnTo>
                    <a:lnTo>
                      <a:pt x="2" y="30"/>
                    </a:lnTo>
                    <a:lnTo>
                      <a:pt x="6" y="47"/>
                    </a:lnTo>
                    <a:lnTo>
                      <a:pt x="12" y="64"/>
                    </a:lnTo>
                    <a:lnTo>
                      <a:pt x="17" y="91"/>
                    </a:lnTo>
                    <a:lnTo>
                      <a:pt x="27" y="120"/>
                    </a:lnTo>
                    <a:lnTo>
                      <a:pt x="40" y="156"/>
                    </a:lnTo>
                    <a:lnTo>
                      <a:pt x="54" y="194"/>
                    </a:lnTo>
                    <a:lnTo>
                      <a:pt x="71" y="237"/>
                    </a:lnTo>
                    <a:lnTo>
                      <a:pt x="92" y="287"/>
                    </a:lnTo>
                    <a:lnTo>
                      <a:pt x="116" y="344"/>
                    </a:lnTo>
                    <a:lnTo>
                      <a:pt x="143" y="403"/>
                    </a:lnTo>
                    <a:lnTo>
                      <a:pt x="175" y="469"/>
                    </a:lnTo>
                    <a:lnTo>
                      <a:pt x="211" y="542"/>
                    </a:lnTo>
                    <a:lnTo>
                      <a:pt x="253" y="620"/>
                    </a:lnTo>
                    <a:lnTo>
                      <a:pt x="293" y="697"/>
                    </a:lnTo>
                    <a:lnTo>
                      <a:pt x="333" y="768"/>
                    </a:lnTo>
                    <a:lnTo>
                      <a:pt x="371" y="832"/>
                    </a:lnTo>
                    <a:lnTo>
                      <a:pt x="407" y="893"/>
                    </a:lnTo>
                    <a:lnTo>
                      <a:pt x="439" y="946"/>
                    </a:lnTo>
                    <a:lnTo>
                      <a:pt x="470" y="996"/>
                    </a:lnTo>
                    <a:lnTo>
                      <a:pt x="498" y="1038"/>
                    </a:lnTo>
                    <a:lnTo>
                      <a:pt x="525" y="1078"/>
                    </a:lnTo>
                    <a:lnTo>
                      <a:pt x="546" y="1110"/>
                    </a:lnTo>
                    <a:lnTo>
                      <a:pt x="567" y="1137"/>
                    </a:lnTo>
                    <a:lnTo>
                      <a:pt x="586" y="1161"/>
                    </a:lnTo>
                    <a:lnTo>
                      <a:pt x="601" y="1180"/>
                    </a:lnTo>
                    <a:lnTo>
                      <a:pt x="610" y="1194"/>
                    </a:lnTo>
                    <a:lnTo>
                      <a:pt x="620" y="1205"/>
                    </a:lnTo>
                    <a:lnTo>
                      <a:pt x="624" y="1211"/>
                    </a:lnTo>
                    <a:lnTo>
                      <a:pt x="628" y="1213"/>
                    </a:lnTo>
                    <a:lnTo>
                      <a:pt x="662" y="1201"/>
                    </a:lnTo>
                    <a:lnTo>
                      <a:pt x="658" y="1197"/>
                    </a:lnTo>
                    <a:lnTo>
                      <a:pt x="650" y="1186"/>
                    </a:lnTo>
                    <a:lnTo>
                      <a:pt x="637" y="1167"/>
                    </a:lnTo>
                    <a:lnTo>
                      <a:pt x="620" y="1142"/>
                    </a:lnTo>
                    <a:lnTo>
                      <a:pt x="599" y="1112"/>
                    </a:lnTo>
                    <a:lnTo>
                      <a:pt x="574" y="1078"/>
                    </a:lnTo>
                    <a:lnTo>
                      <a:pt x="548" y="1040"/>
                    </a:lnTo>
                    <a:lnTo>
                      <a:pt x="521" y="998"/>
                    </a:lnTo>
                    <a:lnTo>
                      <a:pt x="489" y="952"/>
                    </a:lnTo>
                    <a:lnTo>
                      <a:pt x="458" y="905"/>
                    </a:lnTo>
                    <a:lnTo>
                      <a:pt x="428" y="853"/>
                    </a:lnTo>
                    <a:lnTo>
                      <a:pt x="398" y="804"/>
                    </a:lnTo>
                    <a:lnTo>
                      <a:pt x="365" y="753"/>
                    </a:lnTo>
                    <a:lnTo>
                      <a:pt x="337" y="703"/>
                    </a:lnTo>
                    <a:lnTo>
                      <a:pt x="310" y="652"/>
                    </a:lnTo>
                    <a:lnTo>
                      <a:pt x="287" y="606"/>
                    </a:lnTo>
                    <a:lnTo>
                      <a:pt x="264" y="559"/>
                    </a:lnTo>
                    <a:lnTo>
                      <a:pt x="244" y="515"/>
                    </a:lnTo>
                    <a:lnTo>
                      <a:pt x="223" y="473"/>
                    </a:lnTo>
                    <a:lnTo>
                      <a:pt x="204" y="435"/>
                    </a:lnTo>
                    <a:lnTo>
                      <a:pt x="185" y="397"/>
                    </a:lnTo>
                    <a:lnTo>
                      <a:pt x="169" y="361"/>
                    </a:lnTo>
                    <a:lnTo>
                      <a:pt x="150" y="327"/>
                    </a:lnTo>
                    <a:lnTo>
                      <a:pt x="137" y="293"/>
                    </a:lnTo>
                    <a:lnTo>
                      <a:pt x="120" y="258"/>
                    </a:lnTo>
                    <a:lnTo>
                      <a:pt x="109" y="224"/>
                    </a:lnTo>
                    <a:lnTo>
                      <a:pt x="93" y="188"/>
                    </a:lnTo>
                    <a:lnTo>
                      <a:pt x="82" y="156"/>
                    </a:lnTo>
                    <a:lnTo>
                      <a:pt x="69" y="118"/>
                    </a:lnTo>
                    <a:lnTo>
                      <a:pt x="59" y="80"/>
                    </a:lnTo>
                    <a:lnTo>
                      <a:pt x="48" y="40"/>
                    </a:lnTo>
                    <a:lnTo>
                      <a:pt x="3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3" name="Freeform 625"/>
              <p:cNvSpPr>
                <a:spLocks/>
              </p:cNvSpPr>
              <p:nvPr/>
            </p:nvSpPr>
            <p:spPr bwMode="auto">
              <a:xfrm rot="-9495803">
                <a:off x="3651" y="3976"/>
                <a:ext cx="20" cy="26"/>
              </a:xfrm>
              <a:custGeom>
                <a:avLst/>
                <a:gdLst>
                  <a:gd name="T0" fmla="*/ 0 w 152"/>
                  <a:gd name="T1" fmla="*/ 0 h 202"/>
                  <a:gd name="T2" fmla="*/ 0 w 152"/>
                  <a:gd name="T3" fmla="*/ 0 h 202"/>
                  <a:gd name="T4" fmla="*/ 0 w 152"/>
                  <a:gd name="T5" fmla="*/ 0 h 202"/>
                  <a:gd name="T6" fmla="*/ 0 w 152"/>
                  <a:gd name="T7" fmla="*/ 0 h 202"/>
                  <a:gd name="T8" fmla="*/ 0 w 152"/>
                  <a:gd name="T9" fmla="*/ 0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202"/>
                  <a:gd name="T17" fmla="*/ 152 w 152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202">
                    <a:moveTo>
                      <a:pt x="152" y="196"/>
                    </a:moveTo>
                    <a:lnTo>
                      <a:pt x="0" y="0"/>
                    </a:lnTo>
                    <a:lnTo>
                      <a:pt x="108" y="202"/>
                    </a:lnTo>
                    <a:lnTo>
                      <a:pt x="152" y="196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4" name="Freeform 624"/>
              <p:cNvSpPr>
                <a:spLocks/>
              </p:cNvSpPr>
              <p:nvPr/>
            </p:nvSpPr>
            <p:spPr bwMode="auto">
              <a:xfrm rot="-9495803">
                <a:off x="3589" y="3855"/>
                <a:ext cx="142" cy="126"/>
              </a:xfrm>
              <a:custGeom>
                <a:avLst/>
                <a:gdLst>
                  <a:gd name="T0" fmla="*/ 1 w 1108"/>
                  <a:gd name="T1" fmla="*/ 0 h 981"/>
                  <a:gd name="T2" fmla="*/ 0 w 1108"/>
                  <a:gd name="T3" fmla="*/ 0 h 981"/>
                  <a:gd name="T4" fmla="*/ 0 w 1108"/>
                  <a:gd name="T5" fmla="*/ 1 h 981"/>
                  <a:gd name="T6" fmla="*/ 0 w 1108"/>
                  <a:gd name="T7" fmla="*/ 1 h 981"/>
                  <a:gd name="T8" fmla="*/ 0 w 1108"/>
                  <a:gd name="T9" fmla="*/ 1 h 981"/>
                  <a:gd name="T10" fmla="*/ 0 w 1108"/>
                  <a:gd name="T11" fmla="*/ 1 h 981"/>
                  <a:gd name="T12" fmla="*/ 0 w 1108"/>
                  <a:gd name="T13" fmla="*/ 1 h 981"/>
                  <a:gd name="T14" fmla="*/ 0 w 1108"/>
                  <a:gd name="T15" fmla="*/ 1 h 981"/>
                  <a:gd name="T16" fmla="*/ 0 w 1108"/>
                  <a:gd name="T17" fmla="*/ 1 h 981"/>
                  <a:gd name="T18" fmla="*/ 0 w 1108"/>
                  <a:gd name="T19" fmla="*/ 2 h 981"/>
                  <a:gd name="T20" fmla="*/ 1 w 1108"/>
                  <a:gd name="T21" fmla="*/ 2 h 981"/>
                  <a:gd name="T22" fmla="*/ 1 w 1108"/>
                  <a:gd name="T23" fmla="*/ 2 h 981"/>
                  <a:gd name="T24" fmla="*/ 1 w 1108"/>
                  <a:gd name="T25" fmla="*/ 2 h 981"/>
                  <a:gd name="T26" fmla="*/ 1 w 1108"/>
                  <a:gd name="T27" fmla="*/ 2 h 981"/>
                  <a:gd name="T28" fmla="*/ 1 w 1108"/>
                  <a:gd name="T29" fmla="*/ 2 h 981"/>
                  <a:gd name="T30" fmla="*/ 1 w 1108"/>
                  <a:gd name="T31" fmla="*/ 2 h 981"/>
                  <a:gd name="T32" fmla="*/ 2 w 1108"/>
                  <a:gd name="T33" fmla="*/ 2 h 981"/>
                  <a:gd name="T34" fmla="*/ 2 w 1108"/>
                  <a:gd name="T35" fmla="*/ 2 h 981"/>
                  <a:gd name="T36" fmla="*/ 2 w 1108"/>
                  <a:gd name="T37" fmla="*/ 2 h 981"/>
                  <a:gd name="T38" fmla="*/ 2 w 1108"/>
                  <a:gd name="T39" fmla="*/ 2 h 981"/>
                  <a:gd name="T40" fmla="*/ 2 w 1108"/>
                  <a:gd name="T41" fmla="*/ 2 h 981"/>
                  <a:gd name="T42" fmla="*/ 2 w 1108"/>
                  <a:gd name="T43" fmla="*/ 1 h 981"/>
                  <a:gd name="T44" fmla="*/ 2 w 1108"/>
                  <a:gd name="T45" fmla="*/ 1 h 981"/>
                  <a:gd name="T46" fmla="*/ 2 w 1108"/>
                  <a:gd name="T47" fmla="*/ 1 h 981"/>
                  <a:gd name="T48" fmla="*/ 2 w 1108"/>
                  <a:gd name="T49" fmla="*/ 1 h 981"/>
                  <a:gd name="T50" fmla="*/ 2 w 1108"/>
                  <a:gd name="T51" fmla="*/ 0 h 981"/>
                  <a:gd name="T52" fmla="*/ 2 w 1108"/>
                  <a:gd name="T53" fmla="*/ 0 h 981"/>
                  <a:gd name="T54" fmla="*/ 1 w 1108"/>
                  <a:gd name="T55" fmla="*/ 0 h 981"/>
                  <a:gd name="T56" fmla="*/ 1 w 1108"/>
                  <a:gd name="T57" fmla="*/ 0 h 981"/>
                  <a:gd name="T58" fmla="*/ 1 w 1108"/>
                  <a:gd name="T59" fmla="*/ 0 h 981"/>
                  <a:gd name="T60" fmla="*/ 2 w 1108"/>
                  <a:gd name="T61" fmla="*/ 0 h 981"/>
                  <a:gd name="T62" fmla="*/ 2 w 1108"/>
                  <a:gd name="T63" fmla="*/ 1 h 981"/>
                  <a:gd name="T64" fmla="*/ 2 w 1108"/>
                  <a:gd name="T65" fmla="*/ 1 h 981"/>
                  <a:gd name="T66" fmla="*/ 2 w 1108"/>
                  <a:gd name="T67" fmla="*/ 1 h 981"/>
                  <a:gd name="T68" fmla="*/ 2 w 1108"/>
                  <a:gd name="T69" fmla="*/ 1 h 981"/>
                  <a:gd name="T70" fmla="*/ 2 w 1108"/>
                  <a:gd name="T71" fmla="*/ 2 h 981"/>
                  <a:gd name="T72" fmla="*/ 2 w 1108"/>
                  <a:gd name="T73" fmla="*/ 2 h 981"/>
                  <a:gd name="T74" fmla="*/ 2 w 1108"/>
                  <a:gd name="T75" fmla="*/ 2 h 981"/>
                  <a:gd name="T76" fmla="*/ 2 w 1108"/>
                  <a:gd name="T77" fmla="*/ 2 h 981"/>
                  <a:gd name="T78" fmla="*/ 1 w 1108"/>
                  <a:gd name="T79" fmla="*/ 2 h 981"/>
                  <a:gd name="T80" fmla="*/ 1 w 1108"/>
                  <a:gd name="T81" fmla="*/ 2 h 981"/>
                  <a:gd name="T82" fmla="*/ 1 w 1108"/>
                  <a:gd name="T83" fmla="*/ 2 h 981"/>
                  <a:gd name="T84" fmla="*/ 1 w 1108"/>
                  <a:gd name="T85" fmla="*/ 2 h 981"/>
                  <a:gd name="T86" fmla="*/ 1 w 1108"/>
                  <a:gd name="T87" fmla="*/ 2 h 981"/>
                  <a:gd name="T88" fmla="*/ 1 w 1108"/>
                  <a:gd name="T89" fmla="*/ 2 h 981"/>
                  <a:gd name="T90" fmla="*/ 1 w 1108"/>
                  <a:gd name="T91" fmla="*/ 2 h 981"/>
                  <a:gd name="T92" fmla="*/ 1 w 1108"/>
                  <a:gd name="T93" fmla="*/ 2 h 981"/>
                  <a:gd name="T94" fmla="*/ 0 w 1108"/>
                  <a:gd name="T95" fmla="*/ 2 h 981"/>
                  <a:gd name="T96" fmla="*/ 0 w 1108"/>
                  <a:gd name="T97" fmla="*/ 1 h 981"/>
                  <a:gd name="T98" fmla="*/ 0 w 1108"/>
                  <a:gd name="T99" fmla="*/ 1 h 981"/>
                  <a:gd name="T100" fmla="*/ 0 w 1108"/>
                  <a:gd name="T101" fmla="*/ 1 h 981"/>
                  <a:gd name="T102" fmla="*/ 0 w 1108"/>
                  <a:gd name="T103" fmla="*/ 1 h 981"/>
                  <a:gd name="T104" fmla="*/ 0 w 1108"/>
                  <a:gd name="T105" fmla="*/ 1 h 981"/>
                  <a:gd name="T106" fmla="*/ 0 w 1108"/>
                  <a:gd name="T107" fmla="*/ 1 h 981"/>
                  <a:gd name="T108" fmla="*/ 0 w 1108"/>
                  <a:gd name="T109" fmla="*/ 1 h 981"/>
                  <a:gd name="T110" fmla="*/ 0 w 1108"/>
                  <a:gd name="T111" fmla="*/ 0 h 981"/>
                  <a:gd name="T112" fmla="*/ 1 w 1108"/>
                  <a:gd name="T113" fmla="*/ 0 h 9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08"/>
                  <a:gd name="T172" fmla="*/ 0 h 981"/>
                  <a:gd name="T173" fmla="*/ 1108 w 1108"/>
                  <a:gd name="T174" fmla="*/ 981 h 9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08" h="981">
                    <a:moveTo>
                      <a:pt x="367" y="52"/>
                    </a:moveTo>
                    <a:lnTo>
                      <a:pt x="363" y="52"/>
                    </a:lnTo>
                    <a:lnTo>
                      <a:pt x="357" y="52"/>
                    </a:lnTo>
                    <a:lnTo>
                      <a:pt x="344" y="52"/>
                    </a:lnTo>
                    <a:lnTo>
                      <a:pt x="331" y="55"/>
                    </a:lnTo>
                    <a:lnTo>
                      <a:pt x="312" y="57"/>
                    </a:lnTo>
                    <a:lnTo>
                      <a:pt x="293" y="61"/>
                    </a:lnTo>
                    <a:lnTo>
                      <a:pt x="272" y="67"/>
                    </a:lnTo>
                    <a:lnTo>
                      <a:pt x="251" y="76"/>
                    </a:lnTo>
                    <a:lnTo>
                      <a:pt x="228" y="86"/>
                    </a:lnTo>
                    <a:lnTo>
                      <a:pt x="207" y="97"/>
                    </a:lnTo>
                    <a:lnTo>
                      <a:pt x="186" y="112"/>
                    </a:lnTo>
                    <a:lnTo>
                      <a:pt x="169" y="131"/>
                    </a:lnTo>
                    <a:lnTo>
                      <a:pt x="152" y="152"/>
                    </a:lnTo>
                    <a:lnTo>
                      <a:pt x="139" y="179"/>
                    </a:lnTo>
                    <a:lnTo>
                      <a:pt x="129" y="207"/>
                    </a:lnTo>
                    <a:lnTo>
                      <a:pt x="123" y="244"/>
                    </a:lnTo>
                    <a:lnTo>
                      <a:pt x="122" y="244"/>
                    </a:lnTo>
                    <a:lnTo>
                      <a:pt x="120" y="245"/>
                    </a:lnTo>
                    <a:lnTo>
                      <a:pt x="114" y="247"/>
                    </a:lnTo>
                    <a:lnTo>
                      <a:pt x="108" y="253"/>
                    </a:lnTo>
                    <a:lnTo>
                      <a:pt x="101" y="259"/>
                    </a:lnTo>
                    <a:lnTo>
                      <a:pt x="91" y="266"/>
                    </a:lnTo>
                    <a:lnTo>
                      <a:pt x="84" y="274"/>
                    </a:lnTo>
                    <a:lnTo>
                      <a:pt x="76" y="284"/>
                    </a:lnTo>
                    <a:lnTo>
                      <a:pt x="66" y="293"/>
                    </a:lnTo>
                    <a:lnTo>
                      <a:pt x="59" y="304"/>
                    </a:lnTo>
                    <a:lnTo>
                      <a:pt x="51" y="316"/>
                    </a:lnTo>
                    <a:lnTo>
                      <a:pt x="46" y="331"/>
                    </a:lnTo>
                    <a:lnTo>
                      <a:pt x="42" y="342"/>
                    </a:lnTo>
                    <a:lnTo>
                      <a:pt x="40" y="358"/>
                    </a:lnTo>
                    <a:lnTo>
                      <a:pt x="38" y="373"/>
                    </a:lnTo>
                    <a:lnTo>
                      <a:pt x="42" y="388"/>
                    </a:lnTo>
                    <a:lnTo>
                      <a:pt x="40" y="388"/>
                    </a:lnTo>
                    <a:lnTo>
                      <a:pt x="36" y="392"/>
                    </a:lnTo>
                    <a:lnTo>
                      <a:pt x="30" y="398"/>
                    </a:lnTo>
                    <a:lnTo>
                      <a:pt x="27" y="405"/>
                    </a:lnTo>
                    <a:lnTo>
                      <a:pt x="19" y="413"/>
                    </a:lnTo>
                    <a:lnTo>
                      <a:pt x="13" y="424"/>
                    </a:lnTo>
                    <a:lnTo>
                      <a:pt x="8" y="437"/>
                    </a:lnTo>
                    <a:lnTo>
                      <a:pt x="4" y="453"/>
                    </a:lnTo>
                    <a:lnTo>
                      <a:pt x="0" y="468"/>
                    </a:lnTo>
                    <a:lnTo>
                      <a:pt x="0" y="485"/>
                    </a:lnTo>
                    <a:lnTo>
                      <a:pt x="4" y="504"/>
                    </a:lnTo>
                    <a:lnTo>
                      <a:pt x="11" y="525"/>
                    </a:lnTo>
                    <a:lnTo>
                      <a:pt x="21" y="546"/>
                    </a:lnTo>
                    <a:lnTo>
                      <a:pt x="36" y="567"/>
                    </a:lnTo>
                    <a:lnTo>
                      <a:pt x="55" y="591"/>
                    </a:lnTo>
                    <a:lnTo>
                      <a:pt x="82" y="616"/>
                    </a:lnTo>
                    <a:lnTo>
                      <a:pt x="80" y="618"/>
                    </a:lnTo>
                    <a:lnTo>
                      <a:pt x="80" y="626"/>
                    </a:lnTo>
                    <a:lnTo>
                      <a:pt x="80" y="641"/>
                    </a:lnTo>
                    <a:lnTo>
                      <a:pt x="80" y="658"/>
                    </a:lnTo>
                    <a:lnTo>
                      <a:pt x="80" y="679"/>
                    </a:lnTo>
                    <a:lnTo>
                      <a:pt x="85" y="706"/>
                    </a:lnTo>
                    <a:lnTo>
                      <a:pt x="89" y="732"/>
                    </a:lnTo>
                    <a:lnTo>
                      <a:pt x="99" y="761"/>
                    </a:lnTo>
                    <a:lnTo>
                      <a:pt x="108" y="789"/>
                    </a:lnTo>
                    <a:lnTo>
                      <a:pt x="122" y="818"/>
                    </a:lnTo>
                    <a:lnTo>
                      <a:pt x="139" y="844"/>
                    </a:lnTo>
                    <a:lnTo>
                      <a:pt x="163" y="873"/>
                    </a:lnTo>
                    <a:lnTo>
                      <a:pt x="188" y="897"/>
                    </a:lnTo>
                    <a:lnTo>
                      <a:pt x="220" y="918"/>
                    </a:lnTo>
                    <a:lnTo>
                      <a:pt x="258" y="936"/>
                    </a:lnTo>
                    <a:lnTo>
                      <a:pt x="302" y="949"/>
                    </a:lnTo>
                    <a:lnTo>
                      <a:pt x="306" y="949"/>
                    </a:lnTo>
                    <a:lnTo>
                      <a:pt x="314" y="949"/>
                    </a:lnTo>
                    <a:lnTo>
                      <a:pt x="321" y="947"/>
                    </a:lnTo>
                    <a:lnTo>
                      <a:pt x="329" y="947"/>
                    </a:lnTo>
                    <a:lnTo>
                      <a:pt x="338" y="947"/>
                    </a:lnTo>
                    <a:lnTo>
                      <a:pt x="348" y="947"/>
                    </a:lnTo>
                    <a:lnTo>
                      <a:pt x="357" y="945"/>
                    </a:lnTo>
                    <a:lnTo>
                      <a:pt x="369" y="945"/>
                    </a:lnTo>
                    <a:lnTo>
                      <a:pt x="378" y="943"/>
                    </a:lnTo>
                    <a:lnTo>
                      <a:pt x="390" y="941"/>
                    </a:lnTo>
                    <a:lnTo>
                      <a:pt x="401" y="937"/>
                    </a:lnTo>
                    <a:lnTo>
                      <a:pt x="410" y="936"/>
                    </a:lnTo>
                    <a:lnTo>
                      <a:pt x="422" y="932"/>
                    </a:lnTo>
                    <a:lnTo>
                      <a:pt x="431" y="928"/>
                    </a:lnTo>
                    <a:lnTo>
                      <a:pt x="435" y="930"/>
                    </a:lnTo>
                    <a:lnTo>
                      <a:pt x="441" y="939"/>
                    </a:lnTo>
                    <a:lnTo>
                      <a:pt x="447" y="943"/>
                    </a:lnTo>
                    <a:lnTo>
                      <a:pt x="454" y="949"/>
                    </a:lnTo>
                    <a:lnTo>
                      <a:pt x="462" y="955"/>
                    </a:lnTo>
                    <a:lnTo>
                      <a:pt x="473" y="962"/>
                    </a:lnTo>
                    <a:lnTo>
                      <a:pt x="483" y="968"/>
                    </a:lnTo>
                    <a:lnTo>
                      <a:pt x="496" y="972"/>
                    </a:lnTo>
                    <a:lnTo>
                      <a:pt x="507" y="975"/>
                    </a:lnTo>
                    <a:lnTo>
                      <a:pt x="523" y="979"/>
                    </a:lnTo>
                    <a:lnTo>
                      <a:pt x="538" y="979"/>
                    </a:lnTo>
                    <a:lnTo>
                      <a:pt x="555" y="981"/>
                    </a:lnTo>
                    <a:lnTo>
                      <a:pt x="572" y="979"/>
                    </a:lnTo>
                    <a:lnTo>
                      <a:pt x="593" y="975"/>
                    </a:lnTo>
                    <a:lnTo>
                      <a:pt x="610" y="970"/>
                    </a:lnTo>
                    <a:lnTo>
                      <a:pt x="629" y="964"/>
                    </a:lnTo>
                    <a:lnTo>
                      <a:pt x="644" y="955"/>
                    </a:lnTo>
                    <a:lnTo>
                      <a:pt x="661" y="947"/>
                    </a:lnTo>
                    <a:lnTo>
                      <a:pt x="673" y="937"/>
                    </a:lnTo>
                    <a:lnTo>
                      <a:pt x="686" y="928"/>
                    </a:lnTo>
                    <a:lnTo>
                      <a:pt x="696" y="918"/>
                    </a:lnTo>
                    <a:lnTo>
                      <a:pt x="707" y="909"/>
                    </a:lnTo>
                    <a:lnTo>
                      <a:pt x="715" y="897"/>
                    </a:lnTo>
                    <a:lnTo>
                      <a:pt x="722" y="888"/>
                    </a:lnTo>
                    <a:lnTo>
                      <a:pt x="728" y="878"/>
                    </a:lnTo>
                    <a:lnTo>
                      <a:pt x="734" y="873"/>
                    </a:lnTo>
                    <a:lnTo>
                      <a:pt x="739" y="861"/>
                    </a:lnTo>
                    <a:lnTo>
                      <a:pt x="743" y="858"/>
                    </a:lnTo>
                    <a:lnTo>
                      <a:pt x="747" y="858"/>
                    </a:lnTo>
                    <a:lnTo>
                      <a:pt x="751" y="859"/>
                    </a:lnTo>
                    <a:lnTo>
                      <a:pt x="758" y="861"/>
                    </a:lnTo>
                    <a:lnTo>
                      <a:pt x="768" y="861"/>
                    </a:lnTo>
                    <a:lnTo>
                      <a:pt x="779" y="861"/>
                    </a:lnTo>
                    <a:lnTo>
                      <a:pt x="791" y="861"/>
                    </a:lnTo>
                    <a:lnTo>
                      <a:pt x="806" y="861"/>
                    </a:lnTo>
                    <a:lnTo>
                      <a:pt x="821" y="859"/>
                    </a:lnTo>
                    <a:lnTo>
                      <a:pt x="840" y="858"/>
                    </a:lnTo>
                    <a:lnTo>
                      <a:pt x="857" y="856"/>
                    </a:lnTo>
                    <a:lnTo>
                      <a:pt x="880" y="852"/>
                    </a:lnTo>
                    <a:lnTo>
                      <a:pt x="901" y="846"/>
                    </a:lnTo>
                    <a:lnTo>
                      <a:pt x="924" y="839"/>
                    </a:lnTo>
                    <a:lnTo>
                      <a:pt x="948" y="829"/>
                    </a:lnTo>
                    <a:lnTo>
                      <a:pt x="975" y="820"/>
                    </a:lnTo>
                    <a:lnTo>
                      <a:pt x="1000" y="806"/>
                    </a:lnTo>
                    <a:lnTo>
                      <a:pt x="1021" y="789"/>
                    </a:lnTo>
                    <a:lnTo>
                      <a:pt x="1038" y="770"/>
                    </a:lnTo>
                    <a:lnTo>
                      <a:pt x="1053" y="749"/>
                    </a:lnTo>
                    <a:lnTo>
                      <a:pt x="1062" y="728"/>
                    </a:lnTo>
                    <a:lnTo>
                      <a:pt x="1074" y="706"/>
                    </a:lnTo>
                    <a:lnTo>
                      <a:pt x="1081" y="683"/>
                    </a:lnTo>
                    <a:lnTo>
                      <a:pt x="1087" y="662"/>
                    </a:lnTo>
                    <a:lnTo>
                      <a:pt x="1089" y="637"/>
                    </a:lnTo>
                    <a:lnTo>
                      <a:pt x="1091" y="618"/>
                    </a:lnTo>
                    <a:lnTo>
                      <a:pt x="1093" y="599"/>
                    </a:lnTo>
                    <a:lnTo>
                      <a:pt x="1093" y="582"/>
                    </a:lnTo>
                    <a:lnTo>
                      <a:pt x="1093" y="569"/>
                    </a:lnTo>
                    <a:lnTo>
                      <a:pt x="1093" y="559"/>
                    </a:lnTo>
                    <a:lnTo>
                      <a:pt x="1093" y="552"/>
                    </a:lnTo>
                    <a:lnTo>
                      <a:pt x="1093" y="548"/>
                    </a:lnTo>
                    <a:lnTo>
                      <a:pt x="1097" y="540"/>
                    </a:lnTo>
                    <a:lnTo>
                      <a:pt x="1099" y="527"/>
                    </a:lnTo>
                    <a:lnTo>
                      <a:pt x="1104" y="510"/>
                    </a:lnTo>
                    <a:lnTo>
                      <a:pt x="1106" y="489"/>
                    </a:lnTo>
                    <a:lnTo>
                      <a:pt x="1108" y="468"/>
                    </a:lnTo>
                    <a:lnTo>
                      <a:pt x="1108" y="441"/>
                    </a:lnTo>
                    <a:lnTo>
                      <a:pt x="1106" y="415"/>
                    </a:lnTo>
                    <a:lnTo>
                      <a:pt x="1099" y="384"/>
                    </a:lnTo>
                    <a:lnTo>
                      <a:pt x="1091" y="354"/>
                    </a:lnTo>
                    <a:lnTo>
                      <a:pt x="1076" y="323"/>
                    </a:lnTo>
                    <a:lnTo>
                      <a:pt x="1055" y="295"/>
                    </a:lnTo>
                    <a:lnTo>
                      <a:pt x="1026" y="264"/>
                    </a:lnTo>
                    <a:lnTo>
                      <a:pt x="994" y="236"/>
                    </a:lnTo>
                    <a:lnTo>
                      <a:pt x="952" y="207"/>
                    </a:lnTo>
                    <a:lnTo>
                      <a:pt x="903" y="185"/>
                    </a:lnTo>
                    <a:lnTo>
                      <a:pt x="901" y="181"/>
                    </a:lnTo>
                    <a:lnTo>
                      <a:pt x="897" y="171"/>
                    </a:lnTo>
                    <a:lnTo>
                      <a:pt x="889" y="158"/>
                    </a:lnTo>
                    <a:lnTo>
                      <a:pt x="878" y="143"/>
                    </a:lnTo>
                    <a:lnTo>
                      <a:pt x="865" y="122"/>
                    </a:lnTo>
                    <a:lnTo>
                      <a:pt x="850" y="103"/>
                    </a:lnTo>
                    <a:lnTo>
                      <a:pt x="829" y="82"/>
                    </a:lnTo>
                    <a:lnTo>
                      <a:pt x="806" y="63"/>
                    </a:lnTo>
                    <a:lnTo>
                      <a:pt x="777" y="44"/>
                    </a:lnTo>
                    <a:lnTo>
                      <a:pt x="747" y="27"/>
                    </a:lnTo>
                    <a:lnTo>
                      <a:pt x="713" y="14"/>
                    </a:lnTo>
                    <a:lnTo>
                      <a:pt x="675" y="4"/>
                    </a:lnTo>
                    <a:lnTo>
                      <a:pt x="633" y="0"/>
                    </a:lnTo>
                    <a:lnTo>
                      <a:pt x="587" y="4"/>
                    </a:lnTo>
                    <a:lnTo>
                      <a:pt x="538" y="14"/>
                    </a:lnTo>
                    <a:lnTo>
                      <a:pt x="487" y="33"/>
                    </a:lnTo>
                    <a:lnTo>
                      <a:pt x="504" y="73"/>
                    </a:lnTo>
                    <a:lnTo>
                      <a:pt x="507" y="71"/>
                    </a:lnTo>
                    <a:lnTo>
                      <a:pt x="515" y="71"/>
                    </a:lnTo>
                    <a:lnTo>
                      <a:pt x="526" y="67"/>
                    </a:lnTo>
                    <a:lnTo>
                      <a:pt x="544" y="63"/>
                    </a:lnTo>
                    <a:lnTo>
                      <a:pt x="563" y="59"/>
                    </a:lnTo>
                    <a:lnTo>
                      <a:pt x="585" y="57"/>
                    </a:lnTo>
                    <a:lnTo>
                      <a:pt x="612" y="57"/>
                    </a:lnTo>
                    <a:lnTo>
                      <a:pt x="640" y="59"/>
                    </a:lnTo>
                    <a:lnTo>
                      <a:pt x="667" y="61"/>
                    </a:lnTo>
                    <a:lnTo>
                      <a:pt x="697" y="69"/>
                    </a:lnTo>
                    <a:lnTo>
                      <a:pt x="726" y="78"/>
                    </a:lnTo>
                    <a:lnTo>
                      <a:pt x="756" y="93"/>
                    </a:lnTo>
                    <a:lnTo>
                      <a:pt x="785" y="111"/>
                    </a:lnTo>
                    <a:lnTo>
                      <a:pt x="812" y="137"/>
                    </a:lnTo>
                    <a:lnTo>
                      <a:pt x="836" y="166"/>
                    </a:lnTo>
                    <a:lnTo>
                      <a:pt x="861" y="204"/>
                    </a:lnTo>
                    <a:lnTo>
                      <a:pt x="867" y="206"/>
                    </a:lnTo>
                    <a:lnTo>
                      <a:pt x="876" y="207"/>
                    </a:lnTo>
                    <a:lnTo>
                      <a:pt x="888" y="215"/>
                    </a:lnTo>
                    <a:lnTo>
                      <a:pt x="901" y="223"/>
                    </a:lnTo>
                    <a:lnTo>
                      <a:pt x="918" y="232"/>
                    </a:lnTo>
                    <a:lnTo>
                      <a:pt x="935" y="245"/>
                    </a:lnTo>
                    <a:lnTo>
                      <a:pt x="952" y="263"/>
                    </a:lnTo>
                    <a:lnTo>
                      <a:pt x="969" y="282"/>
                    </a:lnTo>
                    <a:lnTo>
                      <a:pt x="984" y="304"/>
                    </a:lnTo>
                    <a:lnTo>
                      <a:pt x="1000" y="331"/>
                    </a:lnTo>
                    <a:lnTo>
                      <a:pt x="1015" y="363"/>
                    </a:lnTo>
                    <a:lnTo>
                      <a:pt x="1024" y="399"/>
                    </a:lnTo>
                    <a:lnTo>
                      <a:pt x="1032" y="441"/>
                    </a:lnTo>
                    <a:lnTo>
                      <a:pt x="1038" y="487"/>
                    </a:lnTo>
                    <a:lnTo>
                      <a:pt x="1040" y="540"/>
                    </a:lnTo>
                    <a:lnTo>
                      <a:pt x="1040" y="546"/>
                    </a:lnTo>
                    <a:lnTo>
                      <a:pt x="1042" y="552"/>
                    </a:lnTo>
                    <a:lnTo>
                      <a:pt x="1042" y="565"/>
                    </a:lnTo>
                    <a:lnTo>
                      <a:pt x="1042" y="576"/>
                    </a:lnTo>
                    <a:lnTo>
                      <a:pt x="1042" y="591"/>
                    </a:lnTo>
                    <a:lnTo>
                      <a:pt x="1040" y="607"/>
                    </a:lnTo>
                    <a:lnTo>
                      <a:pt x="1038" y="624"/>
                    </a:lnTo>
                    <a:lnTo>
                      <a:pt x="1032" y="643"/>
                    </a:lnTo>
                    <a:lnTo>
                      <a:pt x="1026" y="662"/>
                    </a:lnTo>
                    <a:lnTo>
                      <a:pt x="1017" y="679"/>
                    </a:lnTo>
                    <a:lnTo>
                      <a:pt x="1005" y="698"/>
                    </a:lnTo>
                    <a:lnTo>
                      <a:pt x="992" y="715"/>
                    </a:lnTo>
                    <a:lnTo>
                      <a:pt x="975" y="734"/>
                    </a:lnTo>
                    <a:lnTo>
                      <a:pt x="954" y="749"/>
                    </a:lnTo>
                    <a:lnTo>
                      <a:pt x="929" y="764"/>
                    </a:lnTo>
                    <a:lnTo>
                      <a:pt x="903" y="774"/>
                    </a:lnTo>
                    <a:lnTo>
                      <a:pt x="878" y="785"/>
                    </a:lnTo>
                    <a:lnTo>
                      <a:pt x="855" y="791"/>
                    </a:lnTo>
                    <a:lnTo>
                      <a:pt x="836" y="799"/>
                    </a:lnTo>
                    <a:lnTo>
                      <a:pt x="815" y="802"/>
                    </a:lnTo>
                    <a:lnTo>
                      <a:pt x="800" y="806"/>
                    </a:lnTo>
                    <a:lnTo>
                      <a:pt x="783" y="806"/>
                    </a:lnTo>
                    <a:lnTo>
                      <a:pt x="770" y="808"/>
                    </a:lnTo>
                    <a:lnTo>
                      <a:pt x="758" y="806"/>
                    </a:lnTo>
                    <a:lnTo>
                      <a:pt x="747" y="806"/>
                    </a:lnTo>
                    <a:lnTo>
                      <a:pt x="737" y="804"/>
                    </a:lnTo>
                    <a:lnTo>
                      <a:pt x="732" y="802"/>
                    </a:lnTo>
                    <a:lnTo>
                      <a:pt x="722" y="801"/>
                    </a:lnTo>
                    <a:lnTo>
                      <a:pt x="720" y="799"/>
                    </a:lnTo>
                    <a:lnTo>
                      <a:pt x="718" y="799"/>
                    </a:lnTo>
                    <a:lnTo>
                      <a:pt x="718" y="802"/>
                    </a:lnTo>
                    <a:lnTo>
                      <a:pt x="715" y="810"/>
                    </a:lnTo>
                    <a:lnTo>
                      <a:pt x="713" y="818"/>
                    </a:lnTo>
                    <a:lnTo>
                      <a:pt x="707" y="825"/>
                    </a:lnTo>
                    <a:lnTo>
                      <a:pt x="701" y="837"/>
                    </a:lnTo>
                    <a:lnTo>
                      <a:pt x="696" y="848"/>
                    </a:lnTo>
                    <a:lnTo>
                      <a:pt x="688" y="859"/>
                    </a:lnTo>
                    <a:lnTo>
                      <a:pt x="677" y="871"/>
                    </a:lnTo>
                    <a:lnTo>
                      <a:pt x="667" y="882"/>
                    </a:lnTo>
                    <a:lnTo>
                      <a:pt x="652" y="892"/>
                    </a:lnTo>
                    <a:lnTo>
                      <a:pt x="640" y="901"/>
                    </a:lnTo>
                    <a:lnTo>
                      <a:pt x="623" y="909"/>
                    </a:lnTo>
                    <a:lnTo>
                      <a:pt x="606" y="915"/>
                    </a:lnTo>
                    <a:lnTo>
                      <a:pt x="585" y="918"/>
                    </a:lnTo>
                    <a:lnTo>
                      <a:pt x="566" y="922"/>
                    </a:lnTo>
                    <a:lnTo>
                      <a:pt x="544" y="922"/>
                    </a:lnTo>
                    <a:lnTo>
                      <a:pt x="526" y="920"/>
                    </a:lnTo>
                    <a:lnTo>
                      <a:pt x="509" y="917"/>
                    </a:lnTo>
                    <a:lnTo>
                      <a:pt x="496" y="915"/>
                    </a:lnTo>
                    <a:lnTo>
                      <a:pt x="483" y="909"/>
                    </a:lnTo>
                    <a:lnTo>
                      <a:pt x="473" y="905"/>
                    </a:lnTo>
                    <a:lnTo>
                      <a:pt x="464" y="901"/>
                    </a:lnTo>
                    <a:lnTo>
                      <a:pt x="458" y="896"/>
                    </a:lnTo>
                    <a:lnTo>
                      <a:pt x="450" y="890"/>
                    </a:lnTo>
                    <a:lnTo>
                      <a:pt x="447" y="886"/>
                    </a:lnTo>
                    <a:lnTo>
                      <a:pt x="443" y="880"/>
                    </a:lnTo>
                    <a:lnTo>
                      <a:pt x="441" y="877"/>
                    </a:lnTo>
                    <a:lnTo>
                      <a:pt x="437" y="871"/>
                    </a:lnTo>
                    <a:lnTo>
                      <a:pt x="437" y="869"/>
                    </a:lnTo>
                    <a:lnTo>
                      <a:pt x="435" y="869"/>
                    </a:lnTo>
                    <a:lnTo>
                      <a:pt x="431" y="871"/>
                    </a:lnTo>
                    <a:lnTo>
                      <a:pt x="424" y="873"/>
                    </a:lnTo>
                    <a:lnTo>
                      <a:pt x="416" y="877"/>
                    </a:lnTo>
                    <a:lnTo>
                      <a:pt x="407" y="880"/>
                    </a:lnTo>
                    <a:lnTo>
                      <a:pt x="395" y="884"/>
                    </a:lnTo>
                    <a:lnTo>
                      <a:pt x="384" y="888"/>
                    </a:lnTo>
                    <a:lnTo>
                      <a:pt x="372" y="892"/>
                    </a:lnTo>
                    <a:lnTo>
                      <a:pt x="357" y="894"/>
                    </a:lnTo>
                    <a:lnTo>
                      <a:pt x="344" y="897"/>
                    </a:lnTo>
                    <a:lnTo>
                      <a:pt x="329" y="897"/>
                    </a:lnTo>
                    <a:lnTo>
                      <a:pt x="314" y="897"/>
                    </a:lnTo>
                    <a:lnTo>
                      <a:pt x="300" y="896"/>
                    </a:lnTo>
                    <a:lnTo>
                      <a:pt x="287" y="892"/>
                    </a:lnTo>
                    <a:lnTo>
                      <a:pt x="272" y="886"/>
                    </a:lnTo>
                    <a:lnTo>
                      <a:pt x="262" y="878"/>
                    </a:lnTo>
                    <a:lnTo>
                      <a:pt x="249" y="869"/>
                    </a:lnTo>
                    <a:lnTo>
                      <a:pt x="238" y="859"/>
                    </a:lnTo>
                    <a:lnTo>
                      <a:pt x="226" y="850"/>
                    </a:lnTo>
                    <a:lnTo>
                      <a:pt x="217" y="840"/>
                    </a:lnTo>
                    <a:lnTo>
                      <a:pt x="205" y="829"/>
                    </a:lnTo>
                    <a:lnTo>
                      <a:pt x="196" y="818"/>
                    </a:lnTo>
                    <a:lnTo>
                      <a:pt x="186" y="804"/>
                    </a:lnTo>
                    <a:lnTo>
                      <a:pt x="179" y="791"/>
                    </a:lnTo>
                    <a:lnTo>
                      <a:pt x="169" y="774"/>
                    </a:lnTo>
                    <a:lnTo>
                      <a:pt x="160" y="757"/>
                    </a:lnTo>
                    <a:lnTo>
                      <a:pt x="154" y="736"/>
                    </a:lnTo>
                    <a:lnTo>
                      <a:pt x="148" y="715"/>
                    </a:lnTo>
                    <a:lnTo>
                      <a:pt x="142" y="690"/>
                    </a:lnTo>
                    <a:lnTo>
                      <a:pt x="139" y="662"/>
                    </a:lnTo>
                    <a:lnTo>
                      <a:pt x="133" y="631"/>
                    </a:lnTo>
                    <a:lnTo>
                      <a:pt x="133" y="599"/>
                    </a:lnTo>
                    <a:lnTo>
                      <a:pt x="131" y="597"/>
                    </a:lnTo>
                    <a:lnTo>
                      <a:pt x="125" y="595"/>
                    </a:lnTo>
                    <a:lnTo>
                      <a:pt x="118" y="588"/>
                    </a:lnTo>
                    <a:lnTo>
                      <a:pt x="110" y="582"/>
                    </a:lnTo>
                    <a:lnTo>
                      <a:pt x="101" y="574"/>
                    </a:lnTo>
                    <a:lnTo>
                      <a:pt x="89" y="565"/>
                    </a:lnTo>
                    <a:lnTo>
                      <a:pt x="80" y="553"/>
                    </a:lnTo>
                    <a:lnTo>
                      <a:pt x="72" y="542"/>
                    </a:lnTo>
                    <a:lnTo>
                      <a:pt x="63" y="527"/>
                    </a:lnTo>
                    <a:lnTo>
                      <a:pt x="57" y="512"/>
                    </a:lnTo>
                    <a:lnTo>
                      <a:pt x="55" y="495"/>
                    </a:lnTo>
                    <a:lnTo>
                      <a:pt x="55" y="479"/>
                    </a:lnTo>
                    <a:lnTo>
                      <a:pt x="59" y="460"/>
                    </a:lnTo>
                    <a:lnTo>
                      <a:pt x="70" y="441"/>
                    </a:lnTo>
                    <a:lnTo>
                      <a:pt x="84" y="422"/>
                    </a:lnTo>
                    <a:lnTo>
                      <a:pt x="106" y="403"/>
                    </a:lnTo>
                    <a:lnTo>
                      <a:pt x="104" y="401"/>
                    </a:lnTo>
                    <a:lnTo>
                      <a:pt x="103" y="398"/>
                    </a:lnTo>
                    <a:lnTo>
                      <a:pt x="101" y="392"/>
                    </a:lnTo>
                    <a:lnTo>
                      <a:pt x="101" y="386"/>
                    </a:lnTo>
                    <a:lnTo>
                      <a:pt x="97" y="379"/>
                    </a:lnTo>
                    <a:lnTo>
                      <a:pt x="97" y="371"/>
                    </a:lnTo>
                    <a:lnTo>
                      <a:pt x="97" y="360"/>
                    </a:lnTo>
                    <a:lnTo>
                      <a:pt x="99" y="350"/>
                    </a:lnTo>
                    <a:lnTo>
                      <a:pt x="101" y="337"/>
                    </a:lnTo>
                    <a:lnTo>
                      <a:pt x="103" y="327"/>
                    </a:lnTo>
                    <a:lnTo>
                      <a:pt x="108" y="314"/>
                    </a:lnTo>
                    <a:lnTo>
                      <a:pt x="116" y="304"/>
                    </a:lnTo>
                    <a:lnTo>
                      <a:pt x="125" y="291"/>
                    </a:lnTo>
                    <a:lnTo>
                      <a:pt x="139" y="282"/>
                    </a:lnTo>
                    <a:lnTo>
                      <a:pt x="154" y="270"/>
                    </a:lnTo>
                    <a:lnTo>
                      <a:pt x="173" y="263"/>
                    </a:lnTo>
                    <a:lnTo>
                      <a:pt x="173" y="261"/>
                    </a:lnTo>
                    <a:lnTo>
                      <a:pt x="173" y="255"/>
                    </a:lnTo>
                    <a:lnTo>
                      <a:pt x="175" y="245"/>
                    </a:lnTo>
                    <a:lnTo>
                      <a:pt x="179" y="236"/>
                    </a:lnTo>
                    <a:lnTo>
                      <a:pt x="182" y="223"/>
                    </a:lnTo>
                    <a:lnTo>
                      <a:pt x="188" y="209"/>
                    </a:lnTo>
                    <a:lnTo>
                      <a:pt x="194" y="194"/>
                    </a:lnTo>
                    <a:lnTo>
                      <a:pt x="203" y="179"/>
                    </a:lnTo>
                    <a:lnTo>
                      <a:pt x="213" y="164"/>
                    </a:lnTo>
                    <a:lnTo>
                      <a:pt x="226" y="149"/>
                    </a:lnTo>
                    <a:lnTo>
                      <a:pt x="241" y="133"/>
                    </a:lnTo>
                    <a:lnTo>
                      <a:pt x="262" y="122"/>
                    </a:lnTo>
                    <a:lnTo>
                      <a:pt x="283" y="111"/>
                    </a:lnTo>
                    <a:lnTo>
                      <a:pt x="308" y="105"/>
                    </a:lnTo>
                    <a:lnTo>
                      <a:pt x="336" y="99"/>
                    </a:lnTo>
                    <a:lnTo>
                      <a:pt x="369" y="97"/>
                    </a:lnTo>
                    <a:lnTo>
                      <a:pt x="367" y="5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5" name="Freeform 623"/>
              <p:cNvSpPr>
                <a:spLocks/>
              </p:cNvSpPr>
              <p:nvPr/>
            </p:nvSpPr>
            <p:spPr bwMode="auto">
              <a:xfrm rot="-9495803">
                <a:off x="3635" y="3968"/>
                <a:ext cx="33" cy="9"/>
              </a:xfrm>
              <a:custGeom>
                <a:avLst/>
                <a:gdLst>
                  <a:gd name="T0" fmla="*/ 0 w 259"/>
                  <a:gd name="T1" fmla="*/ 0 h 70"/>
                  <a:gd name="T2" fmla="*/ 0 w 259"/>
                  <a:gd name="T3" fmla="*/ 0 h 70"/>
                  <a:gd name="T4" fmla="*/ 0 w 259"/>
                  <a:gd name="T5" fmla="*/ 0 h 70"/>
                  <a:gd name="T6" fmla="*/ 0 w 259"/>
                  <a:gd name="T7" fmla="*/ 0 h 70"/>
                  <a:gd name="T8" fmla="*/ 0 w 259"/>
                  <a:gd name="T9" fmla="*/ 0 h 70"/>
                  <a:gd name="T10" fmla="*/ 0 w 259"/>
                  <a:gd name="T11" fmla="*/ 0 h 70"/>
                  <a:gd name="T12" fmla="*/ 0 w 259"/>
                  <a:gd name="T13" fmla="*/ 0 h 70"/>
                  <a:gd name="T14" fmla="*/ 0 w 259"/>
                  <a:gd name="T15" fmla="*/ 0 h 70"/>
                  <a:gd name="T16" fmla="*/ 0 w 259"/>
                  <a:gd name="T17" fmla="*/ 0 h 70"/>
                  <a:gd name="T18" fmla="*/ 0 w 259"/>
                  <a:gd name="T19" fmla="*/ 0 h 70"/>
                  <a:gd name="T20" fmla="*/ 0 w 259"/>
                  <a:gd name="T21" fmla="*/ 0 h 70"/>
                  <a:gd name="T22" fmla="*/ 0 w 259"/>
                  <a:gd name="T23" fmla="*/ 0 h 70"/>
                  <a:gd name="T24" fmla="*/ 0 w 259"/>
                  <a:gd name="T25" fmla="*/ 0 h 70"/>
                  <a:gd name="T26" fmla="*/ 0 w 259"/>
                  <a:gd name="T27" fmla="*/ 0 h 70"/>
                  <a:gd name="T28" fmla="*/ 0 w 259"/>
                  <a:gd name="T29" fmla="*/ 0 h 70"/>
                  <a:gd name="T30" fmla="*/ 0 w 259"/>
                  <a:gd name="T31" fmla="*/ 0 h 70"/>
                  <a:gd name="T32" fmla="*/ 0 w 259"/>
                  <a:gd name="T33" fmla="*/ 0 h 70"/>
                  <a:gd name="T34" fmla="*/ 0 w 259"/>
                  <a:gd name="T35" fmla="*/ 0 h 70"/>
                  <a:gd name="T36" fmla="*/ 0 w 259"/>
                  <a:gd name="T37" fmla="*/ 0 h 70"/>
                  <a:gd name="T38" fmla="*/ 0 w 259"/>
                  <a:gd name="T39" fmla="*/ 0 h 70"/>
                  <a:gd name="T40" fmla="*/ 0 w 259"/>
                  <a:gd name="T41" fmla="*/ 0 h 70"/>
                  <a:gd name="T42" fmla="*/ 0 w 259"/>
                  <a:gd name="T43" fmla="*/ 0 h 70"/>
                  <a:gd name="T44" fmla="*/ 0 w 259"/>
                  <a:gd name="T45" fmla="*/ 0 h 70"/>
                  <a:gd name="T46" fmla="*/ 0 w 259"/>
                  <a:gd name="T47" fmla="*/ 0 h 70"/>
                  <a:gd name="T48" fmla="*/ 0 w 259"/>
                  <a:gd name="T49" fmla="*/ 0 h 70"/>
                  <a:gd name="T50" fmla="*/ 0 w 259"/>
                  <a:gd name="T51" fmla="*/ 0 h 70"/>
                  <a:gd name="T52" fmla="*/ 0 w 259"/>
                  <a:gd name="T53" fmla="*/ 0 h 70"/>
                  <a:gd name="T54" fmla="*/ 1 w 259"/>
                  <a:gd name="T55" fmla="*/ 0 h 70"/>
                  <a:gd name="T56" fmla="*/ 1 w 259"/>
                  <a:gd name="T57" fmla="*/ 0 h 70"/>
                  <a:gd name="T58" fmla="*/ 1 w 259"/>
                  <a:gd name="T59" fmla="*/ 0 h 70"/>
                  <a:gd name="T60" fmla="*/ 1 w 259"/>
                  <a:gd name="T61" fmla="*/ 0 h 70"/>
                  <a:gd name="T62" fmla="*/ 1 w 259"/>
                  <a:gd name="T63" fmla="*/ 0 h 70"/>
                  <a:gd name="T64" fmla="*/ 1 w 259"/>
                  <a:gd name="T65" fmla="*/ 0 h 70"/>
                  <a:gd name="T66" fmla="*/ 1 w 259"/>
                  <a:gd name="T67" fmla="*/ 0 h 70"/>
                  <a:gd name="T68" fmla="*/ 1 w 259"/>
                  <a:gd name="T69" fmla="*/ 0 h 70"/>
                  <a:gd name="T70" fmla="*/ 1 w 259"/>
                  <a:gd name="T71" fmla="*/ 0 h 70"/>
                  <a:gd name="T72" fmla="*/ 1 w 259"/>
                  <a:gd name="T73" fmla="*/ 0 h 70"/>
                  <a:gd name="T74" fmla="*/ 0 w 259"/>
                  <a:gd name="T75" fmla="*/ 0 h 70"/>
                  <a:gd name="T76" fmla="*/ 0 w 259"/>
                  <a:gd name="T77" fmla="*/ 0 h 70"/>
                  <a:gd name="T78" fmla="*/ 0 w 259"/>
                  <a:gd name="T79" fmla="*/ 0 h 70"/>
                  <a:gd name="T80" fmla="*/ 0 w 259"/>
                  <a:gd name="T81" fmla="*/ 0 h 70"/>
                  <a:gd name="T82" fmla="*/ 0 w 259"/>
                  <a:gd name="T83" fmla="*/ 0 h 70"/>
                  <a:gd name="T84" fmla="*/ 0 w 259"/>
                  <a:gd name="T85" fmla="*/ 0 h 70"/>
                  <a:gd name="T86" fmla="*/ 0 w 259"/>
                  <a:gd name="T87" fmla="*/ 0 h 70"/>
                  <a:gd name="T88" fmla="*/ 0 w 259"/>
                  <a:gd name="T89" fmla="*/ 0 h 70"/>
                  <a:gd name="T90" fmla="*/ 0 w 259"/>
                  <a:gd name="T91" fmla="*/ 0 h 70"/>
                  <a:gd name="T92" fmla="*/ 0 w 259"/>
                  <a:gd name="T93" fmla="*/ 0 h 70"/>
                  <a:gd name="T94" fmla="*/ 0 w 259"/>
                  <a:gd name="T95" fmla="*/ 0 h 70"/>
                  <a:gd name="T96" fmla="*/ 0 w 259"/>
                  <a:gd name="T97" fmla="*/ 0 h 70"/>
                  <a:gd name="T98" fmla="*/ 0 w 259"/>
                  <a:gd name="T99" fmla="*/ 0 h 70"/>
                  <a:gd name="T100" fmla="*/ 0 w 259"/>
                  <a:gd name="T101" fmla="*/ 0 h 70"/>
                  <a:gd name="T102" fmla="*/ 0 w 259"/>
                  <a:gd name="T103" fmla="*/ 0 h 70"/>
                  <a:gd name="T104" fmla="*/ 0 w 259"/>
                  <a:gd name="T105" fmla="*/ 0 h 70"/>
                  <a:gd name="T106" fmla="*/ 0 w 259"/>
                  <a:gd name="T107" fmla="*/ 0 h 70"/>
                  <a:gd name="T108" fmla="*/ 0 w 259"/>
                  <a:gd name="T109" fmla="*/ 0 h 70"/>
                  <a:gd name="T110" fmla="*/ 0 w 259"/>
                  <a:gd name="T111" fmla="*/ 0 h 7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59"/>
                  <a:gd name="T169" fmla="*/ 0 h 70"/>
                  <a:gd name="T170" fmla="*/ 259 w 259"/>
                  <a:gd name="T171" fmla="*/ 70 h 7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59" h="70">
                    <a:moveTo>
                      <a:pt x="0" y="70"/>
                    </a:moveTo>
                    <a:lnTo>
                      <a:pt x="2" y="68"/>
                    </a:lnTo>
                    <a:lnTo>
                      <a:pt x="6" y="66"/>
                    </a:lnTo>
                    <a:lnTo>
                      <a:pt x="10" y="66"/>
                    </a:lnTo>
                    <a:lnTo>
                      <a:pt x="15" y="66"/>
                    </a:lnTo>
                    <a:lnTo>
                      <a:pt x="21" y="64"/>
                    </a:lnTo>
                    <a:lnTo>
                      <a:pt x="27" y="64"/>
                    </a:lnTo>
                    <a:lnTo>
                      <a:pt x="32" y="64"/>
                    </a:lnTo>
                    <a:lnTo>
                      <a:pt x="42" y="64"/>
                    </a:lnTo>
                    <a:lnTo>
                      <a:pt x="48" y="62"/>
                    </a:lnTo>
                    <a:lnTo>
                      <a:pt x="59" y="62"/>
                    </a:lnTo>
                    <a:lnTo>
                      <a:pt x="69" y="62"/>
                    </a:lnTo>
                    <a:lnTo>
                      <a:pt x="78" y="62"/>
                    </a:lnTo>
                    <a:lnTo>
                      <a:pt x="89" y="62"/>
                    </a:lnTo>
                    <a:lnTo>
                      <a:pt x="103" y="64"/>
                    </a:lnTo>
                    <a:lnTo>
                      <a:pt x="103" y="62"/>
                    </a:lnTo>
                    <a:lnTo>
                      <a:pt x="107" y="61"/>
                    </a:lnTo>
                    <a:lnTo>
                      <a:pt x="110" y="61"/>
                    </a:lnTo>
                    <a:lnTo>
                      <a:pt x="118" y="59"/>
                    </a:lnTo>
                    <a:lnTo>
                      <a:pt x="124" y="55"/>
                    </a:lnTo>
                    <a:lnTo>
                      <a:pt x="133" y="53"/>
                    </a:lnTo>
                    <a:lnTo>
                      <a:pt x="143" y="51"/>
                    </a:lnTo>
                    <a:lnTo>
                      <a:pt x="154" y="49"/>
                    </a:lnTo>
                    <a:lnTo>
                      <a:pt x="166" y="45"/>
                    </a:lnTo>
                    <a:lnTo>
                      <a:pt x="177" y="42"/>
                    </a:lnTo>
                    <a:lnTo>
                      <a:pt x="190" y="40"/>
                    </a:lnTo>
                    <a:lnTo>
                      <a:pt x="205" y="36"/>
                    </a:lnTo>
                    <a:lnTo>
                      <a:pt x="217" y="34"/>
                    </a:lnTo>
                    <a:lnTo>
                      <a:pt x="232" y="30"/>
                    </a:lnTo>
                    <a:lnTo>
                      <a:pt x="245" y="28"/>
                    </a:lnTo>
                    <a:lnTo>
                      <a:pt x="259" y="28"/>
                    </a:lnTo>
                    <a:lnTo>
                      <a:pt x="255" y="21"/>
                    </a:lnTo>
                    <a:lnTo>
                      <a:pt x="249" y="19"/>
                    </a:lnTo>
                    <a:lnTo>
                      <a:pt x="243" y="13"/>
                    </a:lnTo>
                    <a:lnTo>
                      <a:pt x="238" y="11"/>
                    </a:lnTo>
                    <a:lnTo>
                      <a:pt x="228" y="7"/>
                    </a:lnTo>
                    <a:lnTo>
                      <a:pt x="223" y="5"/>
                    </a:lnTo>
                    <a:lnTo>
                      <a:pt x="215" y="3"/>
                    </a:lnTo>
                    <a:lnTo>
                      <a:pt x="207" y="3"/>
                    </a:lnTo>
                    <a:lnTo>
                      <a:pt x="200" y="2"/>
                    </a:lnTo>
                    <a:lnTo>
                      <a:pt x="192" y="2"/>
                    </a:lnTo>
                    <a:lnTo>
                      <a:pt x="185" y="0"/>
                    </a:lnTo>
                    <a:lnTo>
                      <a:pt x="181" y="0"/>
                    </a:lnTo>
                    <a:lnTo>
                      <a:pt x="171" y="0"/>
                    </a:lnTo>
                    <a:lnTo>
                      <a:pt x="169" y="2"/>
                    </a:lnTo>
                    <a:lnTo>
                      <a:pt x="166" y="2"/>
                    </a:lnTo>
                    <a:lnTo>
                      <a:pt x="160" y="3"/>
                    </a:lnTo>
                    <a:lnTo>
                      <a:pt x="150" y="3"/>
                    </a:lnTo>
                    <a:lnTo>
                      <a:pt x="141" y="7"/>
                    </a:lnTo>
                    <a:lnTo>
                      <a:pt x="129" y="9"/>
                    </a:lnTo>
                    <a:lnTo>
                      <a:pt x="118" y="13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25" y="2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6" name="Freeform 622"/>
              <p:cNvSpPr>
                <a:spLocks/>
              </p:cNvSpPr>
              <p:nvPr/>
            </p:nvSpPr>
            <p:spPr bwMode="auto">
              <a:xfrm rot="-9495803">
                <a:off x="3629" y="3986"/>
                <a:ext cx="96" cy="146"/>
              </a:xfrm>
              <a:custGeom>
                <a:avLst/>
                <a:gdLst>
                  <a:gd name="T0" fmla="*/ 0 w 749"/>
                  <a:gd name="T1" fmla="*/ 0 h 1139"/>
                  <a:gd name="T2" fmla="*/ 0 w 749"/>
                  <a:gd name="T3" fmla="*/ 0 h 1139"/>
                  <a:gd name="T4" fmla="*/ 0 w 749"/>
                  <a:gd name="T5" fmla="*/ 0 h 1139"/>
                  <a:gd name="T6" fmla="*/ 0 w 749"/>
                  <a:gd name="T7" fmla="*/ 0 h 1139"/>
                  <a:gd name="T8" fmla="*/ 0 w 749"/>
                  <a:gd name="T9" fmla="*/ 0 h 1139"/>
                  <a:gd name="T10" fmla="*/ 0 w 749"/>
                  <a:gd name="T11" fmla="*/ 0 h 1139"/>
                  <a:gd name="T12" fmla="*/ 0 w 749"/>
                  <a:gd name="T13" fmla="*/ 0 h 1139"/>
                  <a:gd name="T14" fmla="*/ 0 w 749"/>
                  <a:gd name="T15" fmla="*/ 0 h 1139"/>
                  <a:gd name="T16" fmla="*/ 0 w 749"/>
                  <a:gd name="T17" fmla="*/ 0 h 1139"/>
                  <a:gd name="T18" fmla="*/ 0 w 749"/>
                  <a:gd name="T19" fmla="*/ 0 h 1139"/>
                  <a:gd name="T20" fmla="*/ 0 w 749"/>
                  <a:gd name="T21" fmla="*/ 0 h 1139"/>
                  <a:gd name="T22" fmla="*/ 0 w 749"/>
                  <a:gd name="T23" fmla="*/ 0 h 1139"/>
                  <a:gd name="T24" fmla="*/ 0 w 749"/>
                  <a:gd name="T25" fmla="*/ 1 h 1139"/>
                  <a:gd name="T26" fmla="*/ 0 w 749"/>
                  <a:gd name="T27" fmla="*/ 1 h 1139"/>
                  <a:gd name="T28" fmla="*/ 1 w 749"/>
                  <a:gd name="T29" fmla="*/ 1 h 1139"/>
                  <a:gd name="T30" fmla="*/ 1 w 749"/>
                  <a:gd name="T31" fmla="*/ 1 h 1139"/>
                  <a:gd name="T32" fmla="*/ 1 w 749"/>
                  <a:gd name="T33" fmla="*/ 1 h 1139"/>
                  <a:gd name="T34" fmla="*/ 1 w 749"/>
                  <a:gd name="T35" fmla="*/ 1 h 1139"/>
                  <a:gd name="T36" fmla="*/ 1 w 749"/>
                  <a:gd name="T37" fmla="*/ 1 h 1139"/>
                  <a:gd name="T38" fmla="*/ 1 w 749"/>
                  <a:gd name="T39" fmla="*/ 1 h 1139"/>
                  <a:gd name="T40" fmla="*/ 1 w 749"/>
                  <a:gd name="T41" fmla="*/ 1 h 1139"/>
                  <a:gd name="T42" fmla="*/ 1 w 749"/>
                  <a:gd name="T43" fmla="*/ 2 h 1139"/>
                  <a:gd name="T44" fmla="*/ 1 w 749"/>
                  <a:gd name="T45" fmla="*/ 2 h 1139"/>
                  <a:gd name="T46" fmla="*/ 1 w 749"/>
                  <a:gd name="T47" fmla="*/ 2 h 1139"/>
                  <a:gd name="T48" fmla="*/ 1 w 749"/>
                  <a:gd name="T49" fmla="*/ 2 h 1139"/>
                  <a:gd name="T50" fmla="*/ 1 w 749"/>
                  <a:gd name="T51" fmla="*/ 2 h 1139"/>
                  <a:gd name="T52" fmla="*/ 1 w 749"/>
                  <a:gd name="T53" fmla="*/ 2 h 1139"/>
                  <a:gd name="T54" fmla="*/ 1 w 749"/>
                  <a:gd name="T55" fmla="*/ 2 h 1139"/>
                  <a:gd name="T56" fmla="*/ 1 w 749"/>
                  <a:gd name="T57" fmla="*/ 2 h 1139"/>
                  <a:gd name="T58" fmla="*/ 1 w 749"/>
                  <a:gd name="T59" fmla="*/ 2 h 1139"/>
                  <a:gd name="T60" fmla="*/ 1 w 749"/>
                  <a:gd name="T61" fmla="*/ 2 h 1139"/>
                  <a:gd name="T62" fmla="*/ 2 w 749"/>
                  <a:gd name="T63" fmla="*/ 2 h 1139"/>
                  <a:gd name="T64" fmla="*/ 2 w 749"/>
                  <a:gd name="T65" fmla="*/ 2 h 1139"/>
                  <a:gd name="T66" fmla="*/ 2 w 749"/>
                  <a:gd name="T67" fmla="*/ 2 h 1139"/>
                  <a:gd name="T68" fmla="*/ 2 w 749"/>
                  <a:gd name="T69" fmla="*/ 2 h 1139"/>
                  <a:gd name="T70" fmla="*/ 1 w 749"/>
                  <a:gd name="T71" fmla="*/ 2 h 1139"/>
                  <a:gd name="T72" fmla="*/ 1 w 749"/>
                  <a:gd name="T73" fmla="*/ 2 h 1139"/>
                  <a:gd name="T74" fmla="*/ 1 w 749"/>
                  <a:gd name="T75" fmla="*/ 2 h 1139"/>
                  <a:gd name="T76" fmla="*/ 1 w 749"/>
                  <a:gd name="T77" fmla="*/ 2 h 1139"/>
                  <a:gd name="T78" fmla="*/ 1 w 749"/>
                  <a:gd name="T79" fmla="*/ 2 h 1139"/>
                  <a:gd name="T80" fmla="*/ 1 w 749"/>
                  <a:gd name="T81" fmla="*/ 1 h 1139"/>
                  <a:gd name="T82" fmla="*/ 1 w 749"/>
                  <a:gd name="T83" fmla="*/ 1 h 1139"/>
                  <a:gd name="T84" fmla="*/ 1 w 749"/>
                  <a:gd name="T85" fmla="*/ 1 h 1139"/>
                  <a:gd name="T86" fmla="*/ 1 w 749"/>
                  <a:gd name="T87" fmla="*/ 1 h 1139"/>
                  <a:gd name="T88" fmla="*/ 1 w 749"/>
                  <a:gd name="T89" fmla="*/ 1 h 1139"/>
                  <a:gd name="T90" fmla="*/ 0 w 749"/>
                  <a:gd name="T91" fmla="*/ 0 h 1139"/>
                  <a:gd name="T92" fmla="*/ 0 w 749"/>
                  <a:gd name="T93" fmla="*/ 0 h 1139"/>
                  <a:gd name="T94" fmla="*/ 0 w 749"/>
                  <a:gd name="T95" fmla="*/ 0 h 1139"/>
                  <a:gd name="T96" fmla="*/ 0 w 749"/>
                  <a:gd name="T97" fmla="*/ 0 h 1139"/>
                  <a:gd name="T98" fmla="*/ 0 w 749"/>
                  <a:gd name="T99" fmla="*/ 0 h 1139"/>
                  <a:gd name="T100" fmla="*/ 0 w 749"/>
                  <a:gd name="T101" fmla="*/ 0 h 113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49"/>
                  <a:gd name="T154" fmla="*/ 0 h 1139"/>
                  <a:gd name="T155" fmla="*/ 749 w 749"/>
                  <a:gd name="T156" fmla="*/ 1139 h 113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49" h="1139">
                    <a:moveTo>
                      <a:pt x="0" y="14"/>
                    </a:moveTo>
                    <a:lnTo>
                      <a:pt x="4" y="19"/>
                    </a:lnTo>
                    <a:lnTo>
                      <a:pt x="8" y="25"/>
                    </a:lnTo>
                    <a:lnTo>
                      <a:pt x="15" y="35"/>
                    </a:lnTo>
                    <a:lnTo>
                      <a:pt x="25" y="44"/>
                    </a:lnTo>
                    <a:lnTo>
                      <a:pt x="36" y="59"/>
                    </a:lnTo>
                    <a:lnTo>
                      <a:pt x="48" y="76"/>
                    </a:lnTo>
                    <a:lnTo>
                      <a:pt x="65" y="99"/>
                    </a:lnTo>
                    <a:lnTo>
                      <a:pt x="82" y="122"/>
                    </a:lnTo>
                    <a:lnTo>
                      <a:pt x="99" y="149"/>
                    </a:lnTo>
                    <a:lnTo>
                      <a:pt x="122" y="179"/>
                    </a:lnTo>
                    <a:lnTo>
                      <a:pt x="145" y="213"/>
                    </a:lnTo>
                    <a:lnTo>
                      <a:pt x="171" y="249"/>
                    </a:lnTo>
                    <a:lnTo>
                      <a:pt x="200" y="291"/>
                    </a:lnTo>
                    <a:lnTo>
                      <a:pt x="230" y="333"/>
                    </a:lnTo>
                    <a:lnTo>
                      <a:pt x="263" y="382"/>
                    </a:lnTo>
                    <a:lnTo>
                      <a:pt x="293" y="434"/>
                    </a:lnTo>
                    <a:lnTo>
                      <a:pt x="327" y="485"/>
                    </a:lnTo>
                    <a:lnTo>
                      <a:pt x="361" y="538"/>
                    </a:lnTo>
                    <a:lnTo>
                      <a:pt x="396" y="595"/>
                    </a:lnTo>
                    <a:lnTo>
                      <a:pt x="428" y="649"/>
                    </a:lnTo>
                    <a:lnTo>
                      <a:pt x="462" y="704"/>
                    </a:lnTo>
                    <a:lnTo>
                      <a:pt x="492" y="755"/>
                    </a:lnTo>
                    <a:lnTo>
                      <a:pt x="525" y="810"/>
                    </a:lnTo>
                    <a:lnTo>
                      <a:pt x="553" y="860"/>
                    </a:lnTo>
                    <a:lnTo>
                      <a:pt x="584" y="909"/>
                    </a:lnTo>
                    <a:lnTo>
                      <a:pt x="608" y="955"/>
                    </a:lnTo>
                    <a:lnTo>
                      <a:pt x="633" y="1000"/>
                    </a:lnTo>
                    <a:lnTo>
                      <a:pt x="654" y="1040"/>
                    </a:lnTo>
                    <a:lnTo>
                      <a:pt x="675" y="1078"/>
                    </a:lnTo>
                    <a:lnTo>
                      <a:pt x="692" y="1109"/>
                    </a:lnTo>
                    <a:lnTo>
                      <a:pt x="707" y="1139"/>
                    </a:lnTo>
                    <a:lnTo>
                      <a:pt x="749" y="1139"/>
                    </a:lnTo>
                    <a:lnTo>
                      <a:pt x="743" y="1128"/>
                    </a:lnTo>
                    <a:lnTo>
                      <a:pt x="724" y="1093"/>
                    </a:lnTo>
                    <a:lnTo>
                      <a:pt x="698" y="1044"/>
                    </a:lnTo>
                    <a:lnTo>
                      <a:pt x="662" y="981"/>
                    </a:lnTo>
                    <a:lnTo>
                      <a:pt x="618" y="903"/>
                    </a:lnTo>
                    <a:lnTo>
                      <a:pt x="569" y="816"/>
                    </a:lnTo>
                    <a:lnTo>
                      <a:pt x="513" y="723"/>
                    </a:lnTo>
                    <a:lnTo>
                      <a:pt x="458" y="624"/>
                    </a:lnTo>
                    <a:lnTo>
                      <a:pt x="397" y="523"/>
                    </a:lnTo>
                    <a:lnTo>
                      <a:pt x="339" y="424"/>
                    </a:lnTo>
                    <a:lnTo>
                      <a:pt x="278" y="327"/>
                    </a:lnTo>
                    <a:lnTo>
                      <a:pt x="221" y="240"/>
                    </a:lnTo>
                    <a:lnTo>
                      <a:pt x="166" y="158"/>
                    </a:lnTo>
                    <a:lnTo>
                      <a:pt x="114" y="92"/>
                    </a:lnTo>
                    <a:lnTo>
                      <a:pt x="72" y="36"/>
                    </a:lnTo>
                    <a:lnTo>
                      <a:pt x="36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7" name="Freeform 621"/>
              <p:cNvSpPr>
                <a:spLocks/>
              </p:cNvSpPr>
              <p:nvPr/>
            </p:nvSpPr>
            <p:spPr bwMode="auto">
              <a:xfrm rot="-9495803">
                <a:off x="3660" y="3880"/>
                <a:ext cx="55" cy="52"/>
              </a:xfrm>
              <a:custGeom>
                <a:avLst/>
                <a:gdLst>
                  <a:gd name="T0" fmla="*/ 0 w 430"/>
                  <a:gd name="T1" fmla="*/ 0 h 406"/>
                  <a:gd name="T2" fmla="*/ 0 w 430"/>
                  <a:gd name="T3" fmla="*/ 0 h 406"/>
                  <a:gd name="T4" fmla="*/ 0 w 430"/>
                  <a:gd name="T5" fmla="*/ 1 h 406"/>
                  <a:gd name="T6" fmla="*/ 0 w 430"/>
                  <a:gd name="T7" fmla="*/ 1 h 406"/>
                  <a:gd name="T8" fmla="*/ 0 w 430"/>
                  <a:gd name="T9" fmla="*/ 1 h 406"/>
                  <a:gd name="T10" fmla="*/ 1 w 430"/>
                  <a:gd name="T11" fmla="*/ 1 h 406"/>
                  <a:gd name="T12" fmla="*/ 1 w 430"/>
                  <a:gd name="T13" fmla="*/ 1 h 406"/>
                  <a:gd name="T14" fmla="*/ 1 w 430"/>
                  <a:gd name="T15" fmla="*/ 1 h 406"/>
                  <a:gd name="T16" fmla="*/ 1 w 430"/>
                  <a:gd name="T17" fmla="*/ 1 h 406"/>
                  <a:gd name="T18" fmla="*/ 1 w 430"/>
                  <a:gd name="T19" fmla="*/ 1 h 406"/>
                  <a:gd name="T20" fmla="*/ 1 w 430"/>
                  <a:gd name="T21" fmla="*/ 0 h 406"/>
                  <a:gd name="T22" fmla="*/ 1 w 430"/>
                  <a:gd name="T23" fmla="*/ 1 h 406"/>
                  <a:gd name="T24" fmla="*/ 1 w 430"/>
                  <a:gd name="T25" fmla="*/ 1 h 406"/>
                  <a:gd name="T26" fmla="*/ 1 w 430"/>
                  <a:gd name="T27" fmla="*/ 1 h 406"/>
                  <a:gd name="T28" fmla="*/ 1 w 430"/>
                  <a:gd name="T29" fmla="*/ 1 h 406"/>
                  <a:gd name="T30" fmla="*/ 0 w 430"/>
                  <a:gd name="T31" fmla="*/ 1 h 406"/>
                  <a:gd name="T32" fmla="*/ 0 w 430"/>
                  <a:gd name="T33" fmla="*/ 1 h 406"/>
                  <a:gd name="T34" fmla="*/ 1 w 430"/>
                  <a:gd name="T35" fmla="*/ 1 h 406"/>
                  <a:gd name="T36" fmla="*/ 1 w 430"/>
                  <a:gd name="T37" fmla="*/ 1 h 406"/>
                  <a:gd name="T38" fmla="*/ 1 w 430"/>
                  <a:gd name="T39" fmla="*/ 1 h 406"/>
                  <a:gd name="T40" fmla="*/ 1 w 430"/>
                  <a:gd name="T41" fmla="*/ 0 h 406"/>
                  <a:gd name="T42" fmla="*/ 1 w 430"/>
                  <a:gd name="T43" fmla="*/ 0 h 406"/>
                  <a:gd name="T44" fmla="*/ 1 w 430"/>
                  <a:gd name="T45" fmla="*/ 0 h 406"/>
                  <a:gd name="T46" fmla="*/ 1 w 430"/>
                  <a:gd name="T47" fmla="*/ 0 h 406"/>
                  <a:gd name="T48" fmla="*/ 1 w 430"/>
                  <a:gd name="T49" fmla="*/ 1 h 406"/>
                  <a:gd name="T50" fmla="*/ 0 w 430"/>
                  <a:gd name="T51" fmla="*/ 1 h 406"/>
                  <a:gd name="T52" fmla="*/ 0 w 430"/>
                  <a:gd name="T53" fmla="*/ 1 h 406"/>
                  <a:gd name="T54" fmla="*/ 0 w 430"/>
                  <a:gd name="T55" fmla="*/ 1 h 406"/>
                  <a:gd name="T56" fmla="*/ 0 w 430"/>
                  <a:gd name="T57" fmla="*/ 1 h 406"/>
                  <a:gd name="T58" fmla="*/ 1 w 430"/>
                  <a:gd name="T59" fmla="*/ 1 h 406"/>
                  <a:gd name="T60" fmla="*/ 1 w 430"/>
                  <a:gd name="T61" fmla="*/ 0 h 406"/>
                  <a:gd name="T62" fmla="*/ 1 w 430"/>
                  <a:gd name="T63" fmla="*/ 0 h 406"/>
                  <a:gd name="T64" fmla="*/ 1 w 430"/>
                  <a:gd name="T65" fmla="*/ 0 h 406"/>
                  <a:gd name="T66" fmla="*/ 1 w 430"/>
                  <a:gd name="T67" fmla="*/ 0 h 406"/>
                  <a:gd name="T68" fmla="*/ 1 w 430"/>
                  <a:gd name="T69" fmla="*/ 0 h 406"/>
                  <a:gd name="T70" fmla="*/ 0 w 430"/>
                  <a:gd name="T71" fmla="*/ 0 h 406"/>
                  <a:gd name="T72" fmla="*/ 0 w 430"/>
                  <a:gd name="T73" fmla="*/ 1 h 406"/>
                  <a:gd name="T74" fmla="*/ 0 w 430"/>
                  <a:gd name="T75" fmla="*/ 1 h 406"/>
                  <a:gd name="T76" fmla="*/ 0 w 430"/>
                  <a:gd name="T77" fmla="*/ 1 h 406"/>
                  <a:gd name="T78" fmla="*/ 0 w 430"/>
                  <a:gd name="T79" fmla="*/ 0 h 406"/>
                  <a:gd name="T80" fmla="*/ 0 w 430"/>
                  <a:gd name="T81" fmla="*/ 0 h 406"/>
                  <a:gd name="T82" fmla="*/ 1 w 430"/>
                  <a:gd name="T83" fmla="*/ 0 h 406"/>
                  <a:gd name="T84" fmla="*/ 1 w 430"/>
                  <a:gd name="T85" fmla="*/ 0 h 406"/>
                  <a:gd name="T86" fmla="*/ 1 w 430"/>
                  <a:gd name="T87" fmla="*/ 0 h 406"/>
                  <a:gd name="T88" fmla="*/ 1 w 430"/>
                  <a:gd name="T89" fmla="*/ 0 h 406"/>
                  <a:gd name="T90" fmla="*/ 0 w 430"/>
                  <a:gd name="T91" fmla="*/ 0 h 406"/>
                  <a:gd name="T92" fmla="*/ 0 w 430"/>
                  <a:gd name="T93" fmla="*/ 0 h 406"/>
                  <a:gd name="T94" fmla="*/ 0 w 430"/>
                  <a:gd name="T95" fmla="*/ 0 h 406"/>
                  <a:gd name="T96" fmla="*/ 0 w 430"/>
                  <a:gd name="T97" fmla="*/ 0 h 406"/>
                  <a:gd name="T98" fmla="*/ 0 w 430"/>
                  <a:gd name="T99" fmla="*/ 0 h 406"/>
                  <a:gd name="T100" fmla="*/ 0 w 430"/>
                  <a:gd name="T101" fmla="*/ 0 h 406"/>
                  <a:gd name="T102" fmla="*/ 0 w 430"/>
                  <a:gd name="T103" fmla="*/ 0 h 406"/>
                  <a:gd name="T104" fmla="*/ 0 w 430"/>
                  <a:gd name="T105" fmla="*/ 0 h 406"/>
                  <a:gd name="T106" fmla="*/ 0 w 430"/>
                  <a:gd name="T107" fmla="*/ 0 h 406"/>
                  <a:gd name="T108" fmla="*/ 0 w 430"/>
                  <a:gd name="T109" fmla="*/ 0 h 406"/>
                  <a:gd name="T110" fmla="*/ 0 w 430"/>
                  <a:gd name="T111" fmla="*/ 0 h 406"/>
                  <a:gd name="T112" fmla="*/ 0 w 430"/>
                  <a:gd name="T113" fmla="*/ 0 h 406"/>
                  <a:gd name="T114" fmla="*/ 0 w 430"/>
                  <a:gd name="T115" fmla="*/ 0 h 406"/>
                  <a:gd name="T116" fmla="*/ 0 w 430"/>
                  <a:gd name="T117" fmla="*/ 0 h 40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30"/>
                  <a:gd name="T178" fmla="*/ 0 h 406"/>
                  <a:gd name="T179" fmla="*/ 430 w 430"/>
                  <a:gd name="T180" fmla="*/ 406 h 40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30" h="406">
                    <a:moveTo>
                      <a:pt x="2" y="142"/>
                    </a:moveTo>
                    <a:lnTo>
                      <a:pt x="0" y="144"/>
                    </a:lnTo>
                    <a:lnTo>
                      <a:pt x="0" y="154"/>
                    </a:lnTo>
                    <a:lnTo>
                      <a:pt x="0" y="171"/>
                    </a:lnTo>
                    <a:lnTo>
                      <a:pt x="2" y="192"/>
                    </a:lnTo>
                    <a:lnTo>
                      <a:pt x="4" y="214"/>
                    </a:lnTo>
                    <a:lnTo>
                      <a:pt x="8" y="241"/>
                    </a:lnTo>
                    <a:lnTo>
                      <a:pt x="14" y="268"/>
                    </a:lnTo>
                    <a:lnTo>
                      <a:pt x="25" y="298"/>
                    </a:lnTo>
                    <a:lnTo>
                      <a:pt x="37" y="323"/>
                    </a:lnTo>
                    <a:lnTo>
                      <a:pt x="52" y="348"/>
                    </a:lnTo>
                    <a:lnTo>
                      <a:pt x="73" y="368"/>
                    </a:lnTo>
                    <a:lnTo>
                      <a:pt x="99" y="387"/>
                    </a:lnTo>
                    <a:lnTo>
                      <a:pt x="130" y="399"/>
                    </a:lnTo>
                    <a:lnTo>
                      <a:pt x="170" y="406"/>
                    </a:lnTo>
                    <a:lnTo>
                      <a:pt x="211" y="405"/>
                    </a:lnTo>
                    <a:lnTo>
                      <a:pt x="263" y="395"/>
                    </a:lnTo>
                    <a:lnTo>
                      <a:pt x="266" y="393"/>
                    </a:lnTo>
                    <a:lnTo>
                      <a:pt x="272" y="389"/>
                    </a:lnTo>
                    <a:lnTo>
                      <a:pt x="280" y="387"/>
                    </a:lnTo>
                    <a:lnTo>
                      <a:pt x="291" y="384"/>
                    </a:lnTo>
                    <a:lnTo>
                      <a:pt x="303" y="378"/>
                    </a:lnTo>
                    <a:lnTo>
                      <a:pt x="318" y="372"/>
                    </a:lnTo>
                    <a:lnTo>
                      <a:pt x="333" y="363"/>
                    </a:lnTo>
                    <a:lnTo>
                      <a:pt x="348" y="353"/>
                    </a:lnTo>
                    <a:lnTo>
                      <a:pt x="363" y="342"/>
                    </a:lnTo>
                    <a:lnTo>
                      <a:pt x="379" y="329"/>
                    </a:lnTo>
                    <a:lnTo>
                      <a:pt x="390" y="313"/>
                    </a:lnTo>
                    <a:lnTo>
                      <a:pt x="405" y="296"/>
                    </a:lnTo>
                    <a:lnTo>
                      <a:pt x="415" y="277"/>
                    </a:lnTo>
                    <a:lnTo>
                      <a:pt x="422" y="256"/>
                    </a:lnTo>
                    <a:lnTo>
                      <a:pt x="428" y="232"/>
                    </a:lnTo>
                    <a:lnTo>
                      <a:pt x="430" y="209"/>
                    </a:lnTo>
                    <a:lnTo>
                      <a:pt x="419" y="220"/>
                    </a:lnTo>
                    <a:lnTo>
                      <a:pt x="407" y="235"/>
                    </a:lnTo>
                    <a:lnTo>
                      <a:pt x="394" y="249"/>
                    </a:lnTo>
                    <a:lnTo>
                      <a:pt x="381" y="262"/>
                    </a:lnTo>
                    <a:lnTo>
                      <a:pt x="365" y="275"/>
                    </a:lnTo>
                    <a:lnTo>
                      <a:pt x="350" y="287"/>
                    </a:lnTo>
                    <a:lnTo>
                      <a:pt x="335" y="296"/>
                    </a:lnTo>
                    <a:lnTo>
                      <a:pt x="318" y="308"/>
                    </a:lnTo>
                    <a:lnTo>
                      <a:pt x="299" y="317"/>
                    </a:lnTo>
                    <a:lnTo>
                      <a:pt x="282" y="325"/>
                    </a:lnTo>
                    <a:lnTo>
                      <a:pt x="265" y="330"/>
                    </a:lnTo>
                    <a:lnTo>
                      <a:pt x="247" y="336"/>
                    </a:lnTo>
                    <a:lnTo>
                      <a:pt x="228" y="340"/>
                    </a:lnTo>
                    <a:lnTo>
                      <a:pt x="211" y="344"/>
                    </a:lnTo>
                    <a:lnTo>
                      <a:pt x="194" y="344"/>
                    </a:lnTo>
                    <a:lnTo>
                      <a:pt x="179" y="344"/>
                    </a:lnTo>
                    <a:lnTo>
                      <a:pt x="181" y="342"/>
                    </a:lnTo>
                    <a:lnTo>
                      <a:pt x="187" y="340"/>
                    </a:lnTo>
                    <a:lnTo>
                      <a:pt x="196" y="336"/>
                    </a:lnTo>
                    <a:lnTo>
                      <a:pt x="209" y="330"/>
                    </a:lnTo>
                    <a:lnTo>
                      <a:pt x="221" y="323"/>
                    </a:lnTo>
                    <a:lnTo>
                      <a:pt x="238" y="313"/>
                    </a:lnTo>
                    <a:lnTo>
                      <a:pt x="257" y="304"/>
                    </a:lnTo>
                    <a:lnTo>
                      <a:pt x="276" y="292"/>
                    </a:lnTo>
                    <a:lnTo>
                      <a:pt x="293" y="277"/>
                    </a:lnTo>
                    <a:lnTo>
                      <a:pt x="312" y="262"/>
                    </a:lnTo>
                    <a:lnTo>
                      <a:pt x="327" y="245"/>
                    </a:lnTo>
                    <a:lnTo>
                      <a:pt x="344" y="228"/>
                    </a:lnTo>
                    <a:lnTo>
                      <a:pt x="360" y="205"/>
                    </a:lnTo>
                    <a:lnTo>
                      <a:pt x="371" y="184"/>
                    </a:lnTo>
                    <a:lnTo>
                      <a:pt x="381" y="159"/>
                    </a:lnTo>
                    <a:lnTo>
                      <a:pt x="386" y="135"/>
                    </a:lnTo>
                    <a:lnTo>
                      <a:pt x="384" y="137"/>
                    </a:lnTo>
                    <a:lnTo>
                      <a:pt x="381" y="142"/>
                    </a:lnTo>
                    <a:lnTo>
                      <a:pt x="371" y="150"/>
                    </a:lnTo>
                    <a:lnTo>
                      <a:pt x="362" y="163"/>
                    </a:lnTo>
                    <a:lnTo>
                      <a:pt x="348" y="175"/>
                    </a:lnTo>
                    <a:lnTo>
                      <a:pt x="331" y="190"/>
                    </a:lnTo>
                    <a:lnTo>
                      <a:pt x="314" y="205"/>
                    </a:lnTo>
                    <a:lnTo>
                      <a:pt x="295" y="222"/>
                    </a:lnTo>
                    <a:lnTo>
                      <a:pt x="272" y="237"/>
                    </a:lnTo>
                    <a:lnTo>
                      <a:pt x="249" y="253"/>
                    </a:lnTo>
                    <a:lnTo>
                      <a:pt x="225" y="266"/>
                    </a:lnTo>
                    <a:lnTo>
                      <a:pt x="202" y="279"/>
                    </a:lnTo>
                    <a:lnTo>
                      <a:pt x="175" y="291"/>
                    </a:lnTo>
                    <a:lnTo>
                      <a:pt x="151" y="298"/>
                    </a:lnTo>
                    <a:lnTo>
                      <a:pt x="124" y="302"/>
                    </a:lnTo>
                    <a:lnTo>
                      <a:pt x="99" y="302"/>
                    </a:lnTo>
                    <a:lnTo>
                      <a:pt x="99" y="300"/>
                    </a:lnTo>
                    <a:lnTo>
                      <a:pt x="107" y="298"/>
                    </a:lnTo>
                    <a:lnTo>
                      <a:pt x="118" y="292"/>
                    </a:lnTo>
                    <a:lnTo>
                      <a:pt x="133" y="287"/>
                    </a:lnTo>
                    <a:lnTo>
                      <a:pt x="149" y="275"/>
                    </a:lnTo>
                    <a:lnTo>
                      <a:pt x="168" y="266"/>
                    </a:lnTo>
                    <a:lnTo>
                      <a:pt x="189" y="253"/>
                    </a:lnTo>
                    <a:lnTo>
                      <a:pt x="211" y="239"/>
                    </a:lnTo>
                    <a:lnTo>
                      <a:pt x="232" y="224"/>
                    </a:lnTo>
                    <a:lnTo>
                      <a:pt x="253" y="205"/>
                    </a:lnTo>
                    <a:lnTo>
                      <a:pt x="274" y="188"/>
                    </a:lnTo>
                    <a:lnTo>
                      <a:pt x="295" y="167"/>
                    </a:lnTo>
                    <a:lnTo>
                      <a:pt x="312" y="144"/>
                    </a:lnTo>
                    <a:lnTo>
                      <a:pt x="327" y="121"/>
                    </a:lnTo>
                    <a:lnTo>
                      <a:pt x="341" y="97"/>
                    </a:lnTo>
                    <a:lnTo>
                      <a:pt x="350" y="72"/>
                    </a:lnTo>
                    <a:lnTo>
                      <a:pt x="348" y="72"/>
                    </a:lnTo>
                    <a:lnTo>
                      <a:pt x="341" y="78"/>
                    </a:lnTo>
                    <a:lnTo>
                      <a:pt x="333" y="87"/>
                    </a:lnTo>
                    <a:lnTo>
                      <a:pt x="320" y="99"/>
                    </a:lnTo>
                    <a:lnTo>
                      <a:pt x="305" y="112"/>
                    </a:lnTo>
                    <a:lnTo>
                      <a:pt x="289" y="125"/>
                    </a:lnTo>
                    <a:lnTo>
                      <a:pt x="270" y="140"/>
                    </a:lnTo>
                    <a:lnTo>
                      <a:pt x="251" y="157"/>
                    </a:lnTo>
                    <a:lnTo>
                      <a:pt x="227" y="173"/>
                    </a:lnTo>
                    <a:lnTo>
                      <a:pt x="206" y="188"/>
                    </a:lnTo>
                    <a:lnTo>
                      <a:pt x="181" y="203"/>
                    </a:lnTo>
                    <a:lnTo>
                      <a:pt x="158" y="216"/>
                    </a:lnTo>
                    <a:lnTo>
                      <a:pt x="133" y="226"/>
                    </a:lnTo>
                    <a:lnTo>
                      <a:pt x="109" y="233"/>
                    </a:lnTo>
                    <a:lnTo>
                      <a:pt x="84" y="239"/>
                    </a:lnTo>
                    <a:lnTo>
                      <a:pt x="61" y="241"/>
                    </a:lnTo>
                    <a:lnTo>
                      <a:pt x="63" y="239"/>
                    </a:lnTo>
                    <a:lnTo>
                      <a:pt x="71" y="235"/>
                    </a:lnTo>
                    <a:lnTo>
                      <a:pt x="78" y="230"/>
                    </a:lnTo>
                    <a:lnTo>
                      <a:pt x="92" y="224"/>
                    </a:lnTo>
                    <a:lnTo>
                      <a:pt x="107" y="213"/>
                    </a:lnTo>
                    <a:lnTo>
                      <a:pt x="124" y="203"/>
                    </a:lnTo>
                    <a:lnTo>
                      <a:pt x="141" y="188"/>
                    </a:lnTo>
                    <a:lnTo>
                      <a:pt x="162" y="175"/>
                    </a:lnTo>
                    <a:lnTo>
                      <a:pt x="181" y="157"/>
                    </a:lnTo>
                    <a:lnTo>
                      <a:pt x="202" y="140"/>
                    </a:lnTo>
                    <a:lnTo>
                      <a:pt x="221" y="121"/>
                    </a:lnTo>
                    <a:lnTo>
                      <a:pt x="240" y="102"/>
                    </a:lnTo>
                    <a:lnTo>
                      <a:pt x="257" y="80"/>
                    </a:lnTo>
                    <a:lnTo>
                      <a:pt x="272" y="59"/>
                    </a:lnTo>
                    <a:lnTo>
                      <a:pt x="285" y="36"/>
                    </a:lnTo>
                    <a:lnTo>
                      <a:pt x="297" y="11"/>
                    </a:lnTo>
                    <a:lnTo>
                      <a:pt x="293" y="13"/>
                    </a:lnTo>
                    <a:lnTo>
                      <a:pt x="289" y="17"/>
                    </a:lnTo>
                    <a:lnTo>
                      <a:pt x="282" y="24"/>
                    </a:lnTo>
                    <a:lnTo>
                      <a:pt x="272" y="36"/>
                    </a:lnTo>
                    <a:lnTo>
                      <a:pt x="259" y="47"/>
                    </a:lnTo>
                    <a:lnTo>
                      <a:pt x="246" y="61"/>
                    </a:lnTo>
                    <a:lnTo>
                      <a:pt x="228" y="76"/>
                    </a:lnTo>
                    <a:lnTo>
                      <a:pt x="211" y="91"/>
                    </a:lnTo>
                    <a:lnTo>
                      <a:pt x="192" y="104"/>
                    </a:lnTo>
                    <a:lnTo>
                      <a:pt x="173" y="118"/>
                    </a:lnTo>
                    <a:lnTo>
                      <a:pt x="151" y="131"/>
                    </a:lnTo>
                    <a:lnTo>
                      <a:pt x="130" y="144"/>
                    </a:lnTo>
                    <a:lnTo>
                      <a:pt x="109" y="154"/>
                    </a:lnTo>
                    <a:lnTo>
                      <a:pt x="86" y="163"/>
                    </a:lnTo>
                    <a:lnTo>
                      <a:pt x="65" y="167"/>
                    </a:lnTo>
                    <a:lnTo>
                      <a:pt x="46" y="171"/>
                    </a:lnTo>
                    <a:lnTo>
                      <a:pt x="46" y="169"/>
                    </a:lnTo>
                    <a:lnTo>
                      <a:pt x="50" y="167"/>
                    </a:lnTo>
                    <a:lnTo>
                      <a:pt x="56" y="163"/>
                    </a:lnTo>
                    <a:lnTo>
                      <a:pt x="63" y="156"/>
                    </a:lnTo>
                    <a:lnTo>
                      <a:pt x="73" y="148"/>
                    </a:lnTo>
                    <a:lnTo>
                      <a:pt x="84" y="142"/>
                    </a:lnTo>
                    <a:lnTo>
                      <a:pt x="94" y="131"/>
                    </a:lnTo>
                    <a:lnTo>
                      <a:pt x="109" y="121"/>
                    </a:lnTo>
                    <a:lnTo>
                      <a:pt x="120" y="108"/>
                    </a:lnTo>
                    <a:lnTo>
                      <a:pt x="133" y="97"/>
                    </a:lnTo>
                    <a:lnTo>
                      <a:pt x="145" y="81"/>
                    </a:lnTo>
                    <a:lnTo>
                      <a:pt x="158" y="68"/>
                    </a:lnTo>
                    <a:lnTo>
                      <a:pt x="166" y="51"/>
                    </a:lnTo>
                    <a:lnTo>
                      <a:pt x="177" y="36"/>
                    </a:lnTo>
                    <a:lnTo>
                      <a:pt x="185" y="17"/>
                    </a:lnTo>
                    <a:lnTo>
                      <a:pt x="194" y="0"/>
                    </a:lnTo>
                    <a:lnTo>
                      <a:pt x="190" y="0"/>
                    </a:lnTo>
                    <a:lnTo>
                      <a:pt x="189" y="5"/>
                    </a:lnTo>
                    <a:lnTo>
                      <a:pt x="185" y="9"/>
                    </a:lnTo>
                    <a:lnTo>
                      <a:pt x="179" y="17"/>
                    </a:lnTo>
                    <a:lnTo>
                      <a:pt x="170" y="26"/>
                    </a:lnTo>
                    <a:lnTo>
                      <a:pt x="160" y="36"/>
                    </a:lnTo>
                    <a:lnTo>
                      <a:pt x="151" y="47"/>
                    </a:lnTo>
                    <a:lnTo>
                      <a:pt x="141" y="59"/>
                    </a:lnTo>
                    <a:lnTo>
                      <a:pt x="128" y="68"/>
                    </a:lnTo>
                    <a:lnTo>
                      <a:pt x="114" y="81"/>
                    </a:lnTo>
                    <a:lnTo>
                      <a:pt x="101" y="91"/>
                    </a:lnTo>
                    <a:lnTo>
                      <a:pt x="88" y="102"/>
                    </a:lnTo>
                    <a:lnTo>
                      <a:pt x="73" y="110"/>
                    </a:lnTo>
                    <a:lnTo>
                      <a:pt x="57" y="118"/>
                    </a:lnTo>
                    <a:lnTo>
                      <a:pt x="42" y="123"/>
                    </a:lnTo>
                    <a:lnTo>
                      <a:pt x="29" y="129"/>
                    </a:lnTo>
                    <a:lnTo>
                      <a:pt x="2" y="14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8" name="Freeform 620"/>
              <p:cNvSpPr>
                <a:spLocks/>
              </p:cNvSpPr>
              <p:nvPr/>
            </p:nvSpPr>
            <p:spPr bwMode="auto">
              <a:xfrm rot="-9495803">
                <a:off x="3646" y="3916"/>
                <a:ext cx="70" cy="38"/>
              </a:xfrm>
              <a:custGeom>
                <a:avLst/>
                <a:gdLst>
                  <a:gd name="T0" fmla="*/ 0 w 551"/>
                  <a:gd name="T1" fmla="*/ 0 h 296"/>
                  <a:gd name="T2" fmla="*/ 0 w 551"/>
                  <a:gd name="T3" fmla="*/ 0 h 296"/>
                  <a:gd name="T4" fmla="*/ 0 w 551"/>
                  <a:gd name="T5" fmla="*/ 1 h 296"/>
                  <a:gd name="T6" fmla="*/ 0 w 551"/>
                  <a:gd name="T7" fmla="*/ 1 h 296"/>
                  <a:gd name="T8" fmla="*/ 0 w 551"/>
                  <a:gd name="T9" fmla="*/ 1 h 296"/>
                  <a:gd name="T10" fmla="*/ 0 w 551"/>
                  <a:gd name="T11" fmla="*/ 1 h 296"/>
                  <a:gd name="T12" fmla="*/ 0 w 551"/>
                  <a:gd name="T13" fmla="*/ 1 h 296"/>
                  <a:gd name="T14" fmla="*/ 0 w 551"/>
                  <a:gd name="T15" fmla="*/ 0 h 296"/>
                  <a:gd name="T16" fmla="*/ 0 w 551"/>
                  <a:gd name="T17" fmla="*/ 1 h 296"/>
                  <a:gd name="T18" fmla="*/ 0 w 551"/>
                  <a:gd name="T19" fmla="*/ 1 h 296"/>
                  <a:gd name="T20" fmla="*/ 0 w 551"/>
                  <a:gd name="T21" fmla="*/ 1 h 296"/>
                  <a:gd name="T22" fmla="*/ 0 w 551"/>
                  <a:gd name="T23" fmla="*/ 1 h 296"/>
                  <a:gd name="T24" fmla="*/ 0 w 551"/>
                  <a:gd name="T25" fmla="*/ 1 h 296"/>
                  <a:gd name="T26" fmla="*/ 0 w 551"/>
                  <a:gd name="T27" fmla="*/ 0 h 296"/>
                  <a:gd name="T28" fmla="*/ 0 w 551"/>
                  <a:gd name="T29" fmla="*/ 0 h 296"/>
                  <a:gd name="T30" fmla="*/ 0 w 551"/>
                  <a:gd name="T31" fmla="*/ 0 h 296"/>
                  <a:gd name="T32" fmla="*/ 0 w 551"/>
                  <a:gd name="T33" fmla="*/ 0 h 296"/>
                  <a:gd name="T34" fmla="*/ 1 w 551"/>
                  <a:gd name="T35" fmla="*/ 0 h 296"/>
                  <a:gd name="T36" fmla="*/ 0 w 551"/>
                  <a:gd name="T37" fmla="*/ 0 h 296"/>
                  <a:gd name="T38" fmla="*/ 0 w 551"/>
                  <a:gd name="T39" fmla="*/ 0 h 296"/>
                  <a:gd name="T40" fmla="*/ 0 w 551"/>
                  <a:gd name="T41" fmla="*/ 0 h 296"/>
                  <a:gd name="T42" fmla="*/ 1 w 551"/>
                  <a:gd name="T43" fmla="*/ 0 h 296"/>
                  <a:gd name="T44" fmla="*/ 1 w 551"/>
                  <a:gd name="T45" fmla="*/ 0 h 296"/>
                  <a:gd name="T46" fmla="*/ 1 w 551"/>
                  <a:gd name="T47" fmla="*/ 0 h 296"/>
                  <a:gd name="T48" fmla="*/ 1 w 551"/>
                  <a:gd name="T49" fmla="*/ 0 h 296"/>
                  <a:gd name="T50" fmla="*/ 1 w 551"/>
                  <a:gd name="T51" fmla="*/ 1 h 296"/>
                  <a:gd name="T52" fmla="*/ 1 w 551"/>
                  <a:gd name="T53" fmla="*/ 1 h 296"/>
                  <a:gd name="T54" fmla="*/ 1 w 551"/>
                  <a:gd name="T55" fmla="*/ 0 h 296"/>
                  <a:gd name="T56" fmla="*/ 1 w 551"/>
                  <a:gd name="T57" fmla="*/ 0 h 296"/>
                  <a:gd name="T58" fmla="*/ 1 w 551"/>
                  <a:gd name="T59" fmla="*/ 0 h 296"/>
                  <a:gd name="T60" fmla="*/ 1 w 551"/>
                  <a:gd name="T61" fmla="*/ 0 h 296"/>
                  <a:gd name="T62" fmla="*/ 1 w 551"/>
                  <a:gd name="T63" fmla="*/ 0 h 296"/>
                  <a:gd name="T64" fmla="*/ 1 w 551"/>
                  <a:gd name="T65" fmla="*/ 0 h 296"/>
                  <a:gd name="T66" fmla="*/ 1 w 551"/>
                  <a:gd name="T67" fmla="*/ 0 h 296"/>
                  <a:gd name="T68" fmla="*/ 1 w 551"/>
                  <a:gd name="T69" fmla="*/ 0 h 296"/>
                  <a:gd name="T70" fmla="*/ 0 w 551"/>
                  <a:gd name="T71" fmla="*/ 0 h 296"/>
                  <a:gd name="T72" fmla="*/ 0 w 551"/>
                  <a:gd name="T73" fmla="*/ 0 h 296"/>
                  <a:gd name="T74" fmla="*/ 0 w 551"/>
                  <a:gd name="T75" fmla="*/ 0 h 296"/>
                  <a:gd name="T76" fmla="*/ 0 w 551"/>
                  <a:gd name="T77" fmla="*/ 0 h 296"/>
                  <a:gd name="T78" fmla="*/ 0 w 551"/>
                  <a:gd name="T79" fmla="*/ 0 h 296"/>
                  <a:gd name="T80" fmla="*/ 0 w 551"/>
                  <a:gd name="T81" fmla="*/ 0 h 296"/>
                  <a:gd name="T82" fmla="*/ 0 w 551"/>
                  <a:gd name="T83" fmla="*/ 0 h 296"/>
                  <a:gd name="T84" fmla="*/ 0 w 551"/>
                  <a:gd name="T85" fmla="*/ 0 h 296"/>
                  <a:gd name="T86" fmla="*/ 0 w 551"/>
                  <a:gd name="T87" fmla="*/ 0 h 296"/>
                  <a:gd name="T88" fmla="*/ 0 w 551"/>
                  <a:gd name="T89" fmla="*/ 0 h 296"/>
                  <a:gd name="T90" fmla="*/ 0 w 551"/>
                  <a:gd name="T91" fmla="*/ 0 h 296"/>
                  <a:gd name="T92" fmla="*/ 0 w 551"/>
                  <a:gd name="T93" fmla="*/ 0 h 296"/>
                  <a:gd name="T94" fmla="*/ 0 w 551"/>
                  <a:gd name="T95" fmla="*/ 0 h 296"/>
                  <a:gd name="T96" fmla="*/ 0 w 551"/>
                  <a:gd name="T97" fmla="*/ 0 h 296"/>
                  <a:gd name="T98" fmla="*/ 0 w 551"/>
                  <a:gd name="T99" fmla="*/ 0 h 296"/>
                  <a:gd name="T100" fmla="*/ 0 w 551"/>
                  <a:gd name="T101" fmla="*/ 0 h 296"/>
                  <a:gd name="T102" fmla="*/ 0 w 551"/>
                  <a:gd name="T103" fmla="*/ 0 h 2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51"/>
                  <a:gd name="T157" fmla="*/ 0 h 296"/>
                  <a:gd name="T158" fmla="*/ 551 w 551"/>
                  <a:gd name="T159" fmla="*/ 296 h 29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51" h="296">
                    <a:moveTo>
                      <a:pt x="44" y="139"/>
                    </a:moveTo>
                    <a:lnTo>
                      <a:pt x="42" y="139"/>
                    </a:lnTo>
                    <a:lnTo>
                      <a:pt x="36" y="144"/>
                    </a:lnTo>
                    <a:lnTo>
                      <a:pt x="28" y="150"/>
                    </a:lnTo>
                    <a:lnTo>
                      <a:pt x="21" y="161"/>
                    </a:lnTo>
                    <a:lnTo>
                      <a:pt x="15" y="167"/>
                    </a:lnTo>
                    <a:lnTo>
                      <a:pt x="13" y="175"/>
                    </a:lnTo>
                    <a:lnTo>
                      <a:pt x="9" y="180"/>
                    </a:lnTo>
                    <a:lnTo>
                      <a:pt x="6" y="188"/>
                    </a:lnTo>
                    <a:lnTo>
                      <a:pt x="2" y="196"/>
                    </a:lnTo>
                    <a:lnTo>
                      <a:pt x="2" y="201"/>
                    </a:lnTo>
                    <a:lnTo>
                      <a:pt x="0" y="211"/>
                    </a:lnTo>
                    <a:lnTo>
                      <a:pt x="2" y="218"/>
                    </a:lnTo>
                    <a:lnTo>
                      <a:pt x="2" y="226"/>
                    </a:lnTo>
                    <a:lnTo>
                      <a:pt x="4" y="232"/>
                    </a:lnTo>
                    <a:lnTo>
                      <a:pt x="7" y="239"/>
                    </a:lnTo>
                    <a:lnTo>
                      <a:pt x="11" y="247"/>
                    </a:lnTo>
                    <a:lnTo>
                      <a:pt x="15" y="253"/>
                    </a:lnTo>
                    <a:lnTo>
                      <a:pt x="23" y="258"/>
                    </a:lnTo>
                    <a:lnTo>
                      <a:pt x="28" y="266"/>
                    </a:lnTo>
                    <a:lnTo>
                      <a:pt x="34" y="272"/>
                    </a:lnTo>
                    <a:lnTo>
                      <a:pt x="45" y="281"/>
                    </a:lnTo>
                    <a:lnTo>
                      <a:pt x="59" y="289"/>
                    </a:lnTo>
                    <a:lnTo>
                      <a:pt x="64" y="294"/>
                    </a:lnTo>
                    <a:lnTo>
                      <a:pt x="68" y="296"/>
                    </a:lnTo>
                    <a:lnTo>
                      <a:pt x="95" y="289"/>
                    </a:lnTo>
                    <a:lnTo>
                      <a:pt x="91" y="287"/>
                    </a:lnTo>
                    <a:lnTo>
                      <a:pt x="83" y="283"/>
                    </a:lnTo>
                    <a:lnTo>
                      <a:pt x="74" y="277"/>
                    </a:lnTo>
                    <a:lnTo>
                      <a:pt x="63" y="268"/>
                    </a:lnTo>
                    <a:lnTo>
                      <a:pt x="57" y="262"/>
                    </a:lnTo>
                    <a:lnTo>
                      <a:pt x="53" y="256"/>
                    </a:lnTo>
                    <a:lnTo>
                      <a:pt x="47" y="249"/>
                    </a:lnTo>
                    <a:lnTo>
                      <a:pt x="45" y="241"/>
                    </a:lnTo>
                    <a:lnTo>
                      <a:pt x="44" y="232"/>
                    </a:lnTo>
                    <a:lnTo>
                      <a:pt x="44" y="222"/>
                    </a:lnTo>
                    <a:lnTo>
                      <a:pt x="45" y="211"/>
                    </a:lnTo>
                    <a:lnTo>
                      <a:pt x="49" y="199"/>
                    </a:lnTo>
                    <a:lnTo>
                      <a:pt x="53" y="199"/>
                    </a:lnTo>
                    <a:lnTo>
                      <a:pt x="61" y="201"/>
                    </a:lnTo>
                    <a:lnTo>
                      <a:pt x="66" y="201"/>
                    </a:lnTo>
                    <a:lnTo>
                      <a:pt x="74" y="205"/>
                    </a:lnTo>
                    <a:lnTo>
                      <a:pt x="80" y="207"/>
                    </a:lnTo>
                    <a:lnTo>
                      <a:pt x="89" y="211"/>
                    </a:lnTo>
                    <a:lnTo>
                      <a:pt x="95" y="215"/>
                    </a:lnTo>
                    <a:lnTo>
                      <a:pt x="101" y="220"/>
                    </a:lnTo>
                    <a:lnTo>
                      <a:pt x="106" y="226"/>
                    </a:lnTo>
                    <a:lnTo>
                      <a:pt x="114" y="234"/>
                    </a:lnTo>
                    <a:lnTo>
                      <a:pt x="116" y="241"/>
                    </a:lnTo>
                    <a:lnTo>
                      <a:pt x="120" y="253"/>
                    </a:lnTo>
                    <a:lnTo>
                      <a:pt x="122" y="264"/>
                    </a:lnTo>
                    <a:lnTo>
                      <a:pt x="122" y="277"/>
                    </a:lnTo>
                    <a:lnTo>
                      <a:pt x="125" y="277"/>
                    </a:lnTo>
                    <a:lnTo>
                      <a:pt x="131" y="274"/>
                    </a:lnTo>
                    <a:lnTo>
                      <a:pt x="137" y="274"/>
                    </a:lnTo>
                    <a:lnTo>
                      <a:pt x="142" y="270"/>
                    </a:lnTo>
                    <a:lnTo>
                      <a:pt x="150" y="266"/>
                    </a:lnTo>
                    <a:lnTo>
                      <a:pt x="156" y="262"/>
                    </a:lnTo>
                    <a:lnTo>
                      <a:pt x="163" y="256"/>
                    </a:lnTo>
                    <a:lnTo>
                      <a:pt x="158" y="255"/>
                    </a:lnTo>
                    <a:lnTo>
                      <a:pt x="150" y="251"/>
                    </a:lnTo>
                    <a:lnTo>
                      <a:pt x="142" y="245"/>
                    </a:lnTo>
                    <a:lnTo>
                      <a:pt x="137" y="241"/>
                    </a:lnTo>
                    <a:lnTo>
                      <a:pt x="131" y="236"/>
                    </a:lnTo>
                    <a:lnTo>
                      <a:pt x="125" y="230"/>
                    </a:lnTo>
                    <a:lnTo>
                      <a:pt x="118" y="222"/>
                    </a:lnTo>
                    <a:lnTo>
                      <a:pt x="112" y="213"/>
                    </a:lnTo>
                    <a:lnTo>
                      <a:pt x="106" y="203"/>
                    </a:lnTo>
                    <a:lnTo>
                      <a:pt x="104" y="194"/>
                    </a:lnTo>
                    <a:lnTo>
                      <a:pt x="101" y="182"/>
                    </a:lnTo>
                    <a:lnTo>
                      <a:pt x="101" y="169"/>
                    </a:lnTo>
                    <a:lnTo>
                      <a:pt x="101" y="154"/>
                    </a:lnTo>
                    <a:lnTo>
                      <a:pt x="104" y="140"/>
                    </a:lnTo>
                    <a:lnTo>
                      <a:pt x="106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7" y="146"/>
                    </a:lnTo>
                    <a:lnTo>
                      <a:pt x="135" y="148"/>
                    </a:lnTo>
                    <a:lnTo>
                      <a:pt x="142" y="154"/>
                    </a:lnTo>
                    <a:lnTo>
                      <a:pt x="150" y="158"/>
                    </a:lnTo>
                    <a:lnTo>
                      <a:pt x="158" y="165"/>
                    </a:lnTo>
                    <a:lnTo>
                      <a:pt x="165" y="171"/>
                    </a:lnTo>
                    <a:lnTo>
                      <a:pt x="173" y="182"/>
                    </a:lnTo>
                    <a:lnTo>
                      <a:pt x="179" y="192"/>
                    </a:lnTo>
                    <a:lnTo>
                      <a:pt x="184" y="205"/>
                    </a:lnTo>
                    <a:lnTo>
                      <a:pt x="188" y="218"/>
                    </a:lnTo>
                    <a:lnTo>
                      <a:pt x="192" y="234"/>
                    </a:lnTo>
                    <a:lnTo>
                      <a:pt x="220" y="205"/>
                    </a:lnTo>
                    <a:lnTo>
                      <a:pt x="218" y="203"/>
                    </a:lnTo>
                    <a:lnTo>
                      <a:pt x="211" y="199"/>
                    </a:lnTo>
                    <a:lnTo>
                      <a:pt x="201" y="194"/>
                    </a:lnTo>
                    <a:lnTo>
                      <a:pt x="192" y="184"/>
                    </a:lnTo>
                    <a:lnTo>
                      <a:pt x="186" y="177"/>
                    </a:lnTo>
                    <a:lnTo>
                      <a:pt x="182" y="171"/>
                    </a:lnTo>
                    <a:lnTo>
                      <a:pt x="177" y="161"/>
                    </a:lnTo>
                    <a:lnTo>
                      <a:pt x="175" y="154"/>
                    </a:lnTo>
                    <a:lnTo>
                      <a:pt x="171" y="140"/>
                    </a:lnTo>
                    <a:lnTo>
                      <a:pt x="171" y="131"/>
                    </a:lnTo>
                    <a:lnTo>
                      <a:pt x="171" y="118"/>
                    </a:lnTo>
                    <a:lnTo>
                      <a:pt x="173" y="104"/>
                    </a:lnTo>
                    <a:lnTo>
                      <a:pt x="177" y="104"/>
                    </a:lnTo>
                    <a:lnTo>
                      <a:pt x="182" y="104"/>
                    </a:lnTo>
                    <a:lnTo>
                      <a:pt x="188" y="104"/>
                    </a:lnTo>
                    <a:lnTo>
                      <a:pt x="194" y="108"/>
                    </a:lnTo>
                    <a:lnTo>
                      <a:pt x="199" y="110"/>
                    </a:lnTo>
                    <a:lnTo>
                      <a:pt x="207" y="114"/>
                    </a:lnTo>
                    <a:lnTo>
                      <a:pt x="213" y="116"/>
                    </a:lnTo>
                    <a:lnTo>
                      <a:pt x="218" y="121"/>
                    </a:lnTo>
                    <a:lnTo>
                      <a:pt x="224" y="125"/>
                    </a:lnTo>
                    <a:lnTo>
                      <a:pt x="232" y="135"/>
                    </a:lnTo>
                    <a:lnTo>
                      <a:pt x="236" y="140"/>
                    </a:lnTo>
                    <a:lnTo>
                      <a:pt x="239" y="150"/>
                    </a:lnTo>
                    <a:lnTo>
                      <a:pt x="243" y="161"/>
                    </a:lnTo>
                    <a:lnTo>
                      <a:pt x="245" y="175"/>
                    </a:lnTo>
                    <a:lnTo>
                      <a:pt x="281" y="125"/>
                    </a:lnTo>
                    <a:lnTo>
                      <a:pt x="287" y="125"/>
                    </a:lnTo>
                    <a:lnTo>
                      <a:pt x="294" y="125"/>
                    </a:lnTo>
                    <a:lnTo>
                      <a:pt x="304" y="129"/>
                    </a:lnTo>
                    <a:lnTo>
                      <a:pt x="315" y="129"/>
                    </a:lnTo>
                    <a:lnTo>
                      <a:pt x="331" y="135"/>
                    </a:lnTo>
                    <a:lnTo>
                      <a:pt x="346" y="139"/>
                    </a:lnTo>
                    <a:lnTo>
                      <a:pt x="363" y="146"/>
                    </a:lnTo>
                    <a:lnTo>
                      <a:pt x="380" y="154"/>
                    </a:lnTo>
                    <a:lnTo>
                      <a:pt x="399" y="165"/>
                    </a:lnTo>
                    <a:lnTo>
                      <a:pt x="416" y="177"/>
                    </a:lnTo>
                    <a:lnTo>
                      <a:pt x="435" y="192"/>
                    </a:lnTo>
                    <a:lnTo>
                      <a:pt x="450" y="209"/>
                    </a:lnTo>
                    <a:lnTo>
                      <a:pt x="469" y="230"/>
                    </a:lnTo>
                    <a:lnTo>
                      <a:pt x="485" y="253"/>
                    </a:lnTo>
                    <a:lnTo>
                      <a:pt x="500" y="277"/>
                    </a:lnTo>
                    <a:lnTo>
                      <a:pt x="498" y="274"/>
                    </a:lnTo>
                    <a:lnTo>
                      <a:pt x="496" y="268"/>
                    </a:lnTo>
                    <a:lnTo>
                      <a:pt x="492" y="258"/>
                    </a:lnTo>
                    <a:lnTo>
                      <a:pt x="490" y="247"/>
                    </a:lnTo>
                    <a:lnTo>
                      <a:pt x="483" y="232"/>
                    </a:lnTo>
                    <a:lnTo>
                      <a:pt x="475" y="215"/>
                    </a:lnTo>
                    <a:lnTo>
                      <a:pt x="464" y="197"/>
                    </a:lnTo>
                    <a:lnTo>
                      <a:pt x="454" y="180"/>
                    </a:lnTo>
                    <a:lnTo>
                      <a:pt x="437" y="161"/>
                    </a:lnTo>
                    <a:lnTo>
                      <a:pt x="420" y="144"/>
                    </a:lnTo>
                    <a:lnTo>
                      <a:pt x="399" y="127"/>
                    </a:lnTo>
                    <a:lnTo>
                      <a:pt x="374" y="114"/>
                    </a:lnTo>
                    <a:lnTo>
                      <a:pt x="346" y="101"/>
                    </a:lnTo>
                    <a:lnTo>
                      <a:pt x="315" y="91"/>
                    </a:lnTo>
                    <a:lnTo>
                      <a:pt x="279" y="85"/>
                    </a:lnTo>
                    <a:lnTo>
                      <a:pt x="241" y="83"/>
                    </a:lnTo>
                    <a:lnTo>
                      <a:pt x="243" y="83"/>
                    </a:lnTo>
                    <a:lnTo>
                      <a:pt x="249" y="80"/>
                    </a:lnTo>
                    <a:lnTo>
                      <a:pt x="260" y="78"/>
                    </a:lnTo>
                    <a:lnTo>
                      <a:pt x="275" y="78"/>
                    </a:lnTo>
                    <a:lnTo>
                      <a:pt x="293" y="74"/>
                    </a:lnTo>
                    <a:lnTo>
                      <a:pt x="313" y="74"/>
                    </a:lnTo>
                    <a:lnTo>
                      <a:pt x="336" y="74"/>
                    </a:lnTo>
                    <a:lnTo>
                      <a:pt x="361" y="78"/>
                    </a:lnTo>
                    <a:lnTo>
                      <a:pt x="384" y="82"/>
                    </a:lnTo>
                    <a:lnTo>
                      <a:pt x="410" y="89"/>
                    </a:lnTo>
                    <a:lnTo>
                      <a:pt x="435" y="99"/>
                    </a:lnTo>
                    <a:lnTo>
                      <a:pt x="462" y="114"/>
                    </a:lnTo>
                    <a:lnTo>
                      <a:pt x="485" y="131"/>
                    </a:lnTo>
                    <a:lnTo>
                      <a:pt x="507" y="154"/>
                    </a:lnTo>
                    <a:lnTo>
                      <a:pt x="528" y="182"/>
                    </a:lnTo>
                    <a:lnTo>
                      <a:pt x="551" y="217"/>
                    </a:lnTo>
                    <a:lnTo>
                      <a:pt x="549" y="213"/>
                    </a:lnTo>
                    <a:lnTo>
                      <a:pt x="547" y="203"/>
                    </a:lnTo>
                    <a:lnTo>
                      <a:pt x="543" y="190"/>
                    </a:lnTo>
                    <a:lnTo>
                      <a:pt x="542" y="175"/>
                    </a:lnTo>
                    <a:lnTo>
                      <a:pt x="534" y="154"/>
                    </a:lnTo>
                    <a:lnTo>
                      <a:pt x="524" y="135"/>
                    </a:lnTo>
                    <a:lnTo>
                      <a:pt x="511" y="114"/>
                    </a:lnTo>
                    <a:lnTo>
                      <a:pt x="496" y="93"/>
                    </a:lnTo>
                    <a:lnTo>
                      <a:pt x="473" y="72"/>
                    </a:lnTo>
                    <a:lnTo>
                      <a:pt x="448" y="57"/>
                    </a:lnTo>
                    <a:lnTo>
                      <a:pt x="416" y="44"/>
                    </a:lnTo>
                    <a:lnTo>
                      <a:pt x="380" y="34"/>
                    </a:lnTo>
                    <a:lnTo>
                      <a:pt x="336" y="28"/>
                    </a:lnTo>
                    <a:lnTo>
                      <a:pt x="287" y="32"/>
                    </a:lnTo>
                    <a:lnTo>
                      <a:pt x="230" y="42"/>
                    </a:lnTo>
                    <a:lnTo>
                      <a:pt x="167" y="59"/>
                    </a:lnTo>
                    <a:lnTo>
                      <a:pt x="167" y="57"/>
                    </a:lnTo>
                    <a:lnTo>
                      <a:pt x="165" y="49"/>
                    </a:lnTo>
                    <a:lnTo>
                      <a:pt x="161" y="40"/>
                    </a:lnTo>
                    <a:lnTo>
                      <a:pt x="156" y="30"/>
                    </a:lnTo>
                    <a:lnTo>
                      <a:pt x="146" y="19"/>
                    </a:lnTo>
                    <a:lnTo>
                      <a:pt x="137" y="9"/>
                    </a:lnTo>
                    <a:lnTo>
                      <a:pt x="127" y="6"/>
                    </a:lnTo>
                    <a:lnTo>
                      <a:pt x="122" y="2"/>
                    </a:lnTo>
                    <a:lnTo>
                      <a:pt x="112" y="0"/>
                    </a:lnTo>
                    <a:lnTo>
                      <a:pt x="104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6" y="13"/>
                    </a:lnTo>
                    <a:lnTo>
                      <a:pt x="123" y="25"/>
                    </a:lnTo>
                    <a:lnTo>
                      <a:pt x="125" y="30"/>
                    </a:lnTo>
                    <a:lnTo>
                      <a:pt x="129" y="38"/>
                    </a:lnTo>
                    <a:lnTo>
                      <a:pt x="133" y="47"/>
                    </a:lnTo>
                    <a:lnTo>
                      <a:pt x="137" y="57"/>
                    </a:lnTo>
                    <a:lnTo>
                      <a:pt x="137" y="68"/>
                    </a:lnTo>
                    <a:lnTo>
                      <a:pt x="139" y="80"/>
                    </a:lnTo>
                    <a:lnTo>
                      <a:pt x="139" y="91"/>
                    </a:lnTo>
                    <a:lnTo>
                      <a:pt x="139" y="104"/>
                    </a:lnTo>
                    <a:lnTo>
                      <a:pt x="137" y="101"/>
                    </a:lnTo>
                    <a:lnTo>
                      <a:pt x="135" y="93"/>
                    </a:lnTo>
                    <a:lnTo>
                      <a:pt x="133" y="85"/>
                    </a:lnTo>
                    <a:lnTo>
                      <a:pt x="131" y="80"/>
                    </a:lnTo>
                    <a:lnTo>
                      <a:pt x="127" y="74"/>
                    </a:lnTo>
                    <a:lnTo>
                      <a:pt x="123" y="68"/>
                    </a:lnTo>
                    <a:lnTo>
                      <a:pt x="118" y="59"/>
                    </a:lnTo>
                    <a:lnTo>
                      <a:pt x="112" y="53"/>
                    </a:lnTo>
                    <a:lnTo>
                      <a:pt x="106" y="45"/>
                    </a:lnTo>
                    <a:lnTo>
                      <a:pt x="101" y="40"/>
                    </a:lnTo>
                    <a:lnTo>
                      <a:pt x="93" y="32"/>
                    </a:lnTo>
                    <a:lnTo>
                      <a:pt x="85" y="28"/>
                    </a:lnTo>
                    <a:lnTo>
                      <a:pt x="76" y="26"/>
                    </a:lnTo>
                    <a:lnTo>
                      <a:pt x="66" y="25"/>
                    </a:lnTo>
                    <a:lnTo>
                      <a:pt x="68" y="26"/>
                    </a:lnTo>
                    <a:lnTo>
                      <a:pt x="72" y="30"/>
                    </a:lnTo>
                    <a:lnTo>
                      <a:pt x="80" y="38"/>
                    </a:lnTo>
                    <a:lnTo>
                      <a:pt x="89" y="49"/>
                    </a:lnTo>
                    <a:lnTo>
                      <a:pt x="91" y="53"/>
                    </a:lnTo>
                    <a:lnTo>
                      <a:pt x="95" y="61"/>
                    </a:lnTo>
                    <a:lnTo>
                      <a:pt x="99" y="68"/>
                    </a:lnTo>
                    <a:lnTo>
                      <a:pt x="102" y="78"/>
                    </a:lnTo>
                    <a:lnTo>
                      <a:pt x="104" y="85"/>
                    </a:lnTo>
                    <a:lnTo>
                      <a:pt x="106" y="95"/>
                    </a:lnTo>
                    <a:lnTo>
                      <a:pt x="106" y="104"/>
                    </a:lnTo>
                    <a:lnTo>
                      <a:pt x="108" y="116"/>
                    </a:lnTo>
                    <a:lnTo>
                      <a:pt x="106" y="114"/>
                    </a:lnTo>
                    <a:lnTo>
                      <a:pt x="104" y="108"/>
                    </a:lnTo>
                    <a:lnTo>
                      <a:pt x="101" y="101"/>
                    </a:lnTo>
                    <a:lnTo>
                      <a:pt x="95" y="91"/>
                    </a:lnTo>
                    <a:lnTo>
                      <a:pt x="87" y="80"/>
                    </a:lnTo>
                    <a:lnTo>
                      <a:pt x="76" y="68"/>
                    </a:lnTo>
                    <a:lnTo>
                      <a:pt x="70" y="63"/>
                    </a:lnTo>
                    <a:lnTo>
                      <a:pt x="64" y="59"/>
                    </a:lnTo>
                    <a:lnTo>
                      <a:pt x="59" y="55"/>
                    </a:lnTo>
                    <a:lnTo>
                      <a:pt x="53" y="51"/>
                    </a:lnTo>
                    <a:lnTo>
                      <a:pt x="55" y="57"/>
                    </a:lnTo>
                    <a:lnTo>
                      <a:pt x="59" y="63"/>
                    </a:lnTo>
                    <a:lnTo>
                      <a:pt x="64" y="72"/>
                    </a:lnTo>
                    <a:lnTo>
                      <a:pt x="66" y="74"/>
                    </a:lnTo>
                    <a:lnTo>
                      <a:pt x="68" y="80"/>
                    </a:lnTo>
                    <a:lnTo>
                      <a:pt x="70" y="87"/>
                    </a:lnTo>
                    <a:lnTo>
                      <a:pt x="74" y="95"/>
                    </a:lnTo>
                    <a:lnTo>
                      <a:pt x="74" y="101"/>
                    </a:lnTo>
                    <a:lnTo>
                      <a:pt x="76" y="108"/>
                    </a:lnTo>
                    <a:lnTo>
                      <a:pt x="76" y="116"/>
                    </a:lnTo>
                    <a:lnTo>
                      <a:pt x="76" y="125"/>
                    </a:lnTo>
                    <a:lnTo>
                      <a:pt x="74" y="120"/>
                    </a:lnTo>
                    <a:lnTo>
                      <a:pt x="68" y="110"/>
                    </a:lnTo>
                    <a:lnTo>
                      <a:pt x="64" y="104"/>
                    </a:lnTo>
                    <a:lnTo>
                      <a:pt x="59" y="99"/>
                    </a:lnTo>
                    <a:lnTo>
                      <a:pt x="49" y="95"/>
                    </a:lnTo>
                    <a:lnTo>
                      <a:pt x="42" y="93"/>
                    </a:lnTo>
                    <a:lnTo>
                      <a:pt x="44" y="95"/>
                    </a:lnTo>
                    <a:lnTo>
                      <a:pt x="45" y="104"/>
                    </a:lnTo>
                    <a:lnTo>
                      <a:pt x="47" y="108"/>
                    </a:lnTo>
                    <a:lnTo>
                      <a:pt x="49" y="116"/>
                    </a:lnTo>
                    <a:lnTo>
                      <a:pt x="51" y="123"/>
                    </a:lnTo>
                    <a:lnTo>
                      <a:pt x="53" y="133"/>
                    </a:lnTo>
                    <a:lnTo>
                      <a:pt x="44" y="13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89" name="Freeform 619"/>
              <p:cNvSpPr>
                <a:spLocks/>
              </p:cNvSpPr>
              <p:nvPr/>
            </p:nvSpPr>
            <p:spPr bwMode="auto">
              <a:xfrm rot="-9495803">
                <a:off x="3607" y="3857"/>
                <a:ext cx="70" cy="85"/>
              </a:xfrm>
              <a:custGeom>
                <a:avLst/>
                <a:gdLst>
                  <a:gd name="T0" fmla="*/ 0 w 546"/>
                  <a:gd name="T1" fmla="*/ 1 h 662"/>
                  <a:gd name="T2" fmla="*/ 0 w 546"/>
                  <a:gd name="T3" fmla="*/ 1 h 662"/>
                  <a:gd name="T4" fmla="*/ 0 w 546"/>
                  <a:gd name="T5" fmla="*/ 1 h 662"/>
                  <a:gd name="T6" fmla="*/ 0 w 546"/>
                  <a:gd name="T7" fmla="*/ 1 h 662"/>
                  <a:gd name="T8" fmla="*/ 0 w 546"/>
                  <a:gd name="T9" fmla="*/ 1 h 662"/>
                  <a:gd name="T10" fmla="*/ 1 w 546"/>
                  <a:gd name="T11" fmla="*/ 1 h 662"/>
                  <a:gd name="T12" fmla="*/ 1 w 546"/>
                  <a:gd name="T13" fmla="*/ 1 h 662"/>
                  <a:gd name="T14" fmla="*/ 1 w 546"/>
                  <a:gd name="T15" fmla="*/ 1 h 662"/>
                  <a:gd name="T16" fmla="*/ 1 w 546"/>
                  <a:gd name="T17" fmla="*/ 1 h 662"/>
                  <a:gd name="T18" fmla="*/ 1 w 546"/>
                  <a:gd name="T19" fmla="*/ 1 h 662"/>
                  <a:gd name="T20" fmla="*/ 1 w 546"/>
                  <a:gd name="T21" fmla="*/ 1 h 662"/>
                  <a:gd name="T22" fmla="*/ 1 w 546"/>
                  <a:gd name="T23" fmla="*/ 0 h 662"/>
                  <a:gd name="T24" fmla="*/ 1 w 546"/>
                  <a:gd name="T25" fmla="*/ 0 h 662"/>
                  <a:gd name="T26" fmla="*/ 1 w 546"/>
                  <a:gd name="T27" fmla="*/ 0 h 662"/>
                  <a:gd name="T28" fmla="*/ 1 w 546"/>
                  <a:gd name="T29" fmla="*/ 0 h 662"/>
                  <a:gd name="T30" fmla="*/ 1 w 546"/>
                  <a:gd name="T31" fmla="*/ 0 h 662"/>
                  <a:gd name="T32" fmla="*/ 1 w 546"/>
                  <a:gd name="T33" fmla="*/ 0 h 662"/>
                  <a:gd name="T34" fmla="*/ 0 w 546"/>
                  <a:gd name="T35" fmla="*/ 1 h 662"/>
                  <a:gd name="T36" fmla="*/ 0 w 546"/>
                  <a:gd name="T37" fmla="*/ 1 h 662"/>
                  <a:gd name="T38" fmla="*/ 1 w 546"/>
                  <a:gd name="T39" fmla="*/ 1 h 662"/>
                  <a:gd name="T40" fmla="*/ 1 w 546"/>
                  <a:gd name="T41" fmla="*/ 0 h 662"/>
                  <a:gd name="T42" fmla="*/ 1 w 546"/>
                  <a:gd name="T43" fmla="*/ 0 h 662"/>
                  <a:gd name="T44" fmla="*/ 1 w 546"/>
                  <a:gd name="T45" fmla="*/ 0 h 662"/>
                  <a:gd name="T46" fmla="*/ 1 w 546"/>
                  <a:gd name="T47" fmla="*/ 0 h 662"/>
                  <a:gd name="T48" fmla="*/ 1 w 546"/>
                  <a:gd name="T49" fmla="*/ 0 h 662"/>
                  <a:gd name="T50" fmla="*/ 1 w 546"/>
                  <a:gd name="T51" fmla="*/ 0 h 662"/>
                  <a:gd name="T52" fmla="*/ 1 w 546"/>
                  <a:gd name="T53" fmla="*/ 0 h 662"/>
                  <a:gd name="T54" fmla="*/ 1 w 546"/>
                  <a:gd name="T55" fmla="*/ 0 h 662"/>
                  <a:gd name="T56" fmla="*/ 1 w 546"/>
                  <a:gd name="T57" fmla="*/ 0 h 662"/>
                  <a:gd name="T58" fmla="*/ 1 w 546"/>
                  <a:gd name="T59" fmla="*/ 1 h 662"/>
                  <a:gd name="T60" fmla="*/ 1 w 546"/>
                  <a:gd name="T61" fmla="*/ 1 h 662"/>
                  <a:gd name="T62" fmla="*/ 1 w 546"/>
                  <a:gd name="T63" fmla="*/ 1 h 662"/>
                  <a:gd name="T64" fmla="*/ 1 w 546"/>
                  <a:gd name="T65" fmla="*/ 1 h 662"/>
                  <a:gd name="T66" fmla="*/ 1 w 546"/>
                  <a:gd name="T67" fmla="*/ 1 h 662"/>
                  <a:gd name="T68" fmla="*/ 1 w 546"/>
                  <a:gd name="T69" fmla="*/ 1 h 662"/>
                  <a:gd name="T70" fmla="*/ 1 w 546"/>
                  <a:gd name="T71" fmla="*/ 1 h 662"/>
                  <a:gd name="T72" fmla="*/ 1 w 546"/>
                  <a:gd name="T73" fmla="*/ 1 h 662"/>
                  <a:gd name="T74" fmla="*/ 1 w 546"/>
                  <a:gd name="T75" fmla="*/ 1 h 662"/>
                  <a:gd name="T76" fmla="*/ 1 w 546"/>
                  <a:gd name="T77" fmla="*/ 1 h 662"/>
                  <a:gd name="T78" fmla="*/ 1 w 546"/>
                  <a:gd name="T79" fmla="*/ 1 h 662"/>
                  <a:gd name="T80" fmla="*/ 1 w 546"/>
                  <a:gd name="T81" fmla="*/ 1 h 662"/>
                  <a:gd name="T82" fmla="*/ 1 w 546"/>
                  <a:gd name="T83" fmla="*/ 1 h 662"/>
                  <a:gd name="T84" fmla="*/ 1 w 546"/>
                  <a:gd name="T85" fmla="*/ 1 h 662"/>
                  <a:gd name="T86" fmla="*/ 1 w 546"/>
                  <a:gd name="T87" fmla="*/ 1 h 662"/>
                  <a:gd name="T88" fmla="*/ 0 w 546"/>
                  <a:gd name="T89" fmla="*/ 1 h 662"/>
                  <a:gd name="T90" fmla="*/ 0 w 546"/>
                  <a:gd name="T91" fmla="*/ 1 h 662"/>
                  <a:gd name="T92" fmla="*/ 0 w 546"/>
                  <a:gd name="T93" fmla="*/ 1 h 662"/>
                  <a:gd name="T94" fmla="*/ 0 w 546"/>
                  <a:gd name="T95" fmla="*/ 1 h 662"/>
                  <a:gd name="T96" fmla="*/ 0 w 546"/>
                  <a:gd name="T97" fmla="*/ 1 h 662"/>
                  <a:gd name="T98" fmla="*/ 0 w 546"/>
                  <a:gd name="T99" fmla="*/ 1 h 662"/>
                  <a:gd name="T100" fmla="*/ 0 w 546"/>
                  <a:gd name="T101" fmla="*/ 1 h 662"/>
                  <a:gd name="T102" fmla="*/ 0 w 546"/>
                  <a:gd name="T103" fmla="*/ 1 h 662"/>
                  <a:gd name="T104" fmla="*/ 0 w 546"/>
                  <a:gd name="T105" fmla="*/ 1 h 662"/>
                  <a:gd name="T106" fmla="*/ 0 w 546"/>
                  <a:gd name="T107" fmla="*/ 1 h 662"/>
                  <a:gd name="T108" fmla="*/ 0 w 546"/>
                  <a:gd name="T109" fmla="*/ 1 h 662"/>
                  <a:gd name="T110" fmla="*/ 0 w 546"/>
                  <a:gd name="T111" fmla="*/ 1 h 662"/>
                  <a:gd name="T112" fmla="*/ 0 w 546"/>
                  <a:gd name="T113" fmla="*/ 1 h 662"/>
                  <a:gd name="T114" fmla="*/ 0 w 546"/>
                  <a:gd name="T115" fmla="*/ 1 h 6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46"/>
                  <a:gd name="T175" fmla="*/ 0 h 662"/>
                  <a:gd name="T176" fmla="*/ 546 w 546"/>
                  <a:gd name="T177" fmla="*/ 662 h 6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46" h="662">
                    <a:moveTo>
                      <a:pt x="0" y="618"/>
                    </a:moveTo>
                    <a:lnTo>
                      <a:pt x="0" y="620"/>
                    </a:lnTo>
                    <a:lnTo>
                      <a:pt x="4" y="624"/>
                    </a:lnTo>
                    <a:lnTo>
                      <a:pt x="8" y="629"/>
                    </a:lnTo>
                    <a:lnTo>
                      <a:pt x="16" y="639"/>
                    </a:lnTo>
                    <a:lnTo>
                      <a:pt x="19" y="641"/>
                    </a:lnTo>
                    <a:lnTo>
                      <a:pt x="23" y="645"/>
                    </a:lnTo>
                    <a:lnTo>
                      <a:pt x="29" y="648"/>
                    </a:lnTo>
                    <a:lnTo>
                      <a:pt x="37" y="652"/>
                    </a:lnTo>
                    <a:lnTo>
                      <a:pt x="42" y="654"/>
                    </a:lnTo>
                    <a:lnTo>
                      <a:pt x="50" y="658"/>
                    </a:lnTo>
                    <a:lnTo>
                      <a:pt x="57" y="660"/>
                    </a:lnTo>
                    <a:lnTo>
                      <a:pt x="69" y="662"/>
                    </a:lnTo>
                    <a:lnTo>
                      <a:pt x="76" y="662"/>
                    </a:lnTo>
                    <a:lnTo>
                      <a:pt x="88" y="662"/>
                    </a:lnTo>
                    <a:lnTo>
                      <a:pt x="97" y="660"/>
                    </a:lnTo>
                    <a:lnTo>
                      <a:pt x="111" y="660"/>
                    </a:lnTo>
                    <a:lnTo>
                      <a:pt x="122" y="656"/>
                    </a:lnTo>
                    <a:lnTo>
                      <a:pt x="135" y="652"/>
                    </a:lnTo>
                    <a:lnTo>
                      <a:pt x="147" y="646"/>
                    </a:lnTo>
                    <a:lnTo>
                      <a:pt x="160" y="641"/>
                    </a:lnTo>
                    <a:lnTo>
                      <a:pt x="171" y="633"/>
                    </a:lnTo>
                    <a:lnTo>
                      <a:pt x="183" y="624"/>
                    </a:lnTo>
                    <a:lnTo>
                      <a:pt x="192" y="612"/>
                    </a:lnTo>
                    <a:lnTo>
                      <a:pt x="204" y="601"/>
                    </a:lnTo>
                    <a:lnTo>
                      <a:pt x="211" y="586"/>
                    </a:lnTo>
                    <a:lnTo>
                      <a:pt x="219" y="569"/>
                    </a:lnTo>
                    <a:lnTo>
                      <a:pt x="227" y="551"/>
                    </a:lnTo>
                    <a:lnTo>
                      <a:pt x="232" y="532"/>
                    </a:lnTo>
                    <a:lnTo>
                      <a:pt x="236" y="532"/>
                    </a:lnTo>
                    <a:lnTo>
                      <a:pt x="242" y="534"/>
                    </a:lnTo>
                    <a:lnTo>
                      <a:pt x="251" y="538"/>
                    </a:lnTo>
                    <a:lnTo>
                      <a:pt x="261" y="540"/>
                    </a:lnTo>
                    <a:lnTo>
                      <a:pt x="274" y="542"/>
                    </a:lnTo>
                    <a:lnTo>
                      <a:pt x="287" y="544"/>
                    </a:lnTo>
                    <a:lnTo>
                      <a:pt x="305" y="546"/>
                    </a:lnTo>
                    <a:lnTo>
                      <a:pt x="320" y="544"/>
                    </a:lnTo>
                    <a:lnTo>
                      <a:pt x="337" y="544"/>
                    </a:lnTo>
                    <a:lnTo>
                      <a:pt x="354" y="542"/>
                    </a:lnTo>
                    <a:lnTo>
                      <a:pt x="373" y="540"/>
                    </a:lnTo>
                    <a:lnTo>
                      <a:pt x="392" y="534"/>
                    </a:lnTo>
                    <a:lnTo>
                      <a:pt x="411" y="527"/>
                    </a:lnTo>
                    <a:lnTo>
                      <a:pt x="430" y="517"/>
                    </a:lnTo>
                    <a:lnTo>
                      <a:pt x="449" y="504"/>
                    </a:lnTo>
                    <a:lnTo>
                      <a:pt x="466" y="489"/>
                    </a:lnTo>
                    <a:lnTo>
                      <a:pt x="483" y="472"/>
                    </a:lnTo>
                    <a:lnTo>
                      <a:pt x="495" y="453"/>
                    </a:lnTo>
                    <a:lnTo>
                      <a:pt x="508" y="435"/>
                    </a:lnTo>
                    <a:lnTo>
                      <a:pt x="517" y="415"/>
                    </a:lnTo>
                    <a:lnTo>
                      <a:pt x="525" y="396"/>
                    </a:lnTo>
                    <a:lnTo>
                      <a:pt x="533" y="375"/>
                    </a:lnTo>
                    <a:lnTo>
                      <a:pt x="540" y="354"/>
                    </a:lnTo>
                    <a:lnTo>
                      <a:pt x="542" y="329"/>
                    </a:lnTo>
                    <a:lnTo>
                      <a:pt x="546" y="308"/>
                    </a:lnTo>
                    <a:lnTo>
                      <a:pt x="546" y="285"/>
                    </a:lnTo>
                    <a:lnTo>
                      <a:pt x="546" y="264"/>
                    </a:lnTo>
                    <a:lnTo>
                      <a:pt x="546" y="242"/>
                    </a:lnTo>
                    <a:lnTo>
                      <a:pt x="542" y="221"/>
                    </a:lnTo>
                    <a:lnTo>
                      <a:pt x="540" y="200"/>
                    </a:lnTo>
                    <a:lnTo>
                      <a:pt x="536" y="181"/>
                    </a:lnTo>
                    <a:lnTo>
                      <a:pt x="529" y="160"/>
                    </a:lnTo>
                    <a:lnTo>
                      <a:pt x="521" y="143"/>
                    </a:lnTo>
                    <a:lnTo>
                      <a:pt x="514" y="126"/>
                    </a:lnTo>
                    <a:lnTo>
                      <a:pt x="506" y="110"/>
                    </a:lnTo>
                    <a:lnTo>
                      <a:pt x="495" y="95"/>
                    </a:lnTo>
                    <a:lnTo>
                      <a:pt x="485" y="84"/>
                    </a:lnTo>
                    <a:lnTo>
                      <a:pt x="476" y="69"/>
                    </a:lnTo>
                    <a:lnTo>
                      <a:pt x="466" y="59"/>
                    </a:lnTo>
                    <a:lnTo>
                      <a:pt x="453" y="48"/>
                    </a:lnTo>
                    <a:lnTo>
                      <a:pt x="443" y="38"/>
                    </a:lnTo>
                    <a:lnTo>
                      <a:pt x="432" y="29"/>
                    </a:lnTo>
                    <a:lnTo>
                      <a:pt x="420" y="23"/>
                    </a:lnTo>
                    <a:lnTo>
                      <a:pt x="409" y="13"/>
                    </a:lnTo>
                    <a:lnTo>
                      <a:pt x="398" y="8"/>
                    </a:lnTo>
                    <a:lnTo>
                      <a:pt x="388" y="4"/>
                    </a:lnTo>
                    <a:lnTo>
                      <a:pt x="381" y="0"/>
                    </a:lnTo>
                    <a:lnTo>
                      <a:pt x="379" y="2"/>
                    </a:lnTo>
                    <a:lnTo>
                      <a:pt x="375" y="10"/>
                    </a:lnTo>
                    <a:lnTo>
                      <a:pt x="371" y="21"/>
                    </a:lnTo>
                    <a:lnTo>
                      <a:pt x="365" y="38"/>
                    </a:lnTo>
                    <a:lnTo>
                      <a:pt x="356" y="57"/>
                    </a:lnTo>
                    <a:lnTo>
                      <a:pt x="346" y="80"/>
                    </a:lnTo>
                    <a:lnTo>
                      <a:pt x="333" y="105"/>
                    </a:lnTo>
                    <a:lnTo>
                      <a:pt x="320" y="131"/>
                    </a:lnTo>
                    <a:lnTo>
                      <a:pt x="301" y="160"/>
                    </a:lnTo>
                    <a:lnTo>
                      <a:pt x="282" y="188"/>
                    </a:lnTo>
                    <a:lnTo>
                      <a:pt x="259" y="217"/>
                    </a:lnTo>
                    <a:lnTo>
                      <a:pt x="234" y="247"/>
                    </a:lnTo>
                    <a:lnTo>
                      <a:pt x="208" y="274"/>
                    </a:lnTo>
                    <a:lnTo>
                      <a:pt x="177" y="302"/>
                    </a:lnTo>
                    <a:lnTo>
                      <a:pt x="147" y="327"/>
                    </a:lnTo>
                    <a:lnTo>
                      <a:pt x="111" y="350"/>
                    </a:lnTo>
                    <a:lnTo>
                      <a:pt x="114" y="350"/>
                    </a:lnTo>
                    <a:lnTo>
                      <a:pt x="122" y="346"/>
                    </a:lnTo>
                    <a:lnTo>
                      <a:pt x="133" y="340"/>
                    </a:lnTo>
                    <a:lnTo>
                      <a:pt x="151" y="333"/>
                    </a:lnTo>
                    <a:lnTo>
                      <a:pt x="170" y="323"/>
                    </a:lnTo>
                    <a:lnTo>
                      <a:pt x="192" y="312"/>
                    </a:lnTo>
                    <a:lnTo>
                      <a:pt x="217" y="299"/>
                    </a:lnTo>
                    <a:lnTo>
                      <a:pt x="244" y="283"/>
                    </a:lnTo>
                    <a:lnTo>
                      <a:pt x="268" y="266"/>
                    </a:lnTo>
                    <a:lnTo>
                      <a:pt x="295" y="245"/>
                    </a:lnTo>
                    <a:lnTo>
                      <a:pt x="318" y="223"/>
                    </a:lnTo>
                    <a:lnTo>
                      <a:pt x="343" y="200"/>
                    </a:lnTo>
                    <a:lnTo>
                      <a:pt x="363" y="171"/>
                    </a:lnTo>
                    <a:lnTo>
                      <a:pt x="381" y="145"/>
                    </a:lnTo>
                    <a:lnTo>
                      <a:pt x="396" y="112"/>
                    </a:lnTo>
                    <a:lnTo>
                      <a:pt x="407" y="82"/>
                    </a:lnTo>
                    <a:lnTo>
                      <a:pt x="409" y="82"/>
                    </a:lnTo>
                    <a:lnTo>
                      <a:pt x="417" y="84"/>
                    </a:lnTo>
                    <a:lnTo>
                      <a:pt x="420" y="84"/>
                    </a:lnTo>
                    <a:lnTo>
                      <a:pt x="426" y="88"/>
                    </a:lnTo>
                    <a:lnTo>
                      <a:pt x="434" y="91"/>
                    </a:lnTo>
                    <a:lnTo>
                      <a:pt x="441" y="99"/>
                    </a:lnTo>
                    <a:lnTo>
                      <a:pt x="449" y="103"/>
                    </a:lnTo>
                    <a:lnTo>
                      <a:pt x="455" y="110"/>
                    </a:lnTo>
                    <a:lnTo>
                      <a:pt x="462" y="120"/>
                    </a:lnTo>
                    <a:lnTo>
                      <a:pt x="470" y="131"/>
                    </a:lnTo>
                    <a:lnTo>
                      <a:pt x="477" y="141"/>
                    </a:lnTo>
                    <a:lnTo>
                      <a:pt x="485" y="156"/>
                    </a:lnTo>
                    <a:lnTo>
                      <a:pt x="491" y="171"/>
                    </a:lnTo>
                    <a:lnTo>
                      <a:pt x="498" y="190"/>
                    </a:lnTo>
                    <a:lnTo>
                      <a:pt x="495" y="190"/>
                    </a:lnTo>
                    <a:lnTo>
                      <a:pt x="489" y="190"/>
                    </a:lnTo>
                    <a:lnTo>
                      <a:pt x="483" y="190"/>
                    </a:lnTo>
                    <a:lnTo>
                      <a:pt x="479" y="190"/>
                    </a:lnTo>
                    <a:lnTo>
                      <a:pt x="472" y="190"/>
                    </a:lnTo>
                    <a:lnTo>
                      <a:pt x="466" y="190"/>
                    </a:lnTo>
                    <a:lnTo>
                      <a:pt x="458" y="186"/>
                    </a:lnTo>
                    <a:lnTo>
                      <a:pt x="451" y="186"/>
                    </a:lnTo>
                    <a:lnTo>
                      <a:pt x="443" y="185"/>
                    </a:lnTo>
                    <a:lnTo>
                      <a:pt x="436" y="181"/>
                    </a:lnTo>
                    <a:lnTo>
                      <a:pt x="428" y="177"/>
                    </a:lnTo>
                    <a:lnTo>
                      <a:pt x="420" y="173"/>
                    </a:lnTo>
                    <a:lnTo>
                      <a:pt x="413" y="169"/>
                    </a:lnTo>
                    <a:lnTo>
                      <a:pt x="407" y="162"/>
                    </a:lnTo>
                    <a:lnTo>
                      <a:pt x="377" y="205"/>
                    </a:lnTo>
                    <a:lnTo>
                      <a:pt x="379" y="205"/>
                    </a:lnTo>
                    <a:lnTo>
                      <a:pt x="381" y="204"/>
                    </a:lnTo>
                    <a:lnTo>
                      <a:pt x="384" y="202"/>
                    </a:lnTo>
                    <a:lnTo>
                      <a:pt x="392" y="200"/>
                    </a:lnTo>
                    <a:lnTo>
                      <a:pt x="398" y="198"/>
                    </a:lnTo>
                    <a:lnTo>
                      <a:pt x="407" y="198"/>
                    </a:lnTo>
                    <a:lnTo>
                      <a:pt x="417" y="198"/>
                    </a:lnTo>
                    <a:lnTo>
                      <a:pt x="428" y="200"/>
                    </a:lnTo>
                    <a:lnTo>
                      <a:pt x="439" y="202"/>
                    </a:lnTo>
                    <a:lnTo>
                      <a:pt x="451" y="207"/>
                    </a:lnTo>
                    <a:lnTo>
                      <a:pt x="460" y="213"/>
                    </a:lnTo>
                    <a:lnTo>
                      <a:pt x="474" y="223"/>
                    </a:lnTo>
                    <a:lnTo>
                      <a:pt x="483" y="236"/>
                    </a:lnTo>
                    <a:lnTo>
                      <a:pt x="495" y="251"/>
                    </a:lnTo>
                    <a:lnTo>
                      <a:pt x="504" y="268"/>
                    </a:lnTo>
                    <a:lnTo>
                      <a:pt x="515" y="293"/>
                    </a:lnTo>
                    <a:lnTo>
                      <a:pt x="512" y="293"/>
                    </a:lnTo>
                    <a:lnTo>
                      <a:pt x="510" y="293"/>
                    </a:lnTo>
                    <a:lnTo>
                      <a:pt x="502" y="295"/>
                    </a:lnTo>
                    <a:lnTo>
                      <a:pt x="495" y="299"/>
                    </a:lnTo>
                    <a:lnTo>
                      <a:pt x="483" y="299"/>
                    </a:lnTo>
                    <a:lnTo>
                      <a:pt x="472" y="302"/>
                    </a:lnTo>
                    <a:lnTo>
                      <a:pt x="458" y="302"/>
                    </a:lnTo>
                    <a:lnTo>
                      <a:pt x="445" y="304"/>
                    </a:lnTo>
                    <a:lnTo>
                      <a:pt x="432" y="304"/>
                    </a:lnTo>
                    <a:lnTo>
                      <a:pt x="417" y="302"/>
                    </a:lnTo>
                    <a:lnTo>
                      <a:pt x="403" y="297"/>
                    </a:lnTo>
                    <a:lnTo>
                      <a:pt x="390" y="293"/>
                    </a:lnTo>
                    <a:lnTo>
                      <a:pt x="377" y="283"/>
                    </a:lnTo>
                    <a:lnTo>
                      <a:pt x="365" y="274"/>
                    </a:lnTo>
                    <a:lnTo>
                      <a:pt x="356" y="261"/>
                    </a:lnTo>
                    <a:lnTo>
                      <a:pt x="348" y="245"/>
                    </a:lnTo>
                    <a:lnTo>
                      <a:pt x="297" y="293"/>
                    </a:lnTo>
                    <a:lnTo>
                      <a:pt x="301" y="291"/>
                    </a:lnTo>
                    <a:lnTo>
                      <a:pt x="308" y="291"/>
                    </a:lnTo>
                    <a:lnTo>
                      <a:pt x="318" y="293"/>
                    </a:lnTo>
                    <a:lnTo>
                      <a:pt x="327" y="293"/>
                    </a:lnTo>
                    <a:lnTo>
                      <a:pt x="341" y="297"/>
                    </a:lnTo>
                    <a:lnTo>
                      <a:pt x="352" y="301"/>
                    </a:lnTo>
                    <a:lnTo>
                      <a:pt x="367" y="308"/>
                    </a:lnTo>
                    <a:lnTo>
                      <a:pt x="381" y="314"/>
                    </a:lnTo>
                    <a:lnTo>
                      <a:pt x="392" y="323"/>
                    </a:lnTo>
                    <a:lnTo>
                      <a:pt x="405" y="335"/>
                    </a:lnTo>
                    <a:lnTo>
                      <a:pt x="419" y="350"/>
                    </a:lnTo>
                    <a:lnTo>
                      <a:pt x="430" y="367"/>
                    </a:lnTo>
                    <a:lnTo>
                      <a:pt x="439" y="388"/>
                    </a:lnTo>
                    <a:lnTo>
                      <a:pt x="449" y="411"/>
                    </a:lnTo>
                    <a:lnTo>
                      <a:pt x="455" y="439"/>
                    </a:lnTo>
                    <a:lnTo>
                      <a:pt x="453" y="439"/>
                    </a:lnTo>
                    <a:lnTo>
                      <a:pt x="447" y="439"/>
                    </a:lnTo>
                    <a:lnTo>
                      <a:pt x="439" y="441"/>
                    </a:lnTo>
                    <a:lnTo>
                      <a:pt x="428" y="441"/>
                    </a:lnTo>
                    <a:lnTo>
                      <a:pt x="415" y="441"/>
                    </a:lnTo>
                    <a:lnTo>
                      <a:pt x="401" y="441"/>
                    </a:lnTo>
                    <a:lnTo>
                      <a:pt x="386" y="437"/>
                    </a:lnTo>
                    <a:lnTo>
                      <a:pt x="371" y="435"/>
                    </a:lnTo>
                    <a:lnTo>
                      <a:pt x="352" y="430"/>
                    </a:lnTo>
                    <a:lnTo>
                      <a:pt x="337" y="422"/>
                    </a:lnTo>
                    <a:lnTo>
                      <a:pt x="320" y="411"/>
                    </a:lnTo>
                    <a:lnTo>
                      <a:pt x="306" y="399"/>
                    </a:lnTo>
                    <a:lnTo>
                      <a:pt x="293" y="382"/>
                    </a:lnTo>
                    <a:lnTo>
                      <a:pt x="280" y="363"/>
                    </a:lnTo>
                    <a:lnTo>
                      <a:pt x="270" y="340"/>
                    </a:lnTo>
                    <a:lnTo>
                      <a:pt x="265" y="314"/>
                    </a:lnTo>
                    <a:lnTo>
                      <a:pt x="225" y="335"/>
                    </a:lnTo>
                    <a:lnTo>
                      <a:pt x="227" y="337"/>
                    </a:lnTo>
                    <a:lnTo>
                      <a:pt x="232" y="344"/>
                    </a:lnTo>
                    <a:lnTo>
                      <a:pt x="236" y="350"/>
                    </a:lnTo>
                    <a:lnTo>
                      <a:pt x="240" y="358"/>
                    </a:lnTo>
                    <a:lnTo>
                      <a:pt x="246" y="367"/>
                    </a:lnTo>
                    <a:lnTo>
                      <a:pt x="249" y="377"/>
                    </a:lnTo>
                    <a:lnTo>
                      <a:pt x="253" y="386"/>
                    </a:lnTo>
                    <a:lnTo>
                      <a:pt x="255" y="399"/>
                    </a:lnTo>
                    <a:lnTo>
                      <a:pt x="257" y="411"/>
                    </a:lnTo>
                    <a:lnTo>
                      <a:pt x="259" y="426"/>
                    </a:lnTo>
                    <a:lnTo>
                      <a:pt x="257" y="441"/>
                    </a:lnTo>
                    <a:lnTo>
                      <a:pt x="255" y="456"/>
                    </a:lnTo>
                    <a:lnTo>
                      <a:pt x="249" y="474"/>
                    </a:lnTo>
                    <a:lnTo>
                      <a:pt x="246" y="491"/>
                    </a:lnTo>
                    <a:lnTo>
                      <a:pt x="240" y="487"/>
                    </a:lnTo>
                    <a:lnTo>
                      <a:pt x="232" y="481"/>
                    </a:lnTo>
                    <a:lnTo>
                      <a:pt x="227" y="475"/>
                    </a:lnTo>
                    <a:lnTo>
                      <a:pt x="219" y="472"/>
                    </a:lnTo>
                    <a:lnTo>
                      <a:pt x="211" y="464"/>
                    </a:lnTo>
                    <a:lnTo>
                      <a:pt x="206" y="456"/>
                    </a:lnTo>
                    <a:lnTo>
                      <a:pt x="198" y="447"/>
                    </a:lnTo>
                    <a:lnTo>
                      <a:pt x="192" y="437"/>
                    </a:lnTo>
                    <a:lnTo>
                      <a:pt x="185" y="426"/>
                    </a:lnTo>
                    <a:lnTo>
                      <a:pt x="181" y="415"/>
                    </a:lnTo>
                    <a:lnTo>
                      <a:pt x="177" y="401"/>
                    </a:lnTo>
                    <a:lnTo>
                      <a:pt x="175" y="386"/>
                    </a:lnTo>
                    <a:lnTo>
                      <a:pt x="173" y="371"/>
                    </a:lnTo>
                    <a:lnTo>
                      <a:pt x="175" y="356"/>
                    </a:lnTo>
                    <a:lnTo>
                      <a:pt x="132" y="373"/>
                    </a:lnTo>
                    <a:lnTo>
                      <a:pt x="135" y="375"/>
                    </a:lnTo>
                    <a:lnTo>
                      <a:pt x="143" y="384"/>
                    </a:lnTo>
                    <a:lnTo>
                      <a:pt x="147" y="390"/>
                    </a:lnTo>
                    <a:lnTo>
                      <a:pt x="152" y="397"/>
                    </a:lnTo>
                    <a:lnTo>
                      <a:pt x="158" y="407"/>
                    </a:lnTo>
                    <a:lnTo>
                      <a:pt x="166" y="418"/>
                    </a:lnTo>
                    <a:lnTo>
                      <a:pt x="170" y="430"/>
                    </a:lnTo>
                    <a:lnTo>
                      <a:pt x="175" y="441"/>
                    </a:lnTo>
                    <a:lnTo>
                      <a:pt x="177" y="456"/>
                    </a:lnTo>
                    <a:lnTo>
                      <a:pt x="181" y="472"/>
                    </a:lnTo>
                    <a:lnTo>
                      <a:pt x="181" y="487"/>
                    </a:lnTo>
                    <a:lnTo>
                      <a:pt x="183" y="504"/>
                    </a:lnTo>
                    <a:lnTo>
                      <a:pt x="181" y="523"/>
                    </a:lnTo>
                    <a:lnTo>
                      <a:pt x="177" y="542"/>
                    </a:lnTo>
                    <a:lnTo>
                      <a:pt x="171" y="559"/>
                    </a:lnTo>
                    <a:lnTo>
                      <a:pt x="164" y="574"/>
                    </a:lnTo>
                    <a:lnTo>
                      <a:pt x="154" y="588"/>
                    </a:lnTo>
                    <a:lnTo>
                      <a:pt x="145" y="599"/>
                    </a:lnTo>
                    <a:lnTo>
                      <a:pt x="133" y="608"/>
                    </a:lnTo>
                    <a:lnTo>
                      <a:pt x="124" y="614"/>
                    </a:lnTo>
                    <a:lnTo>
                      <a:pt x="113" y="620"/>
                    </a:lnTo>
                    <a:lnTo>
                      <a:pt x="101" y="626"/>
                    </a:lnTo>
                    <a:lnTo>
                      <a:pt x="92" y="627"/>
                    </a:lnTo>
                    <a:lnTo>
                      <a:pt x="80" y="629"/>
                    </a:lnTo>
                    <a:lnTo>
                      <a:pt x="73" y="629"/>
                    </a:lnTo>
                    <a:lnTo>
                      <a:pt x="65" y="631"/>
                    </a:lnTo>
                    <a:lnTo>
                      <a:pt x="57" y="631"/>
                    </a:lnTo>
                    <a:lnTo>
                      <a:pt x="52" y="631"/>
                    </a:lnTo>
                    <a:lnTo>
                      <a:pt x="48" y="631"/>
                    </a:lnTo>
                    <a:lnTo>
                      <a:pt x="48" y="629"/>
                    </a:lnTo>
                    <a:lnTo>
                      <a:pt x="52" y="629"/>
                    </a:lnTo>
                    <a:lnTo>
                      <a:pt x="57" y="626"/>
                    </a:lnTo>
                    <a:lnTo>
                      <a:pt x="63" y="624"/>
                    </a:lnTo>
                    <a:lnTo>
                      <a:pt x="71" y="620"/>
                    </a:lnTo>
                    <a:lnTo>
                      <a:pt x="80" y="614"/>
                    </a:lnTo>
                    <a:lnTo>
                      <a:pt x="90" y="608"/>
                    </a:lnTo>
                    <a:lnTo>
                      <a:pt x="99" y="601"/>
                    </a:lnTo>
                    <a:lnTo>
                      <a:pt x="109" y="593"/>
                    </a:lnTo>
                    <a:lnTo>
                      <a:pt x="118" y="584"/>
                    </a:lnTo>
                    <a:lnTo>
                      <a:pt x="126" y="570"/>
                    </a:lnTo>
                    <a:lnTo>
                      <a:pt x="135" y="559"/>
                    </a:lnTo>
                    <a:lnTo>
                      <a:pt x="141" y="544"/>
                    </a:lnTo>
                    <a:lnTo>
                      <a:pt x="147" y="527"/>
                    </a:lnTo>
                    <a:lnTo>
                      <a:pt x="149" y="510"/>
                    </a:lnTo>
                    <a:lnTo>
                      <a:pt x="151" y="491"/>
                    </a:lnTo>
                    <a:lnTo>
                      <a:pt x="141" y="508"/>
                    </a:lnTo>
                    <a:lnTo>
                      <a:pt x="133" y="523"/>
                    </a:lnTo>
                    <a:lnTo>
                      <a:pt x="124" y="534"/>
                    </a:lnTo>
                    <a:lnTo>
                      <a:pt x="114" y="548"/>
                    </a:lnTo>
                    <a:lnTo>
                      <a:pt x="105" y="557"/>
                    </a:lnTo>
                    <a:lnTo>
                      <a:pt x="94" y="569"/>
                    </a:lnTo>
                    <a:lnTo>
                      <a:pt x="84" y="576"/>
                    </a:lnTo>
                    <a:lnTo>
                      <a:pt x="75" y="584"/>
                    </a:lnTo>
                    <a:lnTo>
                      <a:pt x="63" y="589"/>
                    </a:lnTo>
                    <a:lnTo>
                      <a:pt x="54" y="595"/>
                    </a:lnTo>
                    <a:lnTo>
                      <a:pt x="42" y="601"/>
                    </a:lnTo>
                    <a:lnTo>
                      <a:pt x="33" y="605"/>
                    </a:lnTo>
                    <a:lnTo>
                      <a:pt x="23" y="608"/>
                    </a:lnTo>
                    <a:lnTo>
                      <a:pt x="14" y="610"/>
                    </a:lnTo>
                    <a:lnTo>
                      <a:pt x="8" y="614"/>
                    </a:lnTo>
                    <a:lnTo>
                      <a:pt x="0" y="618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90" name="Freeform 618"/>
              <p:cNvSpPr>
                <a:spLocks/>
              </p:cNvSpPr>
              <p:nvPr/>
            </p:nvSpPr>
            <p:spPr bwMode="auto">
              <a:xfrm rot="-9495803">
                <a:off x="3615" y="3921"/>
                <a:ext cx="80" cy="50"/>
              </a:xfrm>
              <a:custGeom>
                <a:avLst/>
                <a:gdLst>
                  <a:gd name="T0" fmla="*/ 0 w 622"/>
                  <a:gd name="T1" fmla="*/ 0 h 388"/>
                  <a:gd name="T2" fmla="*/ 0 w 622"/>
                  <a:gd name="T3" fmla="*/ 1 h 388"/>
                  <a:gd name="T4" fmla="*/ 0 w 622"/>
                  <a:gd name="T5" fmla="*/ 0 h 388"/>
                  <a:gd name="T6" fmla="*/ 0 w 622"/>
                  <a:gd name="T7" fmla="*/ 0 h 388"/>
                  <a:gd name="T8" fmla="*/ 0 w 622"/>
                  <a:gd name="T9" fmla="*/ 0 h 388"/>
                  <a:gd name="T10" fmla="*/ 0 w 622"/>
                  <a:gd name="T11" fmla="*/ 1 h 388"/>
                  <a:gd name="T12" fmla="*/ 0 w 622"/>
                  <a:gd name="T13" fmla="*/ 0 h 388"/>
                  <a:gd name="T14" fmla="*/ 0 w 622"/>
                  <a:gd name="T15" fmla="*/ 0 h 388"/>
                  <a:gd name="T16" fmla="*/ 0 w 622"/>
                  <a:gd name="T17" fmla="*/ 0 h 388"/>
                  <a:gd name="T18" fmla="*/ 0 w 622"/>
                  <a:gd name="T19" fmla="*/ 0 h 388"/>
                  <a:gd name="T20" fmla="*/ 0 w 622"/>
                  <a:gd name="T21" fmla="*/ 0 h 388"/>
                  <a:gd name="T22" fmla="*/ 0 w 622"/>
                  <a:gd name="T23" fmla="*/ 0 h 388"/>
                  <a:gd name="T24" fmla="*/ 1 w 622"/>
                  <a:gd name="T25" fmla="*/ 0 h 388"/>
                  <a:gd name="T26" fmla="*/ 1 w 622"/>
                  <a:gd name="T27" fmla="*/ 0 h 388"/>
                  <a:gd name="T28" fmla="*/ 1 w 622"/>
                  <a:gd name="T29" fmla="*/ 0 h 388"/>
                  <a:gd name="T30" fmla="*/ 1 w 622"/>
                  <a:gd name="T31" fmla="*/ 0 h 388"/>
                  <a:gd name="T32" fmla="*/ 1 w 622"/>
                  <a:gd name="T33" fmla="*/ 0 h 388"/>
                  <a:gd name="T34" fmla="*/ 1 w 622"/>
                  <a:gd name="T35" fmla="*/ 0 h 388"/>
                  <a:gd name="T36" fmla="*/ 1 w 622"/>
                  <a:gd name="T37" fmla="*/ 1 h 388"/>
                  <a:gd name="T38" fmla="*/ 1 w 622"/>
                  <a:gd name="T39" fmla="*/ 1 h 388"/>
                  <a:gd name="T40" fmla="*/ 1 w 622"/>
                  <a:gd name="T41" fmla="*/ 1 h 388"/>
                  <a:gd name="T42" fmla="*/ 1 w 622"/>
                  <a:gd name="T43" fmla="*/ 1 h 388"/>
                  <a:gd name="T44" fmla="*/ 1 w 622"/>
                  <a:gd name="T45" fmla="*/ 1 h 388"/>
                  <a:gd name="T46" fmla="*/ 1 w 622"/>
                  <a:gd name="T47" fmla="*/ 1 h 388"/>
                  <a:gd name="T48" fmla="*/ 1 w 622"/>
                  <a:gd name="T49" fmla="*/ 1 h 388"/>
                  <a:gd name="T50" fmla="*/ 1 w 622"/>
                  <a:gd name="T51" fmla="*/ 1 h 388"/>
                  <a:gd name="T52" fmla="*/ 1 w 622"/>
                  <a:gd name="T53" fmla="*/ 1 h 388"/>
                  <a:gd name="T54" fmla="*/ 1 w 622"/>
                  <a:gd name="T55" fmla="*/ 1 h 388"/>
                  <a:gd name="T56" fmla="*/ 1 w 622"/>
                  <a:gd name="T57" fmla="*/ 1 h 388"/>
                  <a:gd name="T58" fmla="*/ 1 w 622"/>
                  <a:gd name="T59" fmla="*/ 0 h 388"/>
                  <a:gd name="T60" fmla="*/ 1 w 622"/>
                  <a:gd name="T61" fmla="*/ 0 h 388"/>
                  <a:gd name="T62" fmla="*/ 1 w 622"/>
                  <a:gd name="T63" fmla="*/ 0 h 388"/>
                  <a:gd name="T64" fmla="*/ 1 w 622"/>
                  <a:gd name="T65" fmla="*/ 0 h 388"/>
                  <a:gd name="T66" fmla="*/ 1 w 622"/>
                  <a:gd name="T67" fmla="*/ 0 h 388"/>
                  <a:gd name="T68" fmla="*/ 1 w 622"/>
                  <a:gd name="T69" fmla="*/ 0 h 388"/>
                  <a:gd name="T70" fmla="*/ 1 w 622"/>
                  <a:gd name="T71" fmla="*/ 0 h 388"/>
                  <a:gd name="T72" fmla="*/ 1 w 622"/>
                  <a:gd name="T73" fmla="*/ 0 h 388"/>
                  <a:gd name="T74" fmla="*/ 1 w 622"/>
                  <a:gd name="T75" fmla="*/ 0 h 388"/>
                  <a:gd name="T76" fmla="*/ 1 w 622"/>
                  <a:gd name="T77" fmla="*/ 0 h 388"/>
                  <a:gd name="T78" fmla="*/ 1 w 622"/>
                  <a:gd name="T79" fmla="*/ 0 h 388"/>
                  <a:gd name="T80" fmla="*/ 1 w 622"/>
                  <a:gd name="T81" fmla="*/ 1 h 388"/>
                  <a:gd name="T82" fmla="*/ 1 w 622"/>
                  <a:gd name="T83" fmla="*/ 0 h 388"/>
                  <a:gd name="T84" fmla="*/ 1 w 622"/>
                  <a:gd name="T85" fmla="*/ 0 h 388"/>
                  <a:gd name="T86" fmla="*/ 1 w 622"/>
                  <a:gd name="T87" fmla="*/ 0 h 388"/>
                  <a:gd name="T88" fmla="*/ 1 w 622"/>
                  <a:gd name="T89" fmla="*/ 0 h 388"/>
                  <a:gd name="T90" fmla="*/ 1 w 622"/>
                  <a:gd name="T91" fmla="*/ 1 h 388"/>
                  <a:gd name="T92" fmla="*/ 1 w 622"/>
                  <a:gd name="T93" fmla="*/ 0 h 388"/>
                  <a:gd name="T94" fmla="*/ 1 w 622"/>
                  <a:gd name="T95" fmla="*/ 0 h 388"/>
                  <a:gd name="T96" fmla="*/ 1 w 622"/>
                  <a:gd name="T97" fmla="*/ 0 h 388"/>
                  <a:gd name="T98" fmla="*/ 1 w 622"/>
                  <a:gd name="T99" fmla="*/ 0 h 388"/>
                  <a:gd name="T100" fmla="*/ 1 w 622"/>
                  <a:gd name="T101" fmla="*/ 0 h 388"/>
                  <a:gd name="T102" fmla="*/ 1 w 622"/>
                  <a:gd name="T103" fmla="*/ 0 h 388"/>
                  <a:gd name="T104" fmla="*/ 1 w 622"/>
                  <a:gd name="T105" fmla="*/ 0 h 388"/>
                  <a:gd name="T106" fmla="*/ 1 w 622"/>
                  <a:gd name="T107" fmla="*/ 0 h 388"/>
                  <a:gd name="T108" fmla="*/ 1 w 622"/>
                  <a:gd name="T109" fmla="*/ 0 h 388"/>
                  <a:gd name="T110" fmla="*/ 1 w 622"/>
                  <a:gd name="T111" fmla="*/ 0 h 388"/>
                  <a:gd name="T112" fmla="*/ 0 w 622"/>
                  <a:gd name="T113" fmla="*/ 0 h 388"/>
                  <a:gd name="T114" fmla="*/ 0 w 622"/>
                  <a:gd name="T115" fmla="*/ 0 h 388"/>
                  <a:gd name="T116" fmla="*/ 0 w 622"/>
                  <a:gd name="T117" fmla="*/ 0 h 388"/>
                  <a:gd name="T118" fmla="*/ 0 w 622"/>
                  <a:gd name="T119" fmla="*/ 0 h 3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22"/>
                  <a:gd name="T181" fmla="*/ 0 h 388"/>
                  <a:gd name="T182" fmla="*/ 622 w 622"/>
                  <a:gd name="T183" fmla="*/ 388 h 38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22" h="388">
                    <a:moveTo>
                      <a:pt x="0" y="183"/>
                    </a:moveTo>
                    <a:lnTo>
                      <a:pt x="0" y="183"/>
                    </a:lnTo>
                    <a:lnTo>
                      <a:pt x="6" y="185"/>
                    </a:lnTo>
                    <a:lnTo>
                      <a:pt x="12" y="187"/>
                    </a:lnTo>
                    <a:lnTo>
                      <a:pt x="21" y="190"/>
                    </a:lnTo>
                    <a:lnTo>
                      <a:pt x="31" y="198"/>
                    </a:lnTo>
                    <a:lnTo>
                      <a:pt x="40" y="208"/>
                    </a:lnTo>
                    <a:lnTo>
                      <a:pt x="44" y="213"/>
                    </a:lnTo>
                    <a:lnTo>
                      <a:pt x="48" y="219"/>
                    </a:lnTo>
                    <a:lnTo>
                      <a:pt x="52" y="227"/>
                    </a:lnTo>
                    <a:lnTo>
                      <a:pt x="54" y="238"/>
                    </a:lnTo>
                    <a:lnTo>
                      <a:pt x="57" y="234"/>
                    </a:lnTo>
                    <a:lnTo>
                      <a:pt x="67" y="234"/>
                    </a:lnTo>
                    <a:lnTo>
                      <a:pt x="73" y="230"/>
                    </a:lnTo>
                    <a:lnTo>
                      <a:pt x="78" y="230"/>
                    </a:lnTo>
                    <a:lnTo>
                      <a:pt x="84" y="230"/>
                    </a:lnTo>
                    <a:lnTo>
                      <a:pt x="92" y="230"/>
                    </a:lnTo>
                    <a:lnTo>
                      <a:pt x="88" y="228"/>
                    </a:lnTo>
                    <a:lnTo>
                      <a:pt x="80" y="225"/>
                    </a:lnTo>
                    <a:lnTo>
                      <a:pt x="69" y="217"/>
                    </a:lnTo>
                    <a:lnTo>
                      <a:pt x="59" y="206"/>
                    </a:lnTo>
                    <a:lnTo>
                      <a:pt x="52" y="198"/>
                    </a:lnTo>
                    <a:lnTo>
                      <a:pt x="48" y="190"/>
                    </a:lnTo>
                    <a:lnTo>
                      <a:pt x="42" y="181"/>
                    </a:lnTo>
                    <a:lnTo>
                      <a:pt x="40" y="171"/>
                    </a:lnTo>
                    <a:lnTo>
                      <a:pt x="36" y="160"/>
                    </a:lnTo>
                    <a:lnTo>
                      <a:pt x="38" y="147"/>
                    </a:lnTo>
                    <a:lnTo>
                      <a:pt x="38" y="133"/>
                    </a:lnTo>
                    <a:lnTo>
                      <a:pt x="42" y="118"/>
                    </a:lnTo>
                    <a:lnTo>
                      <a:pt x="46" y="118"/>
                    </a:lnTo>
                    <a:lnTo>
                      <a:pt x="52" y="122"/>
                    </a:lnTo>
                    <a:lnTo>
                      <a:pt x="63" y="126"/>
                    </a:lnTo>
                    <a:lnTo>
                      <a:pt x="74" y="137"/>
                    </a:lnTo>
                    <a:lnTo>
                      <a:pt x="82" y="141"/>
                    </a:lnTo>
                    <a:lnTo>
                      <a:pt x="88" y="149"/>
                    </a:lnTo>
                    <a:lnTo>
                      <a:pt x="93" y="156"/>
                    </a:lnTo>
                    <a:lnTo>
                      <a:pt x="99" y="168"/>
                    </a:lnTo>
                    <a:lnTo>
                      <a:pt x="103" y="177"/>
                    </a:lnTo>
                    <a:lnTo>
                      <a:pt x="107" y="190"/>
                    </a:lnTo>
                    <a:lnTo>
                      <a:pt x="111" y="204"/>
                    </a:lnTo>
                    <a:lnTo>
                      <a:pt x="112" y="221"/>
                    </a:lnTo>
                    <a:lnTo>
                      <a:pt x="149" y="215"/>
                    </a:lnTo>
                    <a:lnTo>
                      <a:pt x="145" y="213"/>
                    </a:lnTo>
                    <a:lnTo>
                      <a:pt x="135" y="206"/>
                    </a:lnTo>
                    <a:lnTo>
                      <a:pt x="130" y="200"/>
                    </a:lnTo>
                    <a:lnTo>
                      <a:pt x="126" y="194"/>
                    </a:lnTo>
                    <a:lnTo>
                      <a:pt x="120" y="187"/>
                    </a:lnTo>
                    <a:lnTo>
                      <a:pt x="116" y="179"/>
                    </a:lnTo>
                    <a:lnTo>
                      <a:pt x="111" y="169"/>
                    </a:lnTo>
                    <a:lnTo>
                      <a:pt x="107" y="158"/>
                    </a:lnTo>
                    <a:lnTo>
                      <a:pt x="103" y="147"/>
                    </a:lnTo>
                    <a:lnTo>
                      <a:pt x="103" y="133"/>
                    </a:lnTo>
                    <a:lnTo>
                      <a:pt x="103" y="118"/>
                    </a:lnTo>
                    <a:lnTo>
                      <a:pt x="105" y="105"/>
                    </a:lnTo>
                    <a:lnTo>
                      <a:pt x="111" y="90"/>
                    </a:lnTo>
                    <a:lnTo>
                      <a:pt x="118" y="73"/>
                    </a:lnTo>
                    <a:lnTo>
                      <a:pt x="120" y="73"/>
                    </a:lnTo>
                    <a:lnTo>
                      <a:pt x="130" y="78"/>
                    </a:lnTo>
                    <a:lnTo>
                      <a:pt x="133" y="80"/>
                    </a:lnTo>
                    <a:lnTo>
                      <a:pt x="139" y="86"/>
                    </a:lnTo>
                    <a:lnTo>
                      <a:pt x="145" y="90"/>
                    </a:lnTo>
                    <a:lnTo>
                      <a:pt x="152" y="97"/>
                    </a:lnTo>
                    <a:lnTo>
                      <a:pt x="156" y="103"/>
                    </a:lnTo>
                    <a:lnTo>
                      <a:pt x="162" y="112"/>
                    </a:lnTo>
                    <a:lnTo>
                      <a:pt x="168" y="124"/>
                    </a:lnTo>
                    <a:lnTo>
                      <a:pt x="171" y="137"/>
                    </a:lnTo>
                    <a:lnTo>
                      <a:pt x="175" y="152"/>
                    </a:lnTo>
                    <a:lnTo>
                      <a:pt x="175" y="169"/>
                    </a:lnTo>
                    <a:lnTo>
                      <a:pt x="175" y="188"/>
                    </a:lnTo>
                    <a:lnTo>
                      <a:pt x="175" y="209"/>
                    </a:lnTo>
                    <a:lnTo>
                      <a:pt x="206" y="209"/>
                    </a:lnTo>
                    <a:lnTo>
                      <a:pt x="202" y="206"/>
                    </a:lnTo>
                    <a:lnTo>
                      <a:pt x="196" y="196"/>
                    </a:lnTo>
                    <a:lnTo>
                      <a:pt x="192" y="188"/>
                    </a:lnTo>
                    <a:lnTo>
                      <a:pt x="188" y="179"/>
                    </a:lnTo>
                    <a:lnTo>
                      <a:pt x="185" y="169"/>
                    </a:lnTo>
                    <a:lnTo>
                      <a:pt x="185" y="162"/>
                    </a:lnTo>
                    <a:lnTo>
                      <a:pt x="181" y="149"/>
                    </a:lnTo>
                    <a:lnTo>
                      <a:pt x="179" y="137"/>
                    </a:lnTo>
                    <a:lnTo>
                      <a:pt x="179" y="126"/>
                    </a:lnTo>
                    <a:lnTo>
                      <a:pt x="181" y="114"/>
                    </a:lnTo>
                    <a:lnTo>
                      <a:pt x="185" y="101"/>
                    </a:lnTo>
                    <a:lnTo>
                      <a:pt x="190" y="88"/>
                    </a:lnTo>
                    <a:lnTo>
                      <a:pt x="198" y="76"/>
                    </a:lnTo>
                    <a:lnTo>
                      <a:pt x="209" y="65"/>
                    </a:lnTo>
                    <a:lnTo>
                      <a:pt x="211" y="67"/>
                    </a:lnTo>
                    <a:lnTo>
                      <a:pt x="221" y="73"/>
                    </a:lnTo>
                    <a:lnTo>
                      <a:pt x="226" y="76"/>
                    </a:lnTo>
                    <a:lnTo>
                      <a:pt x="232" y="82"/>
                    </a:lnTo>
                    <a:lnTo>
                      <a:pt x="238" y="90"/>
                    </a:lnTo>
                    <a:lnTo>
                      <a:pt x="244" y="99"/>
                    </a:lnTo>
                    <a:lnTo>
                      <a:pt x="247" y="107"/>
                    </a:lnTo>
                    <a:lnTo>
                      <a:pt x="253" y="118"/>
                    </a:lnTo>
                    <a:lnTo>
                      <a:pt x="255" y="130"/>
                    </a:lnTo>
                    <a:lnTo>
                      <a:pt x="257" y="143"/>
                    </a:lnTo>
                    <a:lnTo>
                      <a:pt x="255" y="158"/>
                    </a:lnTo>
                    <a:lnTo>
                      <a:pt x="251" y="173"/>
                    </a:lnTo>
                    <a:lnTo>
                      <a:pt x="245" y="190"/>
                    </a:lnTo>
                    <a:lnTo>
                      <a:pt x="238" y="209"/>
                    </a:lnTo>
                    <a:lnTo>
                      <a:pt x="287" y="219"/>
                    </a:lnTo>
                    <a:lnTo>
                      <a:pt x="287" y="215"/>
                    </a:lnTo>
                    <a:lnTo>
                      <a:pt x="285" y="213"/>
                    </a:lnTo>
                    <a:lnTo>
                      <a:pt x="282" y="206"/>
                    </a:lnTo>
                    <a:lnTo>
                      <a:pt x="280" y="200"/>
                    </a:lnTo>
                    <a:lnTo>
                      <a:pt x="276" y="192"/>
                    </a:lnTo>
                    <a:lnTo>
                      <a:pt x="274" y="183"/>
                    </a:lnTo>
                    <a:lnTo>
                      <a:pt x="270" y="173"/>
                    </a:lnTo>
                    <a:lnTo>
                      <a:pt x="270" y="162"/>
                    </a:lnTo>
                    <a:lnTo>
                      <a:pt x="268" y="149"/>
                    </a:lnTo>
                    <a:lnTo>
                      <a:pt x="268" y="137"/>
                    </a:lnTo>
                    <a:lnTo>
                      <a:pt x="272" y="126"/>
                    </a:lnTo>
                    <a:lnTo>
                      <a:pt x="276" y="112"/>
                    </a:lnTo>
                    <a:lnTo>
                      <a:pt x="282" y="101"/>
                    </a:lnTo>
                    <a:lnTo>
                      <a:pt x="291" y="90"/>
                    </a:lnTo>
                    <a:lnTo>
                      <a:pt x="303" y="78"/>
                    </a:lnTo>
                    <a:lnTo>
                      <a:pt x="316" y="71"/>
                    </a:lnTo>
                    <a:lnTo>
                      <a:pt x="320" y="73"/>
                    </a:lnTo>
                    <a:lnTo>
                      <a:pt x="322" y="76"/>
                    </a:lnTo>
                    <a:lnTo>
                      <a:pt x="325" y="84"/>
                    </a:lnTo>
                    <a:lnTo>
                      <a:pt x="329" y="92"/>
                    </a:lnTo>
                    <a:lnTo>
                      <a:pt x="335" y="101"/>
                    </a:lnTo>
                    <a:lnTo>
                      <a:pt x="339" y="111"/>
                    </a:lnTo>
                    <a:lnTo>
                      <a:pt x="344" y="122"/>
                    </a:lnTo>
                    <a:lnTo>
                      <a:pt x="344" y="133"/>
                    </a:lnTo>
                    <a:lnTo>
                      <a:pt x="346" y="147"/>
                    </a:lnTo>
                    <a:lnTo>
                      <a:pt x="346" y="158"/>
                    </a:lnTo>
                    <a:lnTo>
                      <a:pt x="344" y="173"/>
                    </a:lnTo>
                    <a:lnTo>
                      <a:pt x="339" y="185"/>
                    </a:lnTo>
                    <a:lnTo>
                      <a:pt x="331" y="200"/>
                    </a:lnTo>
                    <a:lnTo>
                      <a:pt x="323" y="213"/>
                    </a:lnTo>
                    <a:lnTo>
                      <a:pt x="310" y="227"/>
                    </a:lnTo>
                    <a:lnTo>
                      <a:pt x="314" y="227"/>
                    </a:lnTo>
                    <a:lnTo>
                      <a:pt x="320" y="227"/>
                    </a:lnTo>
                    <a:lnTo>
                      <a:pt x="327" y="230"/>
                    </a:lnTo>
                    <a:lnTo>
                      <a:pt x="335" y="232"/>
                    </a:lnTo>
                    <a:lnTo>
                      <a:pt x="346" y="238"/>
                    </a:lnTo>
                    <a:lnTo>
                      <a:pt x="358" y="244"/>
                    </a:lnTo>
                    <a:lnTo>
                      <a:pt x="371" y="251"/>
                    </a:lnTo>
                    <a:lnTo>
                      <a:pt x="384" y="259"/>
                    </a:lnTo>
                    <a:lnTo>
                      <a:pt x="398" y="270"/>
                    </a:lnTo>
                    <a:lnTo>
                      <a:pt x="411" y="284"/>
                    </a:lnTo>
                    <a:lnTo>
                      <a:pt x="424" y="301"/>
                    </a:lnTo>
                    <a:lnTo>
                      <a:pt x="434" y="318"/>
                    </a:lnTo>
                    <a:lnTo>
                      <a:pt x="447" y="339"/>
                    </a:lnTo>
                    <a:lnTo>
                      <a:pt x="456" y="361"/>
                    </a:lnTo>
                    <a:lnTo>
                      <a:pt x="466" y="388"/>
                    </a:lnTo>
                    <a:lnTo>
                      <a:pt x="504" y="348"/>
                    </a:lnTo>
                    <a:lnTo>
                      <a:pt x="500" y="346"/>
                    </a:lnTo>
                    <a:lnTo>
                      <a:pt x="493" y="346"/>
                    </a:lnTo>
                    <a:lnTo>
                      <a:pt x="483" y="342"/>
                    </a:lnTo>
                    <a:lnTo>
                      <a:pt x="472" y="339"/>
                    </a:lnTo>
                    <a:lnTo>
                      <a:pt x="464" y="333"/>
                    </a:lnTo>
                    <a:lnTo>
                      <a:pt x="460" y="331"/>
                    </a:lnTo>
                    <a:lnTo>
                      <a:pt x="455" y="325"/>
                    </a:lnTo>
                    <a:lnTo>
                      <a:pt x="451" y="318"/>
                    </a:lnTo>
                    <a:lnTo>
                      <a:pt x="447" y="310"/>
                    </a:lnTo>
                    <a:lnTo>
                      <a:pt x="445" y="303"/>
                    </a:lnTo>
                    <a:lnTo>
                      <a:pt x="443" y="293"/>
                    </a:lnTo>
                    <a:lnTo>
                      <a:pt x="443" y="284"/>
                    </a:lnTo>
                    <a:lnTo>
                      <a:pt x="445" y="282"/>
                    </a:lnTo>
                    <a:lnTo>
                      <a:pt x="449" y="280"/>
                    </a:lnTo>
                    <a:lnTo>
                      <a:pt x="456" y="276"/>
                    </a:lnTo>
                    <a:lnTo>
                      <a:pt x="468" y="276"/>
                    </a:lnTo>
                    <a:lnTo>
                      <a:pt x="474" y="276"/>
                    </a:lnTo>
                    <a:lnTo>
                      <a:pt x="479" y="276"/>
                    </a:lnTo>
                    <a:lnTo>
                      <a:pt x="487" y="280"/>
                    </a:lnTo>
                    <a:lnTo>
                      <a:pt x="494" y="284"/>
                    </a:lnTo>
                    <a:lnTo>
                      <a:pt x="502" y="287"/>
                    </a:lnTo>
                    <a:lnTo>
                      <a:pt x="510" y="297"/>
                    </a:lnTo>
                    <a:lnTo>
                      <a:pt x="517" y="306"/>
                    </a:lnTo>
                    <a:lnTo>
                      <a:pt x="525" y="318"/>
                    </a:lnTo>
                    <a:lnTo>
                      <a:pt x="552" y="284"/>
                    </a:lnTo>
                    <a:lnTo>
                      <a:pt x="550" y="284"/>
                    </a:lnTo>
                    <a:lnTo>
                      <a:pt x="540" y="284"/>
                    </a:lnTo>
                    <a:lnTo>
                      <a:pt x="534" y="282"/>
                    </a:lnTo>
                    <a:lnTo>
                      <a:pt x="529" y="282"/>
                    </a:lnTo>
                    <a:lnTo>
                      <a:pt x="521" y="282"/>
                    </a:lnTo>
                    <a:lnTo>
                      <a:pt x="515" y="280"/>
                    </a:lnTo>
                    <a:lnTo>
                      <a:pt x="510" y="276"/>
                    </a:lnTo>
                    <a:lnTo>
                      <a:pt x="502" y="274"/>
                    </a:lnTo>
                    <a:lnTo>
                      <a:pt x="494" y="270"/>
                    </a:lnTo>
                    <a:lnTo>
                      <a:pt x="489" y="265"/>
                    </a:lnTo>
                    <a:lnTo>
                      <a:pt x="483" y="257"/>
                    </a:lnTo>
                    <a:lnTo>
                      <a:pt x="479" y="249"/>
                    </a:lnTo>
                    <a:lnTo>
                      <a:pt x="477" y="240"/>
                    </a:lnTo>
                    <a:lnTo>
                      <a:pt x="477" y="230"/>
                    </a:lnTo>
                    <a:lnTo>
                      <a:pt x="479" y="228"/>
                    </a:lnTo>
                    <a:lnTo>
                      <a:pt x="485" y="225"/>
                    </a:lnTo>
                    <a:lnTo>
                      <a:pt x="489" y="221"/>
                    </a:lnTo>
                    <a:lnTo>
                      <a:pt x="496" y="221"/>
                    </a:lnTo>
                    <a:lnTo>
                      <a:pt x="504" y="219"/>
                    </a:lnTo>
                    <a:lnTo>
                      <a:pt x="510" y="219"/>
                    </a:lnTo>
                    <a:lnTo>
                      <a:pt x="517" y="219"/>
                    </a:lnTo>
                    <a:lnTo>
                      <a:pt x="525" y="219"/>
                    </a:lnTo>
                    <a:lnTo>
                      <a:pt x="531" y="221"/>
                    </a:lnTo>
                    <a:lnTo>
                      <a:pt x="538" y="225"/>
                    </a:lnTo>
                    <a:lnTo>
                      <a:pt x="544" y="228"/>
                    </a:lnTo>
                    <a:lnTo>
                      <a:pt x="552" y="238"/>
                    </a:lnTo>
                    <a:lnTo>
                      <a:pt x="557" y="246"/>
                    </a:lnTo>
                    <a:lnTo>
                      <a:pt x="563" y="257"/>
                    </a:lnTo>
                    <a:lnTo>
                      <a:pt x="584" y="221"/>
                    </a:lnTo>
                    <a:lnTo>
                      <a:pt x="580" y="221"/>
                    </a:lnTo>
                    <a:lnTo>
                      <a:pt x="571" y="221"/>
                    </a:lnTo>
                    <a:lnTo>
                      <a:pt x="565" y="219"/>
                    </a:lnTo>
                    <a:lnTo>
                      <a:pt x="559" y="219"/>
                    </a:lnTo>
                    <a:lnTo>
                      <a:pt x="552" y="217"/>
                    </a:lnTo>
                    <a:lnTo>
                      <a:pt x="544" y="215"/>
                    </a:lnTo>
                    <a:lnTo>
                      <a:pt x="536" y="213"/>
                    </a:lnTo>
                    <a:lnTo>
                      <a:pt x="529" y="209"/>
                    </a:lnTo>
                    <a:lnTo>
                      <a:pt x="521" y="204"/>
                    </a:lnTo>
                    <a:lnTo>
                      <a:pt x="513" y="200"/>
                    </a:lnTo>
                    <a:lnTo>
                      <a:pt x="506" y="190"/>
                    </a:lnTo>
                    <a:lnTo>
                      <a:pt x="502" y="185"/>
                    </a:lnTo>
                    <a:lnTo>
                      <a:pt x="498" y="177"/>
                    </a:lnTo>
                    <a:lnTo>
                      <a:pt x="494" y="168"/>
                    </a:lnTo>
                    <a:lnTo>
                      <a:pt x="496" y="164"/>
                    </a:lnTo>
                    <a:lnTo>
                      <a:pt x="504" y="162"/>
                    </a:lnTo>
                    <a:lnTo>
                      <a:pt x="506" y="158"/>
                    </a:lnTo>
                    <a:lnTo>
                      <a:pt x="513" y="156"/>
                    </a:lnTo>
                    <a:lnTo>
                      <a:pt x="519" y="154"/>
                    </a:lnTo>
                    <a:lnTo>
                      <a:pt x="527" y="154"/>
                    </a:lnTo>
                    <a:lnTo>
                      <a:pt x="534" y="154"/>
                    </a:lnTo>
                    <a:lnTo>
                      <a:pt x="540" y="154"/>
                    </a:lnTo>
                    <a:lnTo>
                      <a:pt x="550" y="156"/>
                    </a:lnTo>
                    <a:lnTo>
                      <a:pt x="559" y="162"/>
                    </a:lnTo>
                    <a:lnTo>
                      <a:pt x="567" y="166"/>
                    </a:lnTo>
                    <a:lnTo>
                      <a:pt x="576" y="173"/>
                    </a:lnTo>
                    <a:lnTo>
                      <a:pt x="586" y="183"/>
                    </a:lnTo>
                    <a:lnTo>
                      <a:pt x="595" y="194"/>
                    </a:lnTo>
                    <a:lnTo>
                      <a:pt x="610" y="156"/>
                    </a:lnTo>
                    <a:lnTo>
                      <a:pt x="607" y="156"/>
                    </a:lnTo>
                    <a:lnTo>
                      <a:pt x="597" y="156"/>
                    </a:lnTo>
                    <a:lnTo>
                      <a:pt x="590" y="154"/>
                    </a:lnTo>
                    <a:lnTo>
                      <a:pt x="582" y="154"/>
                    </a:lnTo>
                    <a:lnTo>
                      <a:pt x="574" y="154"/>
                    </a:lnTo>
                    <a:lnTo>
                      <a:pt x="567" y="152"/>
                    </a:lnTo>
                    <a:lnTo>
                      <a:pt x="559" y="149"/>
                    </a:lnTo>
                    <a:lnTo>
                      <a:pt x="550" y="147"/>
                    </a:lnTo>
                    <a:lnTo>
                      <a:pt x="540" y="143"/>
                    </a:lnTo>
                    <a:lnTo>
                      <a:pt x="534" y="137"/>
                    </a:lnTo>
                    <a:lnTo>
                      <a:pt x="527" y="130"/>
                    </a:lnTo>
                    <a:lnTo>
                      <a:pt x="521" y="122"/>
                    </a:lnTo>
                    <a:lnTo>
                      <a:pt x="515" y="112"/>
                    </a:lnTo>
                    <a:lnTo>
                      <a:pt x="512" y="103"/>
                    </a:lnTo>
                    <a:lnTo>
                      <a:pt x="513" y="101"/>
                    </a:lnTo>
                    <a:lnTo>
                      <a:pt x="519" y="97"/>
                    </a:lnTo>
                    <a:lnTo>
                      <a:pt x="523" y="93"/>
                    </a:lnTo>
                    <a:lnTo>
                      <a:pt x="529" y="92"/>
                    </a:lnTo>
                    <a:lnTo>
                      <a:pt x="534" y="92"/>
                    </a:lnTo>
                    <a:lnTo>
                      <a:pt x="544" y="92"/>
                    </a:lnTo>
                    <a:lnTo>
                      <a:pt x="550" y="90"/>
                    </a:lnTo>
                    <a:lnTo>
                      <a:pt x="559" y="92"/>
                    </a:lnTo>
                    <a:lnTo>
                      <a:pt x="567" y="93"/>
                    </a:lnTo>
                    <a:lnTo>
                      <a:pt x="578" y="97"/>
                    </a:lnTo>
                    <a:lnTo>
                      <a:pt x="588" y="103"/>
                    </a:lnTo>
                    <a:lnTo>
                      <a:pt x="597" y="112"/>
                    </a:lnTo>
                    <a:lnTo>
                      <a:pt x="609" y="122"/>
                    </a:lnTo>
                    <a:lnTo>
                      <a:pt x="622" y="135"/>
                    </a:lnTo>
                    <a:lnTo>
                      <a:pt x="622" y="131"/>
                    </a:lnTo>
                    <a:lnTo>
                      <a:pt x="618" y="122"/>
                    </a:lnTo>
                    <a:lnTo>
                      <a:pt x="612" y="112"/>
                    </a:lnTo>
                    <a:lnTo>
                      <a:pt x="609" y="107"/>
                    </a:lnTo>
                    <a:lnTo>
                      <a:pt x="605" y="97"/>
                    </a:lnTo>
                    <a:lnTo>
                      <a:pt x="599" y="90"/>
                    </a:lnTo>
                    <a:lnTo>
                      <a:pt x="591" y="80"/>
                    </a:lnTo>
                    <a:lnTo>
                      <a:pt x="582" y="71"/>
                    </a:lnTo>
                    <a:lnTo>
                      <a:pt x="571" y="61"/>
                    </a:lnTo>
                    <a:lnTo>
                      <a:pt x="559" y="52"/>
                    </a:lnTo>
                    <a:lnTo>
                      <a:pt x="546" y="40"/>
                    </a:lnTo>
                    <a:lnTo>
                      <a:pt x="531" y="33"/>
                    </a:lnTo>
                    <a:lnTo>
                      <a:pt x="512" y="25"/>
                    </a:lnTo>
                    <a:lnTo>
                      <a:pt x="493" y="19"/>
                    </a:lnTo>
                    <a:lnTo>
                      <a:pt x="491" y="19"/>
                    </a:lnTo>
                    <a:lnTo>
                      <a:pt x="491" y="23"/>
                    </a:lnTo>
                    <a:lnTo>
                      <a:pt x="491" y="29"/>
                    </a:lnTo>
                    <a:lnTo>
                      <a:pt x="493" y="38"/>
                    </a:lnTo>
                    <a:lnTo>
                      <a:pt x="493" y="50"/>
                    </a:lnTo>
                    <a:lnTo>
                      <a:pt x="494" y="63"/>
                    </a:lnTo>
                    <a:lnTo>
                      <a:pt x="494" y="78"/>
                    </a:lnTo>
                    <a:lnTo>
                      <a:pt x="494" y="95"/>
                    </a:lnTo>
                    <a:lnTo>
                      <a:pt x="493" y="112"/>
                    </a:lnTo>
                    <a:lnTo>
                      <a:pt x="491" y="133"/>
                    </a:lnTo>
                    <a:lnTo>
                      <a:pt x="485" y="152"/>
                    </a:lnTo>
                    <a:lnTo>
                      <a:pt x="479" y="175"/>
                    </a:lnTo>
                    <a:lnTo>
                      <a:pt x="470" y="196"/>
                    </a:lnTo>
                    <a:lnTo>
                      <a:pt x="458" y="217"/>
                    </a:lnTo>
                    <a:lnTo>
                      <a:pt x="445" y="240"/>
                    </a:lnTo>
                    <a:lnTo>
                      <a:pt x="428" y="261"/>
                    </a:lnTo>
                    <a:lnTo>
                      <a:pt x="434" y="249"/>
                    </a:lnTo>
                    <a:lnTo>
                      <a:pt x="441" y="236"/>
                    </a:lnTo>
                    <a:lnTo>
                      <a:pt x="447" y="221"/>
                    </a:lnTo>
                    <a:lnTo>
                      <a:pt x="453" y="206"/>
                    </a:lnTo>
                    <a:lnTo>
                      <a:pt x="458" y="188"/>
                    </a:lnTo>
                    <a:lnTo>
                      <a:pt x="462" y="171"/>
                    </a:lnTo>
                    <a:lnTo>
                      <a:pt x="466" y="154"/>
                    </a:lnTo>
                    <a:lnTo>
                      <a:pt x="470" y="137"/>
                    </a:lnTo>
                    <a:lnTo>
                      <a:pt x="472" y="118"/>
                    </a:lnTo>
                    <a:lnTo>
                      <a:pt x="474" y="99"/>
                    </a:lnTo>
                    <a:lnTo>
                      <a:pt x="474" y="82"/>
                    </a:lnTo>
                    <a:lnTo>
                      <a:pt x="474" y="65"/>
                    </a:lnTo>
                    <a:lnTo>
                      <a:pt x="470" y="48"/>
                    </a:lnTo>
                    <a:lnTo>
                      <a:pt x="468" y="35"/>
                    </a:lnTo>
                    <a:lnTo>
                      <a:pt x="464" y="19"/>
                    </a:lnTo>
                    <a:lnTo>
                      <a:pt x="458" y="8"/>
                    </a:lnTo>
                    <a:lnTo>
                      <a:pt x="456" y="19"/>
                    </a:lnTo>
                    <a:lnTo>
                      <a:pt x="456" y="31"/>
                    </a:lnTo>
                    <a:lnTo>
                      <a:pt x="456" y="46"/>
                    </a:lnTo>
                    <a:lnTo>
                      <a:pt x="456" y="59"/>
                    </a:lnTo>
                    <a:lnTo>
                      <a:pt x="453" y="73"/>
                    </a:lnTo>
                    <a:lnTo>
                      <a:pt x="451" y="90"/>
                    </a:lnTo>
                    <a:lnTo>
                      <a:pt x="447" y="105"/>
                    </a:lnTo>
                    <a:lnTo>
                      <a:pt x="445" y="122"/>
                    </a:lnTo>
                    <a:lnTo>
                      <a:pt x="441" y="137"/>
                    </a:lnTo>
                    <a:lnTo>
                      <a:pt x="436" y="152"/>
                    </a:lnTo>
                    <a:lnTo>
                      <a:pt x="432" y="168"/>
                    </a:lnTo>
                    <a:lnTo>
                      <a:pt x="426" y="183"/>
                    </a:lnTo>
                    <a:lnTo>
                      <a:pt x="418" y="198"/>
                    </a:lnTo>
                    <a:lnTo>
                      <a:pt x="413" y="213"/>
                    </a:lnTo>
                    <a:lnTo>
                      <a:pt x="405" y="228"/>
                    </a:lnTo>
                    <a:lnTo>
                      <a:pt x="398" y="244"/>
                    </a:lnTo>
                    <a:lnTo>
                      <a:pt x="398" y="240"/>
                    </a:lnTo>
                    <a:lnTo>
                      <a:pt x="401" y="234"/>
                    </a:lnTo>
                    <a:lnTo>
                      <a:pt x="403" y="225"/>
                    </a:lnTo>
                    <a:lnTo>
                      <a:pt x="407" y="215"/>
                    </a:lnTo>
                    <a:lnTo>
                      <a:pt x="411" y="200"/>
                    </a:lnTo>
                    <a:lnTo>
                      <a:pt x="417" y="185"/>
                    </a:lnTo>
                    <a:lnTo>
                      <a:pt x="420" y="168"/>
                    </a:lnTo>
                    <a:lnTo>
                      <a:pt x="426" y="150"/>
                    </a:lnTo>
                    <a:lnTo>
                      <a:pt x="428" y="130"/>
                    </a:lnTo>
                    <a:lnTo>
                      <a:pt x="432" y="109"/>
                    </a:lnTo>
                    <a:lnTo>
                      <a:pt x="432" y="90"/>
                    </a:lnTo>
                    <a:lnTo>
                      <a:pt x="432" y="71"/>
                    </a:lnTo>
                    <a:lnTo>
                      <a:pt x="428" y="50"/>
                    </a:lnTo>
                    <a:lnTo>
                      <a:pt x="422" y="31"/>
                    </a:lnTo>
                    <a:lnTo>
                      <a:pt x="417" y="14"/>
                    </a:lnTo>
                    <a:lnTo>
                      <a:pt x="407" y="0"/>
                    </a:lnTo>
                    <a:lnTo>
                      <a:pt x="407" y="8"/>
                    </a:lnTo>
                    <a:lnTo>
                      <a:pt x="409" y="19"/>
                    </a:lnTo>
                    <a:lnTo>
                      <a:pt x="409" y="29"/>
                    </a:lnTo>
                    <a:lnTo>
                      <a:pt x="411" y="42"/>
                    </a:lnTo>
                    <a:lnTo>
                      <a:pt x="411" y="57"/>
                    </a:lnTo>
                    <a:lnTo>
                      <a:pt x="411" y="73"/>
                    </a:lnTo>
                    <a:lnTo>
                      <a:pt x="411" y="88"/>
                    </a:lnTo>
                    <a:lnTo>
                      <a:pt x="411" y="105"/>
                    </a:lnTo>
                    <a:lnTo>
                      <a:pt x="407" y="120"/>
                    </a:lnTo>
                    <a:lnTo>
                      <a:pt x="403" y="137"/>
                    </a:lnTo>
                    <a:lnTo>
                      <a:pt x="401" y="152"/>
                    </a:lnTo>
                    <a:lnTo>
                      <a:pt x="396" y="168"/>
                    </a:lnTo>
                    <a:lnTo>
                      <a:pt x="390" y="183"/>
                    </a:lnTo>
                    <a:lnTo>
                      <a:pt x="382" y="198"/>
                    </a:lnTo>
                    <a:lnTo>
                      <a:pt x="375" y="209"/>
                    </a:lnTo>
                    <a:lnTo>
                      <a:pt x="365" y="225"/>
                    </a:lnTo>
                    <a:lnTo>
                      <a:pt x="365" y="221"/>
                    </a:lnTo>
                    <a:lnTo>
                      <a:pt x="367" y="215"/>
                    </a:lnTo>
                    <a:lnTo>
                      <a:pt x="371" y="208"/>
                    </a:lnTo>
                    <a:lnTo>
                      <a:pt x="377" y="198"/>
                    </a:lnTo>
                    <a:lnTo>
                      <a:pt x="380" y="185"/>
                    </a:lnTo>
                    <a:lnTo>
                      <a:pt x="384" y="171"/>
                    </a:lnTo>
                    <a:lnTo>
                      <a:pt x="390" y="154"/>
                    </a:lnTo>
                    <a:lnTo>
                      <a:pt x="394" y="139"/>
                    </a:lnTo>
                    <a:lnTo>
                      <a:pt x="396" y="122"/>
                    </a:lnTo>
                    <a:lnTo>
                      <a:pt x="396" y="103"/>
                    </a:lnTo>
                    <a:lnTo>
                      <a:pt x="396" y="86"/>
                    </a:lnTo>
                    <a:lnTo>
                      <a:pt x="392" y="69"/>
                    </a:lnTo>
                    <a:lnTo>
                      <a:pt x="384" y="52"/>
                    </a:lnTo>
                    <a:lnTo>
                      <a:pt x="377" y="35"/>
                    </a:lnTo>
                    <a:lnTo>
                      <a:pt x="361" y="21"/>
                    </a:lnTo>
                    <a:lnTo>
                      <a:pt x="346" y="8"/>
                    </a:lnTo>
                    <a:lnTo>
                      <a:pt x="350" y="16"/>
                    </a:lnTo>
                    <a:lnTo>
                      <a:pt x="354" y="21"/>
                    </a:lnTo>
                    <a:lnTo>
                      <a:pt x="356" y="29"/>
                    </a:lnTo>
                    <a:lnTo>
                      <a:pt x="360" y="36"/>
                    </a:lnTo>
                    <a:lnTo>
                      <a:pt x="360" y="42"/>
                    </a:lnTo>
                    <a:lnTo>
                      <a:pt x="361" y="50"/>
                    </a:lnTo>
                    <a:lnTo>
                      <a:pt x="365" y="55"/>
                    </a:lnTo>
                    <a:lnTo>
                      <a:pt x="367" y="61"/>
                    </a:lnTo>
                    <a:lnTo>
                      <a:pt x="369" y="73"/>
                    </a:lnTo>
                    <a:lnTo>
                      <a:pt x="369" y="86"/>
                    </a:lnTo>
                    <a:lnTo>
                      <a:pt x="367" y="93"/>
                    </a:lnTo>
                    <a:lnTo>
                      <a:pt x="367" y="101"/>
                    </a:lnTo>
                    <a:lnTo>
                      <a:pt x="367" y="107"/>
                    </a:lnTo>
                    <a:lnTo>
                      <a:pt x="365" y="116"/>
                    </a:lnTo>
                    <a:lnTo>
                      <a:pt x="361" y="107"/>
                    </a:lnTo>
                    <a:lnTo>
                      <a:pt x="360" y="93"/>
                    </a:lnTo>
                    <a:lnTo>
                      <a:pt x="356" y="88"/>
                    </a:lnTo>
                    <a:lnTo>
                      <a:pt x="354" y="82"/>
                    </a:lnTo>
                    <a:lnTo>
                      <a:pt x="350" y="74"/>
                    </a:lnTo>
                    <a:lnTo>
                      <a:pt x="346" y="69"/>
                    </a:lnTo>
                    <a:lnTo>
                      <a:pt x="341" y="61"/>
                    </a:lnTo>
                    <a:lnTo>
                      <a:pt x="335" y="55"/>
                    </a:lnTo>
                    <a:lnTo>
                      <a:pt x="327" y="50"/>
                    </a:lnTo>
                    <a:lnTo>
                      <a:pt x="320" y="46"/>
                    </a:lnTo>
                    <a:lnTo>
                      <a:pt x="308" y="40"/>
                    </a:lnTo>
                    <a:lnTo>
                      <a:pt x="295" y="36"/>
                    </a:lnTo>
                    <a:lnTo>
                      <a:pt x="282" y="33"/>
                    </a:lnTo>
                    <a:lnTo>
                      <a:pt x="266" y="33"/>
                    </a:lnTo>
                    <a:lnTo>
                      <a:pt x="244" y="31"/>
                    </a:lnTo>
                    <a:lnTo>
                      <a:pt x="223" y="31"/>
                    </a:lnTo>
                    <a:lnTo>
                      <a:pt x="202" y="31"/>
                    </a:lnTo>
                    <a:lnTo>
                      <a:pt x="185" y="33"/>
                    </a:lnTo>
                    <a:lnTo>
                      <a:pt x="166" y="35"/>
                    </a:lnTo>
                    <a:lnTo>
                      <a:pt x="149" y="38"/>
                    </a:lnTo>
                    <a:lnTo>
                      <a:pt x="135" y="42"/>
                    </a:lnTo>
                    <a:lnTo>
                      <a:pt x="122" y="46"/>
                    </a:lnTo>
                    <a:lnTo>
                      <a:pt x="109" y="50"/>
                    </a:lnTo>
                    <a:lnTo>
                      <a:pt x="99" y="52"/>
                    </a:lnTo>
                    <a:lnTo>
                      <a:pt x="90" y="55"/>
                    </a:lnTo>
                    <a:lnTo>
                      <a:pt x="82" y="59"/>
                    </a:lnTo>
                    <a:lnTo>
                      <a:pt x="73" y="65"/>
                    </a:lnTo>
                    <a:lnTo>
                      <a:pt x="69" y="67"/>
                    </a:lnTo>
                    <a:lnTo>
                      <a:pt x="67" y="67"/>
                    </a:lnTo>
                    <a:lnTo>
                      <a:pt x="61" y="71"/>
                    </a:lnTo>
                    <a:lnTo>
                      <a:pt x="52" y="76"/>
                    </a:lnTo>
                    <a:lnTo>
                      <a:pt x="42" y="86"/>
                    </a:lnTo>
                    <a:lnTo>
                      <a:pt x="36" y="90"/>
                    </a:lnTo>
                    <a:lnTo>
                      <a:pt x="31" y="95"/>
                    </a:lnTo>
                    <a:lnTo>
                      <a:pt x="25" y="103"/>
                    </a:lnTo>
                    <a:lnTo>
                      <a:pt x="21" y="109"/>
                    </a:lnTo>
                    <a:lnTo>
                      <a:pt x="16" y="116"/>
                    </a:lnTo>
                    <a:lnTo>
                      <a:pt x="10" y="126"/>
                    </a:lnTo>
                    <a:lnTo>
                      <a:pt x="6" y="133"/>
                    </a:lnTo>
                    <a:lnTo>
                      <a:pt x="2" y="143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165" name="Group 580"/>
            <p:cNvGrpSpPr>
              <a:grpSpLocks/>
            </p:cNvGrpSpPr>
            <p:nvPr/>
          </p:nvGrpSpPr>
          <p:grpSpPr bwMode="auto">
            <a:xfrm>
              <a:off x="2455" y="9588"/>
              <a:ext cx="184" cy="207"/>
              <a:chOff x="3465" y="3839"/>
              <a:chExt cx="266" cy="297"/>
            </a:xfrm>
          </p:grpSpPr>
          <p:sp>
            <p:nvSpPr>
              <p:cNvPr id="6319" name="Freeform 616"/>
              <p:cNvSpPr>
                <a:spLocks/>
              </p:cNvSpPr>
              <p:nvPr/>
            </p:nvSpPr>
            <p:spPr bwMode="auto">
              <a:xfrm rot="-9495803">
                <a:off x="3527" y="3841"/>
                <a:ext cx="107" cy="115"/>
              </a:xfrm>
              <a:custGeom>
                <a:avLst/>
                <a:gdLst>
                  <a:gd name="T0" fmla="*/ 0 w 835"/>
                  <a:gd name="T1" fmla="*/ 0 h 892"/>
                  <a:gd name="T2" fmla="*/ 0 w 835"/>
                  <a:gd name="T3" fmla="*/ 0 h 892"/>
                  <a:gd name="T4" fmla="*/ 0 w 835"/>
                  <a:gd name="T5" fmla="*/ 0 h 892"/>
                  <a:gd name="T6" fmla="*/ 1 w 835"/>
                  <a:gd name="T7" fmla="*/ 0 h 892"/>
                  <a:gd name="T8" fmla="*/ 1 w 835"/>
                  <a:gd name="T9" fmla="*/ 0 h 892"/>
                  <a:gd name="T10" fmla="*/ 1 w 835"/>
                  <a:gd name="T11" fmla="*/ 0 h 892"/>
                  <a:gd name="T12" fmla="*/ 1 w 835"/>
                  <a:gd name="T13" fmla="*/ 0 h 892"/>
                  <a:gd name="T14" fmla="*/ 2 w 835"/>
                  <a:gd name="T15" fmla="*/ 1 h 892"/>
                  <a:gd name="T16" fmla="*/ 2 w 835"/>
                  <a:gd name="T17" fmla="*/ 1 h 892"/>
                  <a:gd name="T18" fmla="*/ 2 w 835"/>
                  <a:gd name="T19" fmla="*/ 1 h 892"/>
                  <a:gd name="T20" fmla="*/ 2 w 835"/>
                  <a:gd name="T21" fmla="*/ 1 h 892"/>
                  <a:gd name="T22" fmla="*/ 2 w 835"/>
                  <a:gd name="T23" fmla="*/ 2 h 892"/>
                  <a:gd name="T24" fmla="*/ 1 w 835"/>
                  <a:gd name="T25" fmla="*/ 2 h 892"/>
                  <a:gd name="T26" fmla="*/ 1 w 835"/>
                  <a:gd name="T27" fmla="*/ 2 h 892"/>
                  <a:gd name="T28" fmla="*/ 1 w 835"/>
                  <a:gd name="T29" fmla="*/ 2 h 892"/>
                  <a:gd name="T30" fmla="*/ 0 w 835"/>
                  <a:gd name="T31" fmla="*/ 2 h 892"/>
                  <a:gd name="T32" fmla="*/ 0 w 835"/>
                  <a:gd name="T33" fmla="*/ 2 h 892"/>
                  <a:gd name="T34" fmla="*/ 0 w 835"/>
                  <a:gd name="T35" fmla="*/ 2 h 892"/>
                  <a:gd name="T36" fmla="*/ 0 w 835"/>
                  <a:gd name="T37" fmla="*/ 1 h 892"/>
                  <a:gd name="T38" fmla="*/ 0 w 835"/>
                  <a:gd name="T39" fmla="*/ 1 h 892"/>
                  <a:gd name="T40" fmla="*/ 0 w 835"/>
                  <a:gd name="T41" fmla="*/ 1 h 892"/>
                  <a:gd name="T42" fmla="*/ 0 w 835"/>
                  <a:gd name="T43" fmla="*/ 1 h 892"/>
                  <a:gd name="T44" fmla="*/ 0 w 835"/>
                  <a:gd name="T45" fmla="*/ 0 h 892"/>
                  <a:gd name="T46" fmla="*/ 0 w 835"/>
                  <a:gd name="T47" fmla="*/ 0 h 892"/>
                  <a:gd name="T48" fmla="*/ 0 w 835"/>
                  <a:gd name="T49" fmla="*/ 0 h 89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892"/>
                  <a:gd name="T77" fmla="*/ 835 w 835"/>
                  <a:gd name="T78" fmla="*/ 892 h 89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892">
                    <a:moveTo>
                      <a:pt x="0" y="141"/>
                    </a:moveTo>
                    <a:lnTo>
                      <a:pt x="44" y="73"/>
                    </a:lnTo>
                    <a:lnTo>
                      <a:pt x="148" y="0"/>
                    </a:lnTo>
                    <a:lnTo>
                      <a:pt x="302" y="18"/>
                    </a:lnTo>
                    <a:lnTo>
                      <a:pt x="390" y="97"/>
                    </a:lnTo>
                    <a:lnTo>
                      <a:pt x="527" y="54"/>
                    </a:lnTo>
                    <a:lnTo>
                      <a:pt x="681" y="132"/>
                    </a:lnTo>
                    <a:lnTo>
                      <a:pt x="732" y="278"/>
                    </a:lnTo>
                    <a:lnTo>
                      <a:pt x="835" y="386"/>
                    </a:lnTo>
                    <a:lnTo>
                      <a:pt x="821" y="529"/>
                    </a:lnTo>
                    <a:lnTo>
                      <a:pt x="804" y="660"/>
                    </a:lnTo>
                    <a:lnTo>
                      <a:pt x="724" y="704"/>
                    </a:lnTo>
                    <a:lnTo>
                      <a:pt x="646" y="829"/>
                    </a:lnTo>
                    <a:lnTo>
                      <a:pt x="378" y="892"/>
                    </a:lnTo>
                    <a:lnTo>
                      <a:pt x="253" y="846"/>
                    </a:lnTo>
                    <a:lnTo>
                      <a:pt x="124" y="867"/>
                    </a:lnTo>
                    <a:lnTo>
                      <a:pt x="0" y="808"/>
                    </a:lnTo>
                    <a:lnTo>
                      <a:pt x="99" y="704"/>
                    </a:lnTo>
                    <a:lnTo>
                      <a:pt x="107" y="563"/>
                    </a:lnTo>
                    <a:lnTo>
                      <a:pt x="177" y="518"/>
                    </a:lnTo>
                    <a:lnTo>
                      <a:pt x="154" y="388"/>
                    </a:lnTo>
                    <a:lnTo>
                      <a:pt x="137" y="322"/>
                    </a:lnTo>
                    <a:lnTo>
                      <a:pt x="97" y="170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0" name="Freeform 615"/>
              <p:cNvSpPr>
                <a:spLocks/>
              </p:cNvSpPr>
              <p:nvPr/>
            </p:nvSpPr>
            <p:spPr bwMode="auto">
              <a:xfrm rot="-9495803">
                <a:off x="3469" y="3927"/>
                <a:ext cx="120" cy="117"/>
              </a:xfrm>
              <a:custGeom>
                <a:avLst/>
                <a:gdLst>
                  <a:gd name="T0" fmla="*/ 0 w 935"/>
                  <a:gd name="T1" fmla="*/ 0 h 912"/>
                  <a:gd name="T2" fmla="*/ 0 w 935"/>
                  <a:gd name="T3" fmla="*/ 0 h 912"/>
                  <a:gd name="T4" fmla="*/ 0 w 935"/>
                  <a:gd name="T5" fmla="*/ 1 h 912"/>
                  <a:gd name="T6" fmla="*/ 0 w 935"/>
                  <a:gd name="T7" fmla="*/ 1 h 912"/>
                  <a:gd name="T8" fmla="*/ 0 w 935"/>
                  <a:gd name="T9" fmla="*/ 1 h 912"/>
                  <a:gd name="T10" fmla="*/ 0 w 935"/>
                  <a:gd name="T11" fmla="*/ 2 h 912"/>
                  <a:gd name="T12" fmla="*/ 1 w 935"/>
                  <a:gd name="T13" fmla="*/ 2 h 912"/>
                  <a:gd name="T14" fmla="*/ 1 w 935"/>
                  <a:gd name="T15" fmla="*/ 2 h 912"/>
                  <a:gd name="T16" fmla="*/ 1 w 935"/>
                  <a:gd name="T17" fmla="*/ 2 h 912"/>
                  <a:gd name="T18" fmla="*/ 2 w 935"/>
                  <a:gd name="T19" fmla="*/ 2 h 912"/>
                  <a:gd name="T20" fmla="*/ 2 w 935"/>
                  <a:gd name="T21" fmla="*/ 2 h 912"/>
                  <a:gd name="T22" fmla="*/ 2 w 935"/>
                  <a:gd name="T23" fmla="*/ 1 h 912"/>
                  <a:gd name="T24" fmla="*/ 2 w 935"/>
                  <a:gd name="T25" fmla="*/ 1 h 912"/>
                  <a:gd name="T26" fmla="*/ 2 w 935"/>
                  <a:gd name="T27" fmla="*/ 1 h 912"/>
                  <a:gd name="T28" fmla="*/ 2 w 935"/>
                  <a:gd name="T29" fmla="*/ 0 h 912"/>
                  <a:gd name="T30" fmla="*/ 1 w 935"/>
                  <a:gd name="T31" fmla="*/ 0 h 912"/>
                  <a:gd name="T32" fmla="*/ 1 w 935"/>
                  <a:gd name="T33" fmla="*/ 0 h 912"/>
                  <a:gd name="T34" fmla="*/ 1 w 935"/>
                  <a:gd name="T35" fmla="*/ 0 h 912"/>
                  <a:gd name="T36" fmla="*/ 1 w 935"/>
                  <a:gd name="T37" fmla="*/ 0 h 912"/>
                  <a:gd name="T38" fmla="*/ 1 w 935"/>
                  <a:gd name="T39" fmla="*/ 0 h 912"/>
                  <a:gd name="T40" fmla="*/ 0 w 935"/>
                  <a:gd name="T41" fmla="*/ 0 h 912"/>
                  <a:gd name="T42" fmla="*/ 0 w 935"/>
                  <a:gd name="T43" fmla="*/ 0 h 9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5"/>
                  <a:gd name="T67" fmla="*/ 0 h 912"/>
                  <a:gd name="T68" fmla="*/ 935 w 935"/>
                  <a:gd name="T69" fmla="*/ 912 h 9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5" h="912">
                    <a:moveTo>
                      <a:pt x="186" y="106"/>
                    </a:moveTo>
                    <a:lnTo>
                      <a:pt x="101" y="177"/>
                    </a:lnTo>
                    <a:lnTo>
                      <a:pt x="36" y="296"/>
                    </a:lnTo>
                    <a:lnTo>
                      <a:pt x="51" y="371"/>
                    </a:lnTo>
                    <a:lnTo>
                      <a:pt x="0" y="538"/>
                    </a:lnTo>
                    <a:lnTo>
                      <a:pt x="160" y="787"/>
                    </a:lnTo>
                    <a:lnTo>
                      <a:pt x="298" y="878"/>
                    </a:lnTo>
                    <a:lnTo>
                      <a:pt x="416" y="834"/>
                    </a:lnTo>
                    <a:lnTo>
                      <a:pt x="580" y="912"/>
                    </a:lnTo>
                    <a:lnTo>
                      <a:pt x="739" y="867"/>
                    </a:lnTo>
                    <a:lnTo>
                      <a:pt x="897" y="762"/>
                    </a:lnTo>
                    <a:lnTo>
                      <a:pt x="878" y="621"/>
                    </a:lnTo>
                    <a:lnTo>
                      <a:pt x="935" y="485"/>
                    </a:lnTo>
                    <a:lnTo>
                      <a:pt x="909" y="300"/>
                    </a:lnTo>
                    <a:lnTo>
                      <a:pt x="798" y="194"/>
                    </a:lnTo>
                    <a:lnTo>
                      <a:pt x="679" y="171"/>
                    </a:lnTo>
                    <a:lnTo>
                      <a:pt x="663" y="61"/>
                    </a:lnTo>
                    <a:lnTo>
                      <a:pt x="496" y="0"/>
                    </a:lnTo>
                    <a:lnTo>
                      <a:pt x="310" y="11"/>
                    </a:lnTo>
                    <a:lnTo>
                      <a:pt x="224" y="93"/>
                    </a:lnTo>
                    <a:lnTo>
                      <a:pt x="186" y="106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1" name="Freeform 614"/>
              <p:cNvSpPr>
                <a:spLocks/>
              </p:cNvSpPr>
              <p:nvPr/>
            </p:nvSpPr>
            <p:spPr bwMode="auto">
              <a:xfrm rot="-9495803">
                <a:off x="3550" y="3978"/>
                <a:ext cx="117" cy="144"/>
              </a:xfrm>
              <a:custGeom>
                <a:avLst/>
                <a:gdLst>
                  <a:gd name="T0" fmla="*/ 0 w 913"/>
                  <a:gd name="T1" fmla="*/ 0 h 1132"/>
                  <a:gd name="T2" fmla="*/ 0 w 913"/>
                  <a:gd name="T3" fmla="*/ 0 h 1132"/>
                  <a:gd name="T4" fmla="*/ 1 w 913"/>
                  <a:gd name="T5" fmla="*/ 1 h 1132"/>
                  <a:gd name="T6" fmla="*/ 1 w 913"/>
                  <a:gd name="T7" fmla="*/ 1 h 1132"/>
                  <a:gd name="T8" fmla="*/ 1 w 913"/>
                  <a:gd name="T9" fmla="*/ 2 h 1132"/>
                  <a:gd name="T10" fmla="*/ 2 w 913"/>
                  <a:gd name="T11" fmla="*/ 2 h 1132"/>
                  <a:gd name="T12" fmla="*/ 2 w 913"/>
                  <a:gd name="T13" fmla="*/ 2 h 1132"/>
                  <a:gd name="T14" fmla="*/ 2 w 913"/>
                  <a:gd name="T15" fmla="*/ 2 h 1132"/>
                  <a:gd name="T16" fmla="*/ 1 w 913"/>
                  <a:gd name="T17" fmla="*/ 1 h 1132"/>
                  <a:gd name="T18" fmla="*/ 1 w 913"/>
                  <a:gd name="T19" fmla="*/ 1 h 1132"/>
                  <a:gd name="T20" fmla="*/ 0 w 913"/>
                  <a:gd name="T21" fmla="*/ 0 h 1132"/>
                  <a:gd name="T22" fmla="*/ 0 w 913"/>
                  <a:gd name="T23" fmla="*/ 0 h 1132"/>
                  <a:gd name="T24" fmla="*/ 0 w 913"/>
                  <a:gd name="T25" fmla="*/ 0 h 11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3"/>
                  <a:gd name="T40" fmla="*/ 0 h 1132"/>
                  <a:gd name="T41" fmla="*/ 913 w 913"/>
                  <a:gd name="T42" fmla="*/ 1132 h 113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3" h="1132">
                    <a:moveTo>
                      <a:pt x="0" y="38"/>
                    </a:moveTo>
                    <a:lnTo>
                      <a:pt x="118" y="153"/>
                    </a:lnTo>
                    <a:lnTo>
                      <a:pt x="282" y="366"/>
                    </a:lnTo>
                    <a:lnTo>
                      <a:pt x="428" y="564"/>
                    </a:lnTo>
                    <a:lnTo>
                      <a:pt x="647" y="889"/>
                    </a:lnTo>
                    <a:lnTo>
                      <a:pt x="778" y="1132"/>
                    </a:lnTo>
                    <a:lnTo>
                      <a:pt x="913" y="1125"/>
                    </a:lnTo>
                    <a:lnTo>
                      <a:pt x="820" y="978"/>
                    </a:lnTo>
                    <a:lnTo>
                      <a:pt x="565" y="621"/>
                    </a:lnTo>
                    <a:lnTo>
                      <a:pt x="312" y="256"/>
                    </a:lnTo>
                    <a:lnTo>
                      <a:pt x="166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D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2" name="Freeform 613"/>
              <p:cNvSpPr>
                <a:spLocks/>
              </p:cNvSpPr>
              <p:nvPr/>
            </p:nvSpPr>
            <p:spPr bwMode="auto">
              <a:xfrm rot="-9495803">
                <a:off x="3520" y="4045"/>
                <a:ext cx="60" cy="59"/>
              </a:xfrm>
              <a:custGeom>
                <a:avLst/>
                <a:gdLst>
                  <a:gd name="T0" fmla="*/ 0 w 467"/>
                  <a:gd name="T1" fmla="*/ 0 h 463"/>
                  <a:gd name="T2" fmla="*/ 0 w 467"/>
                  <a:gd name="T3" fmla="*/ 0 h 463"/>
                  <a:gd name="T4" fmla="*/ 1 w 467"/>
                  <a:gd name="T5" fmla="*/ 1 h 463"/>
                  <a:gd name="T6" fmla="*/ 1 w 467"/>
                  <a:gd name="T7" fmla="*/ 1 h 463"/>
                  <a:gd name="T8" fmla="*/ 1 w 467"/>
                  <a:gd name="T9" fmla="*/ 1 h 463"/>
                  <a:gd name="T10" fmla="*/ 1 w 467"/>
                  <a:gd name="T11" fmla="*/ 1 h 463"/>
                  <a:gd name="T12" fmla="*/ 1 w 467"/>
                  <a:gd name="T13" fmla="*/ 0 h 463"/>
                  <a:gd name="T14" fmla="*/ 1 w 467"/>
                  <a:gd name="T15" fmla="*/ 0 h 463"/>
                  <a:gd name="T16" fmla="*/ 0 w 467"/>
                  <a:gd name="T17" fmla="*/ 0 h 463"/>
                  <a:gd name="T18" fmla="*/ 0 w 467"/>
                  <a:gd name="T19" fmla="*/ 0 h 4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7"/>
                  <a:gd name="T31" fmla="*/ 0 h 463"/>
                  <a:gd name="T32" fmla="*/ 467 w 467"/>
                  <a:gd name="T33" fmla="*/ 463 h 4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7" h="463">
                    <a:moveTo>
                      <a:pt x="0" y="7"/>
                    </a:moveTo>
                    <a:lnTo>
                      <a:pt x="167" y="150"/>
                    </a:lnTo>
                    <a:lnTo>
                      <a:pt x="296" y="336"/>
                    </a:lnTo>
                    <a:lnTo>
                      <a:pt x="371" y="463"/>
                    </a:lnTo>
                    <a:lnTo>
                      <a:pt x="467" y="385"/>
                    </a:lnTo>
                    <a:lnTo>
                      <a:pt x="344" y="252"/>
                    </a:lnTo>
                    <a:lnTo>
                      <a:pt x="232" y="45"/>
                    </a:lnTo>
                    <a:lnTo>
                      <a:pt x="2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3" name="Freeform 612"/>
              <p:cNvSpPr>
                <a:spLocks/>
              </p:cNvSpPr>
              <p:nvPr/>
            </p:nvSpPr>
            <p:spPr bwMode="auto">
              <a:xfrm rot="-9495803">
                <a:off x="3551" y="3976"/>
                <a:ext cx="104" cy="142"/>
              </a:xfrm>
              <a:custGeom>
                <a:avLst/>
                <a:gdLst>
                  <a:gd name="T0" fmla="*/ 0 w 813"/>
                  <a:gd name="T1" fmla="*/ 0 h 1110"/>
                  <a:gd name="T2" fmla="*/ 0 w 813"/>
                  <a:gd name="T3" fmla="*/ 0 h 1110"/>
                  <a:gd name="T4" fmla="*/ 1 w 813"/>
                  <a:gd name="T5" fmla="*/ 1 h 1110"/>
                  <a:gd name="T6" fmla="*/ 1 w 813"/>
                  <a:gd name="T7" fmla="*/ 1 h 1110"/>
                  <a:gd name="T8" fmla="*/ 1 w 813"/>
                  <a:gd name="T9" fmla="*/ 2 h 1110"/>
                  <a:gd name="T10" fmla="*/ 1 w 813"/>
                  <a:gd name="T11" fmla="*/ 2 h 1110"/>
                  <a:gd name="T12" fmla="*/ 2 w 813"/>
                  <a:gd name="T13" fmla="*/ 2 h 1110"/>
                  <a:gd name="T14" fmla="*/ 2 w 813"/>
                  <a:gd name="T15" fmla="*/ 2 h 1110"/>
                  <a:gd name="T16" fmla="*/ 2 w 813"/>
                  <a:gd name="T17" fmla="*/ 2 h 1110"/>
                  <a:gd name="T18" fmla="*/ 1 w 813"/>
                  <a:gd name="T19" fmla="*/ 1 h 1110"/>
                  <a:gd name="T20" fmla="*/ 1 w 813"/>
                  <a:gd name="T21" fmla="*/ 1 h 1110"/>
                  <a:gd name="T22" fmla="*/ 0 w 813"/>
                  <a:gd name="T23" fmla="*/ 0 h 1110"/>
                  <a:gd name="T24" fmla="*/ 0 w 813"/>
                  <a:gd name="T25" fmla="*/ 0 h 1110"/>
                  <a:gd name="T26" fmla="*/ 0 w 813"/>
                  <a:gd name="T27" fmla="*/ 0 h 1110"/>
                  <a:gd name="T28" fmla="*/ 0 w 813"/>
                  <a:gd name="T29" fmla="*/ 0 h 11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13"/>
                  <a:gd name="T46" fmla="*/ 0 h 1110"/>
                  <a:gd name="T47" fmla="*/ 813 w 813"/>
                  <a:gd name="T48" fmla="*/ 1110 h 11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13" h="1110">
                    <a:moveTo>
                      <a:pt x="0" y="9"/>
                    </a:moveTo>
                    <a:lnTo>
                      <a:pt x="85" y="144"/>
                    </a:lnTo>
                    <a:lnTo>
                      <a:pt x="215" y="332"/>
                    </a:lnTo>
                    <a:lnTo>
                      <a:pt x="361" y="530"/>
                    </a:lnTo>
                    <a:lnTo>
                      <a:pt x="492" y="718"/>
                    </a:lnTo>
                    <a:lnTo>
                      <a:pt x="614" y="904"/>
                    </a:lnTo>
                    <a:lnTo>
                      <a:pt x="728" y="1096"/>
                    </a:lnTo>
                    <a:lnTo>
                      <a:pt x="813" y="1110"/>
                    </a:lnTo>
                    <a:lnTo>
                      <a:pt x="724" y="977"/>
                    </a:lnTo>
                    <a:lnTo>
                      <a:pt x="439" y="587"/>
                    </a:lnTo>
                    <a:lnTo>
                      <a:pt x="258" y="323"/>
                    </a:lnTo>
                    <a:lnTo>
                      <a:pt x="125" y="93"/>
                    </a:lnTo>
                    <a:lnTo>
                      <a:pt x="74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4" name="Freeform 611"/>
              <p:cNvSpPr>
                <a:spLocks/>
              </p:cNvSpPr>
              <p:nvPr/>
            </p:nvSpPr>
            <p:spPr bwMode="auto">
              <a:xfrm rot="-9495803">
                <a:off x="3520" y="4048"/>
                <a:ext cx="40" cy="54"/>
              </a:xfrm>
              <a:custGeom>
                <a:avLst/>
                <a:gdLst>
                  <a:gd name="T0" fmla="*/ 0 w 316"/>
                  <a:gd name="T1" fmla="*/ 0 h 424"/>
                  <a:gd name="T2" fmla="*/ 0 w 316"/>
                  <a:gd name="T3" fmla="*/ 0 h 424"/>
                  <a:gd name="T4" fmla="*/ 0 w 316"/>
                  <a:gd name="T5" fmla="*/ 1 h 424"/>
                  <a:gd name="T6" fmla="*/ 1 w 316"/>
                  <a:gd name="T7" fmla="*/ 1 h 424"/>
                  <a:gd name="T8" fmla="*/ 1 w 316"/>
                  <a:gd name="T9" fmla="*/ 1 h 424"/>
                  <a:gd name="T10" fmla="*/ 1 w 316"/>
                  <a:gd name="T11" fmla="*/ 1 h 424"/>
                  <a:gd name="T12" fmla="*/ 0 w 316"/>
                  <a:gd name="T13" fmla="*/ 0 h 424"/>
                  <a:gd name="T14" fmla="*/ 0 w 316"/>
                  <a:gd name="T15" fmla="*/ 0 h 424"/>
                  <a:gd name="T16" fmla="*/ 0 w 316"/>
                  <a:gd name="T17" fmla="*/ 0 h 424"/>
                  <a:gd name="T18" fmla="*/ 0 w 316"/>
                  <a:gd name="T19" fmla="*/ 0 h 4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424"/>
                  <a:gd name="T32" fmla="*/ 316 w 316"/>
                  <a:gd name="T33" fmla="*/ 424 h 4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424">
                    <a:moveTo>
                      <a:pt x="0" y="19"/>
                    </a:moveTo>
                    <a:lnTo>
                      <a:pt x="73" y="135"/>
                    </a:lnTo>
                    <a:lnTo>
                      <a:pt x="151" y="258"/>
                    </a:lnTo>
                    <a:lnTo>
                      <a:pt x="272" y="424"/>
                    </a:lnTo>
                    <a:lnTo>
                      <a:pt x="316" y="391"/>
                    </a:lnTo>
                    <a:lnTo>
                      <a:pt x="227" y="285"/>
                    </a:lnTo>
                    <a:lnTo>
                      <a:pt x="124" y="141"/>
                    </a:lnTo>
                    <a:lnTo>
                      <a:pt x="7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5" name="Freeform 610"/>
              <p:cNvSpPr>
                <a:spLocks/>
              </p:cNvSpPr>
              <p:nvPr/>
            </p:nvSpPr>
            <p:spPr bwMode="auto">
              <a:xfrm rot="-9495803">
                <a:off x="3515" y="4046"/>
                <a:ext cx="37" cy="53"/>
              </a:xfrm>
              <a:custGeom>
                <a:avLst/>
                <a:gdLst>
                  <a:gd name="T0" fmla="*/ 0 w 293"/>
                  <a:gd name="T1" fmla="*/ 0 h 412"/>
                  <a:gd name="T2" fmla="*/ 0 w 293"/>
                  <a:gd name="T3" fmla="*/ 0 h 412"/>
                  <a:gd name="T4" fmla="*/ 0 w 293"/>
                  <a:gd name="T5" fmla="*/ 0 h 412"/>
                  <a:gd name="T6" fmla="*/ 0 w 293"/>
                  <a:gd name="T7" fmla="*/ 0 h 412"/>
                  <a:gd name="T8" fmla="*/ 0 w 293"/>
                  <a:gd name="T9" fmla="*/ 0 h 412"/>
                  <a:gd name="T10" fmla="*/ 0 w 293"/>
                  <a:gd name="T11" fmla="*/ 0 h 412"/>
                  <a:gd name="T12" fmla="*/ 0 w 293"/>
                  <a:gd name="T13" fmla="*/ 0 h 412"/>
                  <a:gd name="T14" fmla="*/ 0 w 293"/>
                  <a:gd name="T15" fmla="*/ 0 h 412"/>
                  <a:gd name="T16" fmla="*/ 0 w 293"/>
                  <a:gd name="T17" fmla="*/ 0 h 412"/>
                  <a:gd name="T18" fmla="*/ 0 w 293"/>
                  <a:gd name="T19" fmla="*/ 0 h 412"/>
                  <a:gd name="T20" fmla="*/ 0 w 293"/>
                  <a:gd name="T21" fmla="*/ 0 h 412"/>
                  <a:gd name="T22" fmla="*/ 0 w 293"/>
                  <a:gd name="T23" fmla="*/ 1 h 412"/>
                  <a:gd name="T24" fmla="*/ 0 w 293"/>
                  <a:gd name="T25" fmla="*/ 1 h 412"/>
                  <a:gd name="T26" fmla="*/ 0 w 293"/>
                  <a:gd name="T27" fmla="*/ 1 h 412"/>
                  <a:gd name="T28" fmla="*/ 0 w 293"/>
                  <a:gd name="T29" fmla="*/ 1 h 412"/>
                  <a:gd name="T30" fmla="*/ 0 w 293"/>
                  <a:gd name="T31" fmla="*/ 1 h 412"/>
                  <a:gd name="T32" fmla="*/ 1 w 293"/>
                  <a:gd name="T33" fmla="*/ 1 h 412"/>
                  <a:gd name="T34" fmla="*/ 1 w 293"/>
                  <a:gd name="T35" fmla="*/ 1 h 412"/>
                  <a:gd name="T36" fmla="*/ 1 w 293"/>
                  <a:gd name="T37" fmla="*/ 1 h 412"/>
                  <a:gd name="T38" fmla="*/ 1 w 293"/>
                  <a:gd name="T39" fmla="*/ 1 h 412"/>
                  <a:gd name="T40" fmla="*/ 1 w 293"/>
                  <a:gd name="T41" fmla="*/ 1 h 412"/>
                  <a:gd name="T42" fmla="*/ 1 w 293"/>
                  <a:gd name="T43" fmla="*/ 1 h 412"/>
                  <a:gd name="T44" fmla="*/ 1 w 293"/>
                  <a:gd name="T45" fmla="*/ 1 h 412"/>
                  <a:gd name="T46" fmla="*/ 1 w 293"/>
                  <a:gd name="T47" fmla="*/ 1 h 412"/>
                  <a:gd name="T48" fmla="*/ 0 w 293"/>
                  <a:gd name="T49" fmla="*/ 1 h 412"/>
                  <a:gd name="T50" fmla="*/ 0 w 293"/>
                  <a:gd name="T51" fmla="*/ 1 h 412"/>
                  <a:gd name="T52" fmla="*/ 0 w 293"/>
                  <a:gd name="T53" fmla="*/ 1 h 412"/>
                  <a:gd name="T54" fmla="*/ 0 w 293"/>
                  <a:gd name="T55" fmla="*/ 1 h 412"/>
                  <a:gd name="T56" fmla="*/ 0 w 293"/>
                  <a:gd name="T57" fmla="*/ 0 h 412"/>
                  <a:gd name="T58" fmla="*/ 0 w 293"/>
                  <a:gd name="T59" fmla="*/ 0 h 412"/>
                  <a:gd name="T60" fmla="*/ 0 w 293"/>
                  <a:gd name="T61" fmla="*/ 0 h 412"/>
                  <a:gd name="T62" fmla="*/ 0 w 293"/>
                  <a:gd name="T63" fmla="*/ 0 h 412"/>
                  <a:gd name="T64" fmla="*/ 0 w 293"/>
                  <a:gd name="T65" fmla="*/ 0 h 412"/>
                  <a:gd name="T66" fmla="*/ 0 w 293"/>
                  <a:gd name="T67" fmla="*/ 0 h 412"/>
                  <a:gd name="T68" fmla="*/ 0 w 293"/>
                  <a:gd name="T69" fmla="*/ 0 h 412"/>
                  <a:gd name="T70" fmla="*/ 0 w 293"/>
                  <a:gd name="T71" fmla="*/ 0 h 41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93"/>
                  <a:gd name="T109" fmla="*/ 0 h 412"/>
                  <a:gd name="T110" fmla="*/ 293 w 293"/>
                  <a:gd name="T111" fmla="*/ 412 h 41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93" h="412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2" y="19"/>
                    </a:lnTo>
                    <a:lnTo>
                      <a:pt x="8" y="34"/>
                    </a:lnTo>
                    <a:lnTo>
                      <a:pt x="12" y="53"/>
                    </a:lnTo>
                    <a:lnTo>
                      <a:pt x="21" y="74"/>
                    </a:lnTo>
                    <a:lnTo>
                      <a:pt x="31" y="99"/>
                    </a:lnTo>
                    <a:lnTo>
                      <a:pt x="42" y="127"/>
                    </a:lnTo>
                    <a:lnTo>
                      <a:pt x="57" y="158"/>
                    </a:lnTo>
                    <a:lnTo>
                      <a:pt x="74" y="190"/>
                    </a:lnTo>
                    <a:lnTo>
                      <a:pt x="95" y="222"/>
                    </a:lnTo>
                    <a:lnTo>
                      <a:pt x="120" y="258"/>
                    </a:lnTo>
                    <a:lnTo>
                      <a:pt x="147" y="295"/>
                    </a:lnTo>
                    <a:lnTo>
                      <a:pt x="177" y="334"/>
                    </a:lnTo>
                    <a:lnTo>
                      <a:pt x="211" y="372"/>
                    </a:lnTo>
                    <a:lnTo>
                      <a:pt x="253" y="412"/>
                    </a:lnTo>
                    <a:lnTo>
                      <a:pt x="293" y="399"/>
                    </a:lnTo>
                    <a:lnTo>
                      <a:pt x="289" y="397"/>
                    </a:lnTo>
                    <a:lnTo>
                      <a:pt x="283" y="391"/>
                    </a:lnTo>
                    <a:lnTo>
                      <a:pt x="274" y="380"/>
                    </a:lnTo>
                    <a:lnTo>
                      <a:pt x="262" y="369"/>
                    </a:lnTo>
                    <a:lnTo>
                      <a:pt x="243" y="352"/>
                    </a:lnTo>
                    <a:lnTo>
                      <a:pt x="228" y="333"/>
                    </a:lnTo>
                    <a:lnTo>
                      <a:pt x="207" y="310"/>
                    </a:lnTo>
                    <a:lnTo>
                      <a:pt x="188" y="285"/>
                    </a:lnTo>
                    <a:lnTo>
                      <a:pt x="166" y="257"/>
                    </a:lnTo>
                    <a:lnTo>
                      <a:pt x="145" y="226"/>
                    </a:lnTo>
                    <a:lnTo>
                      <a:pt x="124" y="194"/>
                    </a:lnTo>
                    <a:lnTo>
                      <a:pt x="103" y="160"/>
                    </a:lnTo>
                    <a:lnTo>
                      <a:pt x="82" y="122"/>
                    </a:lnTo>
                    <a:lnTo>
                      <a:pt x="67" y="85"/>
                    </a:lnTo>
                    <a:lnTo>
                      <a:pt x="50" y="46"/>
                    </a:lnTo>
                    <a:lnTo>
                      <a:pt x="3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6" name="Freeform 609"/>
              <p:cNvSpPr>
                <a:spLocks/>
              </p:cNvSpPr>
              <p:nvPr/>
            </p:nvSpPr>
            <p:spPr bwMode="auto">
              <a:xfrm rot="-9495803">
                <a:off x="3548" y="3973"/>
                <a:ext cx="100" cy="144"/>
              </a:xfrm>
              <a:custGeom>
                <a:avLst/>
                <a:gdLst>
                  <a:gd name="T0" fmla="*/ 0 w 785"/>
                  <a:gd name="T1" fmla="*/ 0 h 1131"/>
                  <a:gd name="T2" fmla="*/ 0 w 785"/>
                  <a:gd name="T3" fmla="*/ 0 h 1131"/>
                  <a:gd name="T4" fmla="*/ 0 w 785"/>
                  <a:gd name="T5" fmla="*/ 0 h 1131"/>
                  <a:gd name="T6" fmla="*/ 0 w 785"/>
                  <a:gd name="T7" fmla="*/ 0 h 1131"/>
                  <a:gd name="T8" fmla="*/ 0 w 785"/>
                  <a:gd name="T9" fmla="*/ 0 h 1131"/>
                  <a:gd name="T10" fmla="*/ 0 w 785"/>
                  <a:gd name="T11" fmla="*/ 1 h 1131"/>
                  <a:gd name="T12" fmla="*/ 0 w 785"/>
                  <a:gd name="T13" fmla="*/ 1 h 1131"/>
                  <a:gd name="T14" fmla="*/ 1 w 785"/>
                  <a:gd name="T15" fmla="*/ 1 h 1131"/>
                  <a:gd name="T16" fmla="*/ 1 w 785"/>
                  <a:gd name="T17" fmla="*/ 1 h 1131"/>
                  <a:gd name="T18" fmla="*/ 1 w 785"/>
                  <a:gd name="T19" fmla="*/ 2 h 1131"/>
                  <a:gd name="T20" fmla="*/ 1 w 785"/>
                  <a:gd name="T21" fmla="*/ 2 h 1131"/>
                  <a:gd name="T22" fmla="*/ 1 w 785"/>
                  <a:gd name="T23" fmla="*/ 2 h 1131"/>
                  <a:gd name="T24" fmla="*/ 1 w 785"/>
                  <a:gd name="T25" fmla="*/ 2 h 1131"/>
                  <a:gd name="T26" fmla="*/ 1 w 785"/>
                  <a:gd name="T27" fmla="*/ 2 h 1131"/>
                  <a:gd name="T28" fmla="*/ 2 w 785"/>
                  <a:gd name="T29" fmla="*/ 2 h 1131"/>
                  <a:gd name="T30" fmla="*/ 2 w 785"/>
                  <a:gd name="T31" fmla="*/ 2 h 1131"/>
                  <a:gd name="T32" fmla="*/ 2 w 785"/>
                  <a:gd name="T33" fmla="*/ 2 h 1131"/>
                  <a:gd name="T34" fmla="*/ 2 w 785"/>
                  <a:gd name="T35" fmla="*/ 2 h 1131"/>
                  <a:gd name="T36" fmla="*/ 2 w 785"/>
                  <a:gd name="T37" fmla="*/ 2 h 1131"/>
                  <a:gd name="T38" fmla="*/ 1 w 785"/>
                  <a:gd name="T39" fmla="*/ 2 h 1131"/>
                  <a:gd name="T40" fmla="*/ 1 w 785"/>
                  <a:gd name="T41" fmla="*/ 2 h 1131"/>
                  <a:gd name="T42" fmla="*/ 1 w 785"/>
                  <a:gd name="T43" fmla="*/ 2 h 1131"/>
                  <a:gd name="T44" fmla="*/ 1 w 785"/>
                  <a:gd name="T45" fmla="*/ 1 h 1131"/>
                  <a:gd name="T46" fmla="*/ 1 w 785"/>
                  <a:gd name="T47" fmla="*/ 1 h 1131"/>
                  <a:gd name="T48" fmla="*/ 1 w 785"/>
                  <a:gd name="T49" fmla="*/ 1 h 1131"/>
                  <a:gd name="T50" fmla="*/ 1 w 785"/>
                  <a:gd name="T51" fmla="*/ 1 h 1131"/>
                  <a:gd name="T52" fmla="*/ 1 w 785"/>
                  <a:gd name="T53" fmla="*/ 1 h 1131"/>
                  <a:gd name="T54" fmla="*/ 1 w 785"/>
                  <a:gd name="T55" fmla="*/ 1 h 1131"/>
                  <a:gd name="T56" fmla="*/ 0 w 785"/>
                  <a:gd name="T57" fmla="*/ 1 h 1131"/>
                  <a:gd name="T58" fmla="*/ 0 w 785"/>
                  <a:gd name="T59" fmla="*/ 0 h 1131"/>
                  <a:gd name="T60" fmla="*/ 0 w 785"/>
                  <a:gd name="T61" fmla="*/ 0 h 1131"/>
                  <a:gd name="T62" fmla="*/ 0 w 785"/>
                  <a:gd name="T63" fmla="*/ 0 h 1131"/>
                  <a:gd name="T64" fmla="*/ 0 w 785"/>
                  <a:gd name="T65" fmla="*/ 0 h 1131"/>
                  <a:gd name="T66" fmla="*/ 0 w 785"/>
                  <a:gd name="T67" fmla="*/ 0 h 113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85"/>
                  <a:gd name="T103" fmla="*/ 0 h 1131"/>
                  <a:gd name="T104" fmla="*/ 785 w 785"/>
                  <a:gd name="T105" fmla="*/ 1131 h 113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85" h="1131">
                    <a:moveTo>
                      <a:pt x="0" y="0"/>
                    </a:moveTo>
                    <a:lnTo>
                      <a:pt x="0" y="2"/>
                    </a:lnTo>
                    <a:lnTo>
                      <a:pt x="4" y="10"/>
                    </a:lnTo>
                    <a:lnTo>
                      <a:pt x="7" y="19"/>
                    </a:lnTo>
                    <a:lnTo>
                      <a:pt x="15" y="38"/>
                    </a:lnTo>
                    <a:lnTo>
                      <a:pt x="23" y="57"/>
                    </a:lnTo>
                    <a:lnTo>
                      <a:pt x="36" y="84"/>
                    </a:lnTo>
                    <a:lnTo>
                      <a:pt x="51" y="112"/>
                    </a:lnTo>
                    <a:lnTo>
                      <a:pt x="70" y="148"/>
                    </a:lnTo>
                    <a:lnTo>
                      <a:pt x="91" y="186"/>
                    </a:lnTo>
                    <a:lnTo>
                      <a:pt x="116" y="230"/>
                    </a:lnTo>
                    <a:lnTo>
                      <a:pt x="144" y="278"/>
                    </a:lnTo>
                    <a:lnTo>
                      <a:pt x="178" y="331"/>
                    </a:lnTo>
                    <a:lnTo>
                      <a:pt x="215" y="388"/>
                    </a:lnTo>
                    <a:lnTo>
                      <a:pt x="256" y="451"/>
                    </a:lnTo>
                    <a:lnTo>
                      <a:pt x="304" y="517"/>
                    </a:lnTo>
                    <a:lnTo>
                      <a:pt x="357" y="589"/>
                    </a:lnTo>
                    <a:lnTo>
                      <a:pt x="406" y="660"/>
                    </a:lnTo>
                    <a:lnTo>
                      <a:pt x="454" y="724"/>
                    </a:lnTo>
                    <a:lnTo>
                      <a:pt x="498" y="785"/>
                    </a:lnTo>
                    <a:lnTo>
                      <a:pt x="538" y="840"/>
                    </a:lnTo>
                    <a:lnTo>
                      <a:pt x="572" y="888"/>
                    </a:lnTo>
                    <a:lnTo>
                      <a:pt x="602" y="933"/>
                    </a:lnTo>
                    <a:lnTo>
                      <a:pt x="631" y="971"/>
                    </a:lnTo>
                    <a:lnTo>
                      <a:pt x="655" y="1008"/>
                    </a:lnTo>
                    <a:lnTo>
                      <a:pt x="674" y="1036"/>
                    </a:lnTo>
                    <a:lnTo>
                      <a:pt x="692" y="1063"/>
                    </a:lnTo>
                    <a:lnTo>
                      <a:pt x="707" y="1084"/>
                    </a:lnTo>
                    <a:lnTo>
                      <a:pt x="718" y="1101"/>
                    </a:lnTo>
                    <a:lnTo>
                      <a:pt x="726" y="1114"/>
                    </a:lnTo>
                    <a:lnTo>
                      <a:pt x="733" y="1123"/>
                    </a:lnTo>
                    <a:lnTo>
                      <a:pt x="735" y="1129"/>
                    </a:lnTo>
                    <a:lnTo>
                      <a:pt x="737" y="1131"/>
                    </a:lnTo>
                    <a:lnTo>
                      <a:pt x="785" y="1131"/>
                    </a:lnTo>
                    <a:lnTo>
                      <a:pt x="779" y="1125"/>
                    </a:lnTo>
                    <a:lnTo>
                      <a:pt x="768" y="1108"/>
                    </a:lnTo>
                    <a:lnTo>
                      <a:pt x="749" y="1080"/>
                    </a:lnTo>
                    <a:lnTo>
                      <a:pt x="726" y="1046"/>
                    </a:lnTo>
                    <a:lnTo>
                      <a:pt x="697" y="1004"/>
                    </a:lnTo>
                    <a:lnTo>
                      <a:pt x="665" y="958"/>
                    </a:lnTo>
                    <a:lnTo>
                      <a:pt x="629" y="907"/>
                    </a:lnTo>
                    <a:lnTo>
                      <a:pt x="593" y="855"/>
                    </a:lnTo>
                    <a:lnTo>
                      <a:pt x="555" y="800"/>
                    </a:lnTo>
                    <a:lnTo>
                      <a:pt x="517" y="745"/>
                    </a:lnTo>
                    <a:lnTo>
                      <a:pt x="481" y="692"/>
                    </a:lnTo>
                    <a:lnTo>
                      <a:pt x="446" y="643"/>
                    </a:lnTo>
                    <a:lnTo>
                      <a:pt x="414" y="597"/>
                    </a:lnTo>
                    <a:lnTo>
                      <a:pt x="387" y="559"/>
                    </a:lnTo>
                    <a:lnTo>
                      <a:pt x="363" y="528"/>
                    </a:lnTo>
                    <a:lnTo>
                      <a:pt x="348" y="506"/>
                    </a:lnTo>
                    <a:lnTo>
                      <a:pt x="332" y="485"/>
                    </a:lnTo>
                    <a:lnTo>
                      <a:pt x="315" y="462"/>
                    </a:lnTo>
                    <a:lnTo>
                      <a:pt x="296" y="435"/>
                    </a:lnTo>
                    <a:lnTo>
                      <a:pt x="275" y="407"/>
                    </a:lnTo>
                    <a:lnTo>
                      <a:pt x="254" y="376"/>
                    </a:lnTo>
                    <a:lnTo>
                      <a:pt x="230" y="344"/>
                    </a:lnTo>
                    <a:lnTo>
                      <a:pt x="207" y="308"/>
                    </a:lnTo>
                    <a:lnTo>
                      <a:pt x="184" y="274"/>
                    </a:lnTo>
                    <a:lnTo>
                      <a:pt x="159" y="238"/>
                    </a:lnTo>
                    <a:lnTo>
                      <a:pt x="137" y="202"/>
                    </a:lnTo>
                    <a:lnTo>
                      <a:pt x="114" y="165"/>
                    </a:lnTo>
                    <a:lnTo>
                      <a:pt x="95" y="131"/>
                    </a:lnTo>
                    <a:lnTo>
                      <a:pt x="74" y="95"/>
                    </a:lnTo>
                    <a:lnTo>
                      <a:pt x="59" y="65"/>
                    </a:lnTo>
                    <a:lnTo>
                      <a:pt x="43" y="32"/>
                    </a:lnTo>
                    <a:lnTo>
                      <a:pt x="3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7" name="Freeform 608"/>
              <p:cNvSpPr>
                <a:spLocks/>
              </p:cNvSpPr>
              <p:nvPr/>
            </p:nvSpPr>
            <p:spPr bwMode="auto">
              <a:xfrm rot="-9495803">
                <a:off x="3588" y="3965"/>
                <a:ext cx="16" cy="25"/>
              </a:xfrm>
              <a:custGeom>
                <a:avLst/>
                <a:gdLst>
                  <a:gd name="T0" fmla="*/ 0 w 123"/>
                  <a:gd name="T1" fmla="*/ 0 h 198"/>
                  <a:gd name="T2" fmla="*/ 0 w 123"/>
                  <a:gd name="T3" fmla="*/ 0 h 198"/>
                  <a:gd name="T4" fmla="*/ 0 w 123"/>
                  <a:gd name="T5" fmla="*/ 0 h 198"/>
                  <a:gd name="T6" fmla="*/ 0 w 123"/>
                  <a:gd name="T7" fmla="*/ 0 h 198"/>
                  <a:gd name="T8" fmla="*/ 0 w 123"/>
                  <a:gd name="T9" fmla="*/ 0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98"/>
                  <a:gd name="T17" fmla="*/ 123 w 123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98">
                    <a:moveTo>
                      <a:pt x="123" y="179"/>
                    </a:moveTo>
                    <a:lnTo>
                      <a:pt x="0" y="0"/>
                    </a:lnTo>
                    <a:lnTo>
                      <a:pt x="85" y="198"/>
                    </a:lnTo>
                    <a:lnTo>
                      <a:pt x="123" y="179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8" name="Freeform 607"/>
              <p:cNvSpPr>
                <a:spLocks/>
              </p:cNvSpPr>
              <p:nvPr/>
            </p:nvSpPr>
            <p:spPr bwMode="auto">
              <a:xfrm rot="-9495803">
                <a:off x="3534" y="4043"/>
                <a:ext cx="15" cy="21"/>
              </a:xfrm>
              <a:custGeom>
                <a:avLst/>
                <a:gdLst>
                  <a:gd name="T0" fmla="*/ 0 w 118"/>
                  <a:gd name="T1" fmla="*/ 0 h 169"/>
                  <a:gd name="T2" fmla="*/ 0 w 118"/>
                  <a:gd name="T3" fmla="*/ 0 h 169"/>
                  <a:gd name="T4" fmla="*/ 0 w 118"/>
                  <a:gd name="T5" fmla="*/ 0 h 169"/>
                  <a:gd name="T6" fmla="*/ 0 w 118"/>
                  <a:gd name="T7" fmla="*/ 0 h 169"/>
                  <a:gd name="T8" fmla="*/ 0 w 118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69"/>
                  <a:gd name="T17" fmla="*/ 118 w 118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69">
                    <a:moveTo>
                      <a:pt x="118" y="141"/>
                    </a:moveTo>
                    <a:lnTo>
                      <a:pt x="0" y="0"/>
                    </a:lnTo>
                    <a:lnTo>
                      <a:pt x="84" y="169"/>
                    </a:lnTo>
                    <a:lnTo>
                      <a:pt x="118" y="141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29" name="Freeform 606"/>
              <p:cNvSpPr>
                <a:spLocks/>
              </p:cNvSpPr>
              <p:nvPr/>
            </p:nvSpPr>
            <p:spPr bwMode="auto">
              <a:xfrm rot="-9495803">
                <a:off x="3524" y="3839"/>
                <a:ext cx="114" cy="121"/>
              </a:xfrm>
              <a:custGeom>
                <a:avLst/>
                <a:gdLst>
                  <a:gd name="T0" fmla="*/ 0 w 894"/>
                  <a:gd name="T1" fmla="*/ 0 h 939"/>
                  <a:gd name="T2" fmla="*/ 0 w 894"/>
                  <a:gd name="T3" fmla="*/ 0 h 939"/>
                  <a:gd name="T4" fmla="*/ 0 w 894"/>
                  <a:gd name="T5" fmla="*/ 0 h 939"/>
                  <a:gd name="T6" fmla="*/ 1 w 894"/>
                  <a:gd name="T7" fmla="*/ 0 h 939"/>
                  <a:gd name="T8" fmla="*/ 1 w 894"/>
                  <a:gd name="T9" fmla="*/ 0 h 939"/>
                  <a:gd name="T10" fmla="*/ 1 w 894"/>
                  <a:gd name="T11" fmla="*/ 0 h 939"/>
                  <a:gd name="T12" fmla="*/ 1 w 894"/>
                  <a:gd name="T13" fmla="*/ 0 h 939"/>
                  <a:gd name="T14" fmla="*/ 1 w 894"/>
                  <a:gd name="T15" fmla="*/ 0 h 939"/>
                  <a:gd name="T16" fmla="*/ 1 w 894"/>
                  <a:gd name="T17" fmla="*/ 0 h 939"/>
                  <a:gd name="T18" fmla="*/ 1 w 894"/>
                  <a:gd name="T19" fmla="*/ 0 h 939"/>
                  <a:gd name="T20" fmla="*/ 2 w 894"/>
                  <a:gd name="T21" fmla="*/ 0 h 939"/>
                  <a:gd name="T22" fmla="*/ 2 w 894"/>
                  <a:gd name="T23" fmla="*/ 1 h 939"/>
                  <a:gd name="T24" fmla="*/ 2 w 894"/>
                  <a:gd name="T25" fmla="*/ 1 h 939"/>
                  <a:gd name="T26" fmla="*/ 2 w 894"/>
                  <a:gd name="T27" fmla="*/ 1 h 939"/>
                  <a:gd name="T28" fmla="*/ 2 w 894"/>
                  <a:gd name="T29" fmla="*/ 1 h 939"/>
                  <a:gd name="T30" fmla="*/ 2 w 894"/>
                  <a:gd name="T31" fmla="*/ 1 h 939"/>
                  <a:gd name="T32" fmla="*/ 2 w 894"/>
                  <a:gd name="T33" fmla="*/ 1 h 939"/>
                  <a:gd name="T34" fmla="*/ 2 w 894"/>
                  <a:gd name="T35" fmla="*/ 1 h 939"/>
                  <a:gd name="T36" fmla="*/ 2 w 894"/>
                  <a:gd name="T37" fmla="*/ 1 h 939"/>
                  <a:gd name="T38" fmla="*/ 2 w 894"/>
                  <a:gd name="T39" fmla="*/ 1 h 939"/>
                  <a:gd name="T40" fmla="*/ 2 w 894"/>
                  <a:gd name="T41" fmla="*/ 1 h 939"/>
                  <a:gd name="T42" fmla="*/ 2 w 894"/>
                  <a:gd name="T43" fmla="*/ 2 h 939"/>
                  <a:gd name="T44" fmla="*/ 2 w 894"/>
                  <a:gd name="T45" fmla="*/ 2 h 939"/>
                  <a:gd name="T46" fmla="*/ 2 w 894"/>
                  <a:gd name="T47" fmla="*/ 2 h 939"/>
                  <a:gd name="T48" fmla="*/ 2 w 894"/>
                  <a:gd name="T49" fmla="*/ 2 h 939"/>
                  <a:gd name="T50" fmla="*/ 1 w 894"/>
                  <a:gd name="T51" fmla="*/ 2 h 939"/>
                  <a:gd name="T52" fmla="*/ 1 w 894"/>
                  <a:gd name="T53" fmla="*/ 2 h 939"/>
                  <a:gd name="T54" fmla="*/ 1 w 894"/>
                  <a:gd name="T55" fmla="*/ 2 h 939"/>
                  <a:gd name="T56" fmla="*/ 1 w 894"/>
                  <a:gd name="T57" fmla="*/ 2 h 939"/>
                  <a:gd name="T58" fmla="*/ 1 w 894"/>
                  <a:gd name="T59" fmla="*/ 2 h 939"/>
                  <a:gd name="T60" fmla="*/ 1 w 894"/>
                  <a:gd name="T61" fmla="*/ 2 h 939"/>
                  <a:gd name="T62" fmla="*/ 0 w 894"/>
                  <a:gd name="T63" fmla="*/ 2 h 939"/>
                  <a:gd name="T64" fmla="*/ 0 w 894"/>
                  <a:gd name="T65" fmla="*/ 2 h 939"/>
                  <a:gd name="T66" fmla="*/ 0 w 894"/>
                  <a:gd name="T67" fmla="*/ 2 h 939"/>
                  <a:gd name="T68" fmla="*/ 0 w 894"/>
                  <a:gd name="T69" fmla="*/ 2 h 939"/>
                  <a:gd name="T70" fmla="*/ 0 w 894"/>
                  <a:gd name="T71" fmla="*/ 2 h 939"/>
                  <a:gd name="T72" fmla="*/ 0 w 894"/>
                  <a:gd name="T73" fmla="*/ 2 h 939"/>
                  <a:gd name="T74" fmla="*/ 1 w 894"/>
                  <a:gd name="T75" fmla="*/ 2 h 939"/>
                  <a:gd name="T76" fmla="*/ 1 w 894"/>
                  <a:gd name="T77" fmla="*/ 2 h 939"/>
                  <a:gd name="T78" fmla="*/ 1 w 894"/>
                  <a:gd name="T79" fmla="*/ 2 h 939"/>
                  <a:gd name="T80" fmla="*/ 1 w 894"/>
                  <a:gd name="T81" fmla="*/ 2 h 939"/>
                  <a:gd name="T82" fmla="*/ 2 w 894"/>
                  <a:gd name="T83" fmla="*/ 2 h 939"/>
                  <a:gd name="T84" fmla="*/ 2 w 894"/>
                  <a:gd name="T85" fmla="*/ 2 h 939"/>
                  <a:gd name="T86" fmla="*/ 2 w 894"/>
                  <a:gd name="T87" fmla="*/ 2 h 939"/>
                  <a:gd name="T88" fmla="*/ 2 w 894"/>
                  <a:gd name="T89" fmla="*/ 1 h 939"/>
                  <a:gd name="T90" fmla="*/ 2 w 894"/>
                  <a:gd name="T91" fmla="*/ 1 h 939"/>
                  <a:gd name="T92" fmla="*/ 2 w 894"/>
                  <a:gd name="T93" fmla="*/ 1 h 939"/>
                  <a:gd name="T94" fmla="*/ 2 w 894"/>
                  <a:gd name="T95" fmla="*/ 1 h 939"/>
                  <a:gd name="T96" fmla="*/ 2 w 894"/>
                  <a:gd name="T97" fmla="*/ 1 h 939"/>
                  <a:gd name="T98" fmla="*/ 2 w 894"/>
                  <a:gd name="T99" fmla="*/ 1 h 939"/>
                  <a:gd name="T100" fmla="*/ 2 w 894"/>
                  <a:gd name="T101" fmla="*/ 1 h 939"/>
                  <a:gd name="T102" fmla="*/ 1 w 894"/>
                  <a:gd name="T103" fmla="*/ 0 h 939"/>
                  <a:gd name="T104" fmla="*/ 1 w 894"/>
                  <a:gd name="T105" fmla="*/ 0 h 939"/>
                  <a:gd name="T106" fmla="*/ 1 w 894"/>
                  <a:gd name="T107" fmla="*/ 0 h 939"/>
                  <a:gd name="T108" fmla="*/ 1 w 894"/>
                  <a:gd name="T109" fmla="*/ 0 h 939"/>
                  <a:gd name="T110" fmla="*/ 1 w 894"/>
                  <a:gd name="T111" fmla="*/ 0 h 939"/>
                  <a:gd name="T112" fmla="*/ 1 w 894"/>
                  <a:gd name="T113" fmla="*/ 0 h 939"/>
                  <a:gd name="T114" fmla="*/ 1 w 894"/>
                  <a:gd name="T115" fmla="*/ 0 h 939"/>
                  <a:gd name="T116" fmla="*/ 1 w 894"/>
                  <a:gd name="T117" fmla="*/ 0 h 939"/>
                  <a:gd name="T118" fmla="*/ 0 w 894"/>
                  <a:gd name="T119" fmla="*/ 0 h 939"/>
                  <a:gd name="T120" fmla="*/ 0 w 894"/>
                  <a:gd name="T121" fmla="*/ 0 h 939"/>
                  <a:gd name="T122" fmla="*/ 0 w 894"/>
                  <a:gd name="T123" fmla="*/ 0 h 939"/>
                  <a:gd name="T124" fmla="*/ 0 w 894"/>
                  <a:gd name="T125" fmla="*/ 0 h 93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94"/>
                  <a:gd name="T190" fmla="*/ 0 h 939"/>
                  <a:gd name="T191" fmla="*/ 894 w 894"/>
                  <a:gd name="T192" fmla="*/ 939 h 93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94" h="939">
                    <a:moveTo>
                      <a:pt x="0" y="150"/>
                    </a:moveTo>
                    <a:lnTo>
                      <a:pt x="0" y="148"/>
                    </a:lnTo>
                    <a:lnTo>
                      <a:pt x="2" y="143"/>
                    </a:lnTo>
                    <a:lnTo>
                      <a:pt x="2" y="137"/>
                    </a:lnTo>
                    <a:lnTo>
                      <a:pt x="6" y="128"/>
                    </a:lnTo>
                    <a:lnTo>
                      <a:pt x="10" y="116"/>
                    </a:lnTo>
                    <a:lnTo>
                      <a:pt x="18" y="107"/>
                    </a:lnTo>
                    <a:lnTo>
                      <a:pt x="23" y="93"/>
                    </a:lnTo>
                    <a:lnTo>
                      <a:pt x="35" y="80"/>
                    </a:lnTo>
                    <a:lnTo>
                      <a:pt x="44" y="67"/>
                    </a:lnTo>
                    <a:lnTo>
                      <a:pt x="59" y="51"/>
                    </a:lnTo>
                    <a:lnTo>
                      <a:pt x="75" y="40"/>
                    </a:lnTo>
                    <a:lnTo>
                      <a:pt x="94" y="29"/>
                    </a:lnTo>
                    <a:lnTo>
                      <a:pt x="114" y="19"/>
                    </a:lnTo>
                    <a:lnTo>
                      <a:pt x="139" y="10"/>
                    </a:lnTo>
                    <a:lnTo>
                      <a:pt x="166" y="4"/>
                    </a:lnTo>
                    <a:lnTo>
                      <a:pt x="196" y="2"/>
                    </a:lnTo>
                    <a:lnTo>
                      <a:pt x="223" y="0"/>
                    </a:lnTo>
                    <a:lnTo>
                      <a:pt x="251" y="2"/>
                    </a:lnTo>
                    <a:lnTo>
                      <a:pt x="276" y="4"/>
                    </a:lnTo>
                    <a:lnTo>
                      <a:pt x="299" y="10"/>
                    </a:lnTo>
                    <a:lnTo>
                      <a:pt x="320" y="15"/>
                    </a:lnTo>
                    <a:lnTo>
                      <a:pt x="337" y="25"/>
                    </a:lnTo>
                    <a:lnTo>
                      <a:pt x="352" y="32"/>
                    </a:lnTo>
                    <a:lnTo>
                      <a:pt x="367" y="42"/>
                    </a:lnTo>
                    <a:lnTo>
                      <a:pt x="379" y="51"/>
                    </a:lnTo>
                    <a:lnTo>
                      <a:pt x="388" y="59"/>
                    </a:lnTo>
                    <a:lnTo>
                      <a:pt x="396" y="67"/>
                    </a:lnTo>
                    <a:lnTo>
                      <a:pt x="403" y="76"/>
                    </a:lnTo>
                    <a:lnTo>
                      <a:pt x="409" y="82"/>
                    </a:lnTo>
                    <a:lnTo>
                      <a:pt x="413" y="88"/>
                    </a:lnTo>
                    <a:lnTo>
                      <a:pt x="415" y="89"/>
                    </a:lnTo>
                    <a:lnTo>
                      <a:pt x="417" y="91"/>
                    </a:lnTo>
                    <a:lnTo>
                      <a:pt x="417" y="89"/>
                    </a:lnTo>
                    <a:lnTo>
                      <a:pt x="420" y="88"/>
                    </a:lnTo>
                    <a:lnTo>
                      <a:pt x="426" y="84"/>
                    </a:lnTo>
                    <a:lnTo>
                      <a:pt x="438" y="80"/>
                    </a:lnTo>
                    <a:lnTo>
                      <a:pt x="447" y="74"/>
                    </a:lnTo>
                    <a:lnTo>
                      <a:pt x="462" y="70"/>
                    </a:lnTo>
                    <a:lnTo>
                      <a:pt x="477" y="65"/>
                    </a:lnTo>
                    <a:lnTo>
                      <a:pt x="495" y="63"/>
                    </a:lnTo>
                    <a:lnTo>
                      <a:pt x="512" y="59"/>
                    </a:lnTo>
                    <a:lnTo>
                      <a:pt x="531" y="57"/>
                    </a:lnTo>
                    <a:lnTo>
                      <a:pt x="552" y="57"/>
                    </a:lnTo>
                    <a:lnTo>
                      <a:pt x="574" y="63"/>
                    </a:lnTo>
                    <a:lnTo>
                      <a:pt x="595" y="67"/>
                    </a:lnTo>
                    <a:lnTo>
                      <a:pt x="618" y="78"/>
                    </a:lnTo>
                    <a:lnTo>
                      <a:pt x="643" y="89"/>
                    </a:lnTo>
                    <a:lnTo>
                      <a:pt x="668" y="107"/>
                    </a:lnTo>
                    <a:lnTo>
                      <a:pt x="688" y="124"/>
                    </a:lnTo>
                    <a:lnTo>
                      <a:pt x="706" y="143"/>
                    </a:lnTo>
                    <a:lnTo>
                      <a:pt x="721" y="162"/>
                    </a:lnTo>
                    <a:lnTo>
                      <a:pt x="736" y="179"/>
                    </a:lnTo>
                    <a:lnTo>
                      <a:pt x="745" y="194"/>
                    </a:lnTo>
                    <a:lnTo>
                      <a:pt x="757" y="209"/>
                    </a:lnTo>
                    <a:lnTo>
                      <a:pt x="763" y="224"/>
                    </a:lnTo>
                    <a:lnTo>
                      <a:pt x="770" y="238"/>
                    </a:lnTo>
                    <a:lnTo>
                      <a:pt x="774" y="249"/>
                    </a:lnTo>
                    <a:lnTo>
                      <a:pt x="778" y="261"/>
                    </a:lnTo>
                    <a:lnTo>
                      <a:pt x="778" y="270"/>
                    </a:lnTo>
                    <a:lnTo>
                      <a:pt x="782" y="278"/>
                    </a:lnTo>
                    <a:lnTo>
                      <a:pt x="782" y="283"/>
                    </a:lnTo>
                    <a:lnTo>
                      <a:pt x="782" y="289"/>
                    </a:lnTo>
                    <a:lnTo>
                      <a:pt x="782" y="291"/>
                    </a:lnTo>
                    <a:lnTo>
                      <a:pt x="782" y="295"/>
                    </a:lnTo>
                    <a:lnTo>
                      <a:pt x="785" y="295"/>
                    </a:lnTo>
                    <a:lnTo>
                      <a:pt x="789" y="297"/>
                    </a:lnTo>
                    <a:lnTo>
                      <a:pt x="797" y="300"/>
                    </a:lnTo>
                    <a:lnTo>
                      <a:pt x="803" y="302"/>
                    </a:lnTo>
                    <a:lnTo>
                      <a:pt x="810" y="310"/>
                    </a:lnTo>
                    <a:lnTo>
                      <a:pt x="818" y="316"/>
                    </a:lnTo>
                    <a:lnTo>
                      <a:pt x="829" y="323"/>
                    </a:lnTo>
                    <a:lnTo>
                      <a:pt x="839" y="331"/>
                    </a:lnTo>
                    <a:lnTo>
                      <a:pt x="848" y="340"/>
                    </a:lnTo>
                    <a:lnTo>
                      <a:pt x="856" y="352"/>
                    </a:lnTo>
                    <a:lnTo>
                      <a:pt x="865" y="363"/>
                    </a:lnTo>
                    <a:lnTo>
                      <a:pt x="873" y="377"/>
                    </a:lnTo>
                    <a:lnTo>
                      <a:pt x="879" y="392"/>
                    </a:lnTo>
                    <a:lnTo>
                      <a:pt x="884" y="409"/>
                    </a:lnTo>
                    <a:lnTo>
                      <a:pt x="890" y="428"/>
                    </a:lnTo>
                    <a:lnTo>
                      <a:pt x="890" y="445"/>
                    </a:lnTo>
                    <a:lnTo>
                      <a:pt x="894" y="460"/>
                    </a:lnTo>
                    <a:lnTo>
                      <a:pt x="894" y="475"/>
                    </a:lnTo>
                    <a:lnTo>
                      <a:pt x="894" y="489"/>
                    </a:lnTo>
                    <a:lnTo>
                      <a:pt x="890" y="496"/>
                    </a:lnTo>
                    <a:lnTo>
                      <a:pt x="890" y="506"/>
                    </a:lnTo>
                    <a:lnTo>
                      <a:pt x="888" y="513"/>
                    </a:lnTo>
                    <a:lnTo>
                      <a:pt x="888" y="521"/>
                    </a:lnTo>
                    <a:lnTo>
                      <a:pt x="880" y="530"/>
                    </a:lnTo>
                    <a:lnTo>
                      <a:pt x="879" y="536"/>
                    </a:lnTo>
                    <a:lnTo>
                      <a:pt x="873" y="540"/>
                    </a:lnTo>
                    <a:lnTo>
                      <a:pt x="873" y="542"/>
                    </a:lnTo>
                    <a:lnTo>
                      <a:pt x="875" y="546"/>
                    </a:lnTo>
                    <a:lnTo>
                      <a:pt x="875" y="548"/>
                    </a:lnTo>
                    <a:lnTo>
                      <a:pt x="879" y="557"/>
                    </a:lnTo>
                    <a:lnTo>
                      <a:pt x="880" y="563"/>
                    </a:lnTo>
                    <a:lnTo>
                      <a:pt x="882" y="572"/>
                    </a:lnTo>
                    <a:lnTo>
                      <a:pt x="884" y="584"/>
                    </a:lnTo>
                    <a:lnTo>
                      <a:pt x="888" y="597"/>
                    </a:lnTo>
                    <a:lnTo>
                      <a:pt x="888" y="607"/>
                    </a:lnTo>
                    <a:lnTo>
                      <a:pt x="888" y="622"/>
                    </a:lnTo>
                    <a:lnTo>
                      <a:pt x="886" y="633"/>
                    </a:lnTo>
                    <a:lnTo>
                      <a:pt x="884" y="648"/>
                    </a:lnTo>
                    <a:lnTo>
                      <a:pt x="880" y="662"/>
                    </a:lnTo>
                    <a:lnTo>
                      <a:pt x="875" y="675"/>
                    </a:lnTo>
                    <a:lnTo>
                      <a:pt x="865" y="690"/>
                    </a:lnTo>
                    <a:lnTo>
                      <a:pt x="858" y="703"/>
                    </a:lnTo>
                    <a:lnTo>
                      <a:pt x="846" y="715"/>
                    </a:lnTo>
                    <a:lnTo>
                      <a:pt x="835" y="724"/>
                    </a:lnTo>
                    <a:lnTo>
                      <a:pt x="827" y="730"/>
                    </a:lnTo>
                    <a:lnTo>
                      <a:pt x="818" y="738"/>
                    </a:lnTo>
                    <a:lnTo>
                      <a:pt x="810" y="741"/>
                    </a:lnTo>
                    <a:lnTo>
                      <a:pt x="803" y="745"/>
                    </a:lnTo>
                    <a:lnTo>
                      <a:pt x="797" y="749"/>
                    </a:lnTo>
                    <a:lnTo>
                      <a:pt x="791" y="751"/>
                    </a:lnTo>
                    <a:lnTo>
                      <a:pt x="782" y="751"/>
                    </a:lnTo>
                    <a:lnTo>
                      <a:pt x="776" y="751"/>
                    </a:lnTo>
                    <a:lnTo>
                      <a:pt x="772" y="749"/>
                    </a:lnTo>
                    <a:lnTo>
                      <a:pt x="770" y="751"/>
                    </a:lnTo>
                    <a:lnTo>
                      <a:pt x="768" y="755"/>
                    </a:lnTo>
                    <a:lnTo>
                      <a:pt x="764" y="761"/>
                    </a:lnTo>
                    <a:lnTo>
                      <a:pt x="761" y="772"/>
                    </a:lnTo>
                    <a:lnTo>
                      <a:pt x="753" y="781"/>
                    </a:lnTo>
                    <a:lnTo>
                      <a:pt x="745" y="797"/>
                    </a:lnTo>
                    <a:lnTo>
                      <a:pt x="736" y="810"/>
                    </a:lnTo>
                    <a:lnTo>
                      <a:pt x="725" y="825"/>
                    </a:lnTo>
                    <a:lnTo>
                      <a:pt x="709" y="838"/>
                    </a:lnTo>
                    <a:lnTo>
                      <a:pt x="694" y="854"/>
                    </a:lnTo>
                    <a:lnTo>
                      <a:pt x="675" y="869"/>
                    </a:lnTo>
                    <a:lnTo>
                      <a:pt x="654" y="884"/>
                    </a:lnTo>
                    <a:lnTo>
                      <a:pt x="630" y="897"/>
                    </a:lnTo>
                    <a:lnTo>
                      <a:pt x="605" y="909"/>
                    </a:lnTo>
                    <a:lnTo>
                      <a:pt x="576" y="918"/>
                    </a:lnTo>
                    <a:lnTo>
                      <a:pt x="546" y="928"/>
                    </a:lnTo>
                    <a:lnTo>
                      <a:pt x="512" y="932"/>
                    </a:lnTo>
                    <a:lnTo>
                      <a:pt x="483" y="935"/>
                    </a:lnTo>
                    <a:lnTo>
                      <a:pt x="457" y="937"/>
                    </a:lnTo>
                    <a:lnTo>
                      <a:pt x="434" y="939"/>
                    </a:lnTo>
                    <a:lnTo>
                      <a:pt x="413" y="937"/>
                    </a:lnTo>
                    <a:lnTo>
                      <a:pt x="396" y="935"/>
                    </a:lnTo>
                    <a:lnTo>
                      <a:pt x="381" y="933"/>
                    </a:lnTo>
                    <a:lnTo>
                      <a:pt x="367" y="932"/>
                    </a:lnTo>
                    <a:lnTo>
                      <a:pt x="352" y="928"/>
                    </a:lnTo>
                    <a:lnTo>
                      <a:pt x="341" y="922"/>
                    </a:lnTo>
                    <a:lnTo>
                      <a:pt x="331" y="918"/>
                    </a:lnTo>
                    <a:lnTo>
                      <a:pt x="322" y="913"/>
                    </a:lnTo>
                    <a:lnTo>
                      <a:pt x="310" y="907"/>
                    </a:lnTo>
                    <a:lnTo>
                      <a:pt x="301" y="903"/>
                    </a:lnTo>
                    <a:lnTo>
                      <a:pt x="291" y="899"/>
                    </a:lnTo>
                    <a:lnTo>
                      <a:pt x="282" y="895"/>
                    </a:lnTo>
                    <a:lnTo>
                      <a:pt x="280" y="895"/>
                    </a:lnTo>
                    <a:lnTo>
                      <a:pt x="274" y="897"/>
                    </a:lnTo>
                    <a:lnTo>
                      <a:pt x="263" y="899"/>
                    </a:lnTo>
                    <a:lnTo>
                      <a:pt x="251" y="905"/>
                    </a:lnTo>
                    <a:lnTo>
                      <a:pt x="234" y="909"/>
                    </a:lnTo>
                    <a:lnTo>
                      <a:pt x="219" y="913"/>
                    </a:lnTo>
                    <a:lnTo>
                      <a:pt x="198" y="914"/>
                    </a:lnTo>
                    <a:lnTo>
                      <a:pt x="179" y="918"/>
                    </a:lnTo>
                    <a:lnTo>
                      <a:pt x="156" y="918"/>
                    </a:lnTo>
                    <a:lnTo>
                      <a:pt x="133" y="920"/>
                    </a:lnTo>
                    <a:lnTo>
                      <a:pt x="111" y="918"/>
                    </a:lnTo>
                    <a:lnTo>
                      <a:pt x="88" y="914"/>
                    </a:lnTo>
                    <a:lnTo>
                      <a:pt x="63" y="909"/>
                    </a:lnTo>
                    <a:lnTo>
                      <a:pt x="42" y="901"/>
                    </a:lnTo>
                    <a:lnTo>
                      <a:pt x="21" y="890"/>
                    </a:lnTo>
                    <a:lnTo>
                      <a:pt x="4" y="875"/>
                    </a:lnTo>
                    <a:lnTo>
                      <a:pt x="2" y="869"/>
                    </a:lnTo>
                    <a:lnTo>
                      <a:pt x="6" y="863"/>
                    </a:lnTo>
                    <a:lnTo>
                      <a:pt x="14" y="854"/>
                    </a:lnTo>
                    <a:lnTo>
                      <a:pt x="23" y="846"/>
                    </a:lnTo>
                    <a:lnTo>
                      <a:pt x="33" y="838"/>
                    </a:lnTo>
                    <a:lnTo>
                      <a:pt x="42" y="831"/>
                    </a:lnTo>
                    <a:lnTo>
                      <a:pt x="48" y="827"/>
                    </a:lnTo>
                    <a:lnTo>
                      <a:pt x="52" y="825"/>
                    </a:lnTo>
                    <a:lnTo>
                      <a:pt x="54" y="827"/>
                    </a:lnTo>
                    <a:lnTo>
                      <a:pt x="59" y="835"/>
                    </a:lnTo>
                    <a:lnTo>
                      <a:pt x="65" y="838"/>
                    </a:lnTo>
                    <a:lnTo>
                      <a:pt x="73" y="844"/>
                    </a:lnTo>
                    <a:lnTo>
                      <a:pt x="82" y="848"/>
                    </a:lnTo>
                    <a:lnTo>
                      <a:pt x="95" y="854"/>
                    </a:lnTo>
                    <a:lnTo>
                      <a:pt x="109" y="857"/>
                    </a:lnTo>
                    <a:lnTo>
                      <a:pt x="124" y="861"/>
                    </a:lnTo>
                    <a:lnTo>
                      <a:pt x="143" y="863"/>
                    </a:lnTo>
                    <a:lnTo>
                      <a:pt x="166" y="865"/>
                    </a:lnTo>
                    <a:lnTo>
                      <a:pt x="189" y="863"/>
                    </a:lnTo>
                    <a:lnTo>
                      <a:pt x="217" y="863"/>
                    </a:lnTo>
                    <a:lnTo>
                      <a:pt x="248" y="857"/>
                    </a:lnTo>
                    <a:lnTo>
                      <a:pt x="282" y="852"/>
                    </a:lnTo>
                    <a:lnTo>
                      <a:pt x="284" y="854"/>
                    </a:lnTo>
                    <a:lnTo>
                      <a:pt x="291" y="863"/>
                    </a:lnTo>
                    <a:lnTo>
                      <a:pt x="297" y="867"/>
                    </a:lnTo>
                    <a:lnTo>
                      <a:pt x="305" y="875"/>
                    </a:lnTo>
                    <a:lnTo>
                      <a:pt x="316" y="880"/>
                    </a:lnTo>
                    <a:lnTo>
                      <a:pt x="329" y="886"/>
                    </a:lnTo>
                    <a:lnTo>
                      <a:pt x="344" y="890"/>
                    </a:lnTo>
                    <a:lnTo>
                      <a:pt x="362" y="894"/>
                    </a:lnTo>
                    <a:lnTo>
                      <a:pt x="382" y="897"/>
                    </a:lnTo>
                    <a:lnTo>
                      <a:pt x="407" y="899"/>
                    </a:lnTo>
                    <a:lnTo>
                      <a:pt x="432" y="897"/>
                    </a:lnTo>
                    <a:lnTo>
                      <a:pt x="464" y="894"/>
                    </a:lnTo>
                    <a:lnTo>
                      <a:pt x="496" y="888"/>
                    </a:lnTo>
                    <a:lnTo>
                      <a:pt x="535" y="882"/>
                    </a:lnTo>
                    <a:lnTo>
                      <a:pt x="571" y="869"/>
                    </a:lnTo>
                    <a:lnTo>
                      <a:pt x="601" y="857"/>
                    </a:lnTo>
                    <a:lnTo>
                      <a:pt x="628" y="844"/>
                    </a:lnTo>
                    <a:lnTo>
                      <a:pt x="652" y="831"/>
                    </a:lnTo>
                    <a:lnTo>
                      <a:pt x="671" y="816"/>
                    </a:lnTo>
                    <a:lnTo>
                      <a:pt x="688" y="802"/>
                    </a:lnTo>
                    <a:lnTo>
                      <a:pt x="700" y="787"/>
                    </a:lnTo>
                    <a:lnTo>
                      <a:pt x="711" y="772"/>
                    </a:lnTo>
                    <a:lnTo>
                      <a:pt x="717" y="759"/>
                    </a:lnTo>
                    <a:lnTo>
                      <a:pt x="725" y="745"/>
                    </a:lnTo>
                    <a:lnTo>
                      <a:pt x="726" y="734"/>
                    </a:lnTo>
                    <a:lnTo>
                      <a:pt x="730" y="724"/>
                    </a:lnTo>
                    <a:lnTo>
                      <a:pt x="730" y="715"/>
                    </a:lnTo>
                    <a:lnTo>
                      <a:pt x="732" y="709"/>
                    </a:lnTo>
                    <a:lnTo>
                      <a:pt x="732" y="703"/>
                    </a:lnTo>
                    <a:lnTo>
                      <a:pt x="738" y="702"/>
                    </a:lnTo>
                    <a:lnTo>
                      <a:pt x="742" y="700"/>
                    </a:lnTo>
                    <a:lnTo>
                      <a:pt x="751" y="698"/>
                    </a:lnTo>
                    <a:lnTo>
                      <a:pt x="759" y="692"/>
                    </a:lnTo>
                    <a:lnTo>
                      <a:pt x="770" y="688"/>
                    </a:lnTo>
                    <a:lnTo>
                      <a:pt x="780" y="681"/>
                    </a:lnTo>
                    <a:lnTo>
                      <a:pt x="791" y="673"/>
                    </a:lnTo>
                    <a:lnTo>
                      <a:pt x="799" y="664"/>
                    </a:lnTo>
                    <a:lnTo>
                      <a:pt x="808" y="652"/>
                    </a:lnTo>
                    <a:lnTo>
                      <a:pt x="814" y="639"/>
                    </a:lnTo>
                    <a:lnTo>
                      <a:pt x="822" y="626"/>
                    </a:lnTo>
                    <a:lnTo>
                      <a:pt x="823" y="608"/>
                    </a:lnTo>
                    <a:lnTo>
                      <a:pt x="825" y="589"/>
                    </a:lnTo>
                    <a:lnTo>
                      <a:pt x="823" y="569"/>
                    </a:lnTo>
                    <a:lnTo>
                      <a:pt x="820" y="548"/>
                    </a:lnTo>
                    <a:lnTo>
                      <a:pt x="820" y="546"/>
                    </a:lnTo>
                    <a:lnTo>
                      <a:pt x="822" y="540"/>
                    </a:lnTo>
                    <a:lnTo>
                      <a:pt x="825" y="532"/>
                    </a:lnTo>
                    <a:lnTo>
                      <a:pt x="829" y="523"/>
                    </a:lnTo>
                    <a:lnTo>
                      <a:pt x="833" y="510"/>
                    </a:lnTo>
                    <a:lnTo>
                      <a:pt x="835" y="496"/>
                    </a:lnTo>
                    <a:lnTo>
                      <a:pt x="839" y="481"/>
                    </a:lnTo>
                    <a:lnTo>
                      <a:pt x="839" y="464"/>
                    </a:lnTo>
                    <a:lnTo>
                      <a:pt x="837" y="445"/>
                    </a:lnTo>
                    <a:lnTo>
                      <a:pt x="833" y="428"/>
                    </a:lnTo>
                    <a:lnTo>
                      <a:pt x="823" y="409"/>
                    </a:lnTo>
                    <a:lnTo>
                      <a:pt x="814" y="392"/>
                    </a:lnTo>
                    <a:lnTo>
                      <a:pt x="797" y="371"/>
                    </a:lnTo>
                    <a:lnTo>
                      <a:pt x="778" y="354"/>
                    </a:lnTo>
                    <a:lnTo>
                      <a:pt x="751" y="337"/>
                    </a:lnTo>
                    <a:lnTo>
                      <a:pt x="721" y="321"/>
                    </a:lnTo>
                    <a:lnTo>
                      <a:pt x="719" y="318"/>
                    </a:lnTo>
                    <a:lnTo>
                      <a:pt x="719" y="314"/>
                    </a:lnTo>
                    <a:lnTo>
                      <a:pt x="717" y="306"/>
                    </a:lnTo>
                    <a:lnTo>
                      <a:pt x="717" y="297"/>
                    </a:lnTo>
                    <a:lnTo>
                      <a:pt x="715" y="285"/>
                    </a:lnTo>
                    <a:lnTo>
                      <a:pt x="711" y="274"/>
                    </a:lnTo>
                    <a:lnTo>
                      <a:pt x="707" y="259"/>
                    </a:lnTo>
                    <a:lnTo>
                      <a:pt x="704" y="243"/>
                    </a:lnTo>
                    <a:lnTo>
                      <a:pt x="696" y="226"/>
                    </a:lnTo>
                    <a:lnTo>
                      <a:pt x="688" y="211"/>
                    </a:lnTo>
                    <a:lnTo>
                      <a:pt x="679" y="194"/>
                    </a:lnTo>
                    <a:lnTo>
                      <a:pt x="668" y="181"/>
                    </a:lnTo>
                    <a:lnTo>
                      <a:pt x="654" y="164"/>
                    </a:lnTo>
                    <a:lnTo>
                      <a:pt x="639" y="152"/>
                    </a:lnTo>
                    <a:lnTo>
                      <a:pt x="622" y="139"/>
                    </a:lnTo>
                    <a:lnTo>
                      <a:pt x="601" y="129"/>
                    </a:lnTo>
                    <a:lnTo>
                      <a:pt x="580" y="122"/>
                    </a:lnTo>
                    <a:lnTo>
                      <a:pt x="557" y="116"/>
                    </a:lnTo>
                    <a:lnTo>
                      <a:pt x="536" y="112"/>
                    </a:lnTo>
                    <a:lnTo>
                      <a:pt x="519" y="114"/>
                    </a:lnTo>
                    <a:lnTo>
                      <a:pt x="500" y="116"/>
                    </a:lnTo>
                    <a:lnTo>
                      <a:pt x="483" y="118"/>
                    </a:lnTo>
                    <a:lnTo>
                      <a:pt x="466" y="124"/>
                    </a:lnTo>
                    <a:lnTo>
                      <a:pt x="453" y="131"/>
                    </a:lnTo>
                    <a:lnTo>
                      <a:pt x="438" y="137"/>
                    </a:lnTo>
                    <a:lnTo>
                      <a:pt x="426" y="143"/>
                    </a:lnTo>
                    <a:lnTo>
                      <a:pt x="417" y="148"/>
                    </a:lnTo>
                    <a:lnTo>
                      <a:pt x="407" y="156"/>
                    </a:lnTo>
                    <a:lnTo>
                      <a:pt x="400" y="162"/>
                    </a:lnTo>
                    <a:lnTo>
                      <a:pt x="396" y="166"/>
                    </a:lnTo>
                    <a:lnTo>
                      <a:pt x="392" y="167"/>
                    </a:lnTo>
                    <a:lnTo>
                      <a:pt x="392" y="169"/>
                    </a:lnTo>
                    <a:lnTo>
                      <a:pt x="388" y="167"/>
                    </a:lnTo>
                    <a:lnTo>
                      <a:pt x="386" y="164"/>
                    </a:lnTo>
                    <a:lnTo>
                      <a:pt x="381" y="156"/>
                    </a:lnTo>
                    <a:lnTo>
                      <a:pt x="375" y="148"/>
                    </a:lnTo>
                    <a:lnTo>
                      <a:pt x="365" y="137"/>
                    </a:lnTo>
                    <a:lnTo>
                      <a:pt x="356" y="126"/>
                    </a:lnTo>
                    <a:lnTo>
                      <a:pt x="344" y="112"/>
                    </a:lnTo>
                    <a:lnTo>
                      <a:pt x="331" y="103"/>
                    </a:lnTo>
                    <a:lnTo>
                      <a:pt x="316" y="89"/>
                    </a:lnTo>
                    <a:lnTo>
                      <a:pt x="299" y="80"/>
                    </a:lnTo>
                    <a:lnTo>
                      <a:pt x="282" y="70"/>
                    </a:lnTo>
                    <a:lnTo>
                      <a:pt x="265" y="63"/>
                    </a:lnTo>
                    <a:lnTo>
                      <a:pt x="244" y="57"/>
                    </a:lnTo>
                    <a:lnTo>
                      <a:pt x="227" y="55"/>
                    </a:lnTo>
                    <a:lnTo>
                      <a:pt x="206" y="55"/>
                    </a:lnTo>
                    <a:lnTo>
                      <a:pt x="183" y="59"/>
                    </a:lnTo>
                    <a:lnTo>
                      <a:pt x="162" y="65"/>
                    </a:lnTo>
                    <a:lnTo>
                      <a:pt x="145" y="70"/>
                    </a:lnTo>
                    <a:lnTo>
                      <a:pt x="126" y="78"/>
                    </a:lnTo>
                    <a:lnTo>
                      <a:pt x="114" y="86"/>
                    </a:lnTo>
                    <a:lnTo>
                      <a:pt x="99" y="93"/>
                    </a:lnTo>
                    <a:lnTo>
                      <a:pt x="90" y="101"/>
                    </a:lnTo>
                    <a:lnTo>
                      <a:pt x="80" y="108"/>
                    </a:lnTo>
                    <a:lnTo>
                      <a:pt x="73" y="118"/>
                    </a:lnTo>
                    <a:lnTo>
                      <a:pt x="65" y="124"/>
                    </a:lnTo>
                    <a:lnTo>
                      <a:pt x="59" y="133"/>
                    </a:lnTo>
                    <a:lnTo>
                      <a:pt x="54" y="143"/>
                    </a:lnTo>
                    <a:lnTo>
                      <a:pt x="52" y="152"/>
                    </a:lnTo>
                    <a:lnTo>
                      <a:pt x="48" y="160"/>
                    </a:lnTo>
                    <a:lnTo>
                      <a:pt x="44" y="169"/>
                    </a:lnTo>
                    <a:lnTo>
                      <a:pt x="42" y="179"/>
                    </a:lnTo>
                    <a:lnTo>
                      <a:pt x="42" y="188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0" name="Freeform 605"/>
              <p:cNvSpPr>
                <a:spLocks/>
              </p:cNvSpPr>
              <p:nvPr/>
            </p:nvSpPr>
            <p:spPr bwMode="auto">
              <a:xfrm rot="-9495803">
                <a:off x="3562" y="3977"/>
                <a:ext cx="107" cy="144"/>
              </a:xfrm>
              <a:custGeom>
                <a:avLst/>
                <a:gdLst>
                  <a:gd name="T0" fmla="*/ 0 w 831"/>
                  <a:gd name="T1" fmla="*/ 0 h 1125"/>
                  <a:gd name="T2" fmla="*/ 0 w 831"/>
                  <a:gd name="T3" fmla="*/ 0 h 1125"/>
                  <a:gd name="T4" fmla="*/ 0 w 831"/>
                  <a:gd name="T5" fmla="*/ 0 h 1125"/>
                  <a:gd name="T6" fmla="*/ 0 w 831"/>
                  <a:gd name="T7" fmla="*/ 0 h 1125"/>
                  <a:gd name="T8" fmla="*/ 0 w 831"/>
                  <a:gd name="T9" fmla="*/ 0 h 1125"/>
                  <a:gd name="T10" fmla="*/ 1 w 831"/>
                  <a:gd name="T11" fmla="*/ 1 h 1125"/>
                  <a:gd name="T12" fmla="*/ 1 w 831"/>
                  <a:gd name="T13" fmla="*/ 1 h 1125"/>
                  <a:gd name="T14" fmla="*/ 1 w 831"/>
                  <a:gd name="T15" fmla="*/ 1 h 1125"/>
                  <a:gd name="T16" fmla="*/ 1 w 831"/>
                  <a:gd name="T17" fmla="*/ 1 h 1125"/>
                  <a:gd name="T18" fmla="*/ 1 w 831"/>
                  <a:gd name="T19" fmla="*/ 2 h 1125"/>
                  <a:gd name="T20" fmla="*/ 1 w 831"/>
                  <a:gd name="T21" fmla="*/ 2 h 1125"/>
                  <a:gd name="T22" fmla="*/ 1 w 831"/>
                  <a:gd name="T23" fmla="*/ 2 h 1125"/>
                  <a:gd name="T24" fmla="*/ 2 w 831"/>
                  <a:gd name="T25" fmla="*/ 2 h 1125"/>
                  <a:gd name="T26" fmla="*/ 2 w 831"/>
                  <a:gd name="T27" fmla="*/ 2 h 1125"/>
                  <a:gd name="T28" fmla="*/ 2 w 831"/>
                  <a:gd name="T29" fmla="*/ 2 h 1125"/>
                  <a:gd name="T30" fmla="*/ 2 w 831"/>
                  <a:gd name="T31" fmla="*/ 2 h 1125"/>
                  <a:gd name="T32" fmla="*/ 2 w 831"/>
                  <a:gd name="T33" fmla="*/ 2 h 1125"/>
                  <a:gd name="T34" fmla="*/ 2 w 831"/>
                  <a:gd name="T35" fmla="*/ 2 h 1125"/>
                  <a:gd name="T36" fmla="*/ 2 w 831"/>
                  <a:gd name="T37" fmla="*/ 2 h 1125"/>
                  <a:gd name="T38" fmla="*/ 2 w 831"/>
                  <a:gd name="T39" fmla="*/ 2 h 1125"/>
                  <a:gd name="T40" fmla="*/ 2 w 831"/>
                  <a:gd name="T41" fmla="*/ 2 h 1125"/>
                  <a:gd name="T42" fmla="*/ 1 w 831"/>
                  <a:gd name="T43" fmla="*/ 2 h 1125"/>
                  <a:gd name="T44" fmla="*/ 1 w 831"/>
                  <a:gd name="T45" fmla="*/ 2 h 1125"/>
                  <a:gd name="T46" fmla="*/ 1 w 831"/>
                  <a:gd name="T47" fmla="*/ 1 h 1125"/>
                  <a:gd name="T48" fmla="*/ 1 w 831"/>
                  <a:gd name="T49" fmla="*/ 1 h 1125"/>
                  <a:gd name="T50" fmla="*/ 1 w 831"/>
                  <a:gd name="T51" fmla="*/ 1 h 1125"/>
                  <a:gd name="T52" fmla="*/ 1 w 831"/>
                  <a:gd name="T53" fmla="*/ 1 h 1125"/>
                  <a:gd name="T54" fmla="*/ 1 w 831"/>
                  <a:gd name="T55" fmla="*/ 1 h 1125"/>
                  <a:gd name="T56" fmla="*/ 1 w 831"/>
                  <a:gd name="T57" fmla="*/ 0 h 1125"/>
                  <a:gd name="T58" fmla="*/ 0 w 831"/>
                  <a:gd name="T59" fmla="*/ 0 h 1125"/>
                  <a:gd name="T60" fmla="*/ 0 w 831"/>
                  <a:gd name="T61" fmla="*/ 0 h 1125"/>
                  <a:gd name="T62" fmla="*/ 0 w 831"/>
                  <a:gd name="T63" fmla="*/ 0 h 1125"/>
                  <a:gd name="T64" fmla="*/ 0 w 831"/>
                  <a:gd name="T65" fmla="*/ 0 h 1125"/>
                  <a:gd name="T66" fmla="*/ 0 w 831"/>
                  <a:gd name="T67" fmla="*/ 0 h 112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31"/>
                  <a:gd name="T103" fmla="*/ 0 h 1125"/>
                  <a:gd name="T104" fmla="*/ 831 w 831"/>
                  <a:gd name="T105" fmla="*/ 1125 h 112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31" h="1125">
                    <a:moveTo>
                      <a:pt x="0" y="4"/>
                    </a:moveTo>
                    <a:lnTo>
                      <a:pt x="2" y="5"/>
                    </a:lnTo>
                    <a:lnTo>
                      <a:pt x="9" y="13"/>
                    </a:lnTo>
                    <a:lnTo>
                      <a:pt x="21" y="24"/>
                    </a:lnTo>
                    <a:lnTo>
                      <a:pt x="36" y="43"/>
                    </a:lnTo>
                    <a:lnTo>
                      <a:pt x="55" y="62"/>
                    </a:lnTo>
                    <a:lnTo>
                      <a:pt x="78" y="87"/>
                    </a:lnTo>
                    <a:lnTo>
                      <a:pt x="103" y="118"/>
                    </a:lnTo>
                    <a:lnTo>
                      <a:pt x="133" y="152"/>
                    </a:lnTo>
                    <a:lnTo>
                      <a:pt x="163" y="188"/>
                    </a:lnTo>
                    <a:lnTo>
                      <a:pt x="198" y="228"/>
                    </a:lnTo>
                    <a:lnTo>
                      <a:pt x="232" y="272"/>
                    </a:lnTo>
                    <a:lnTo>
                      <a:pt x="272" y="319"/>
                    </a:lnTo>
                    <a:lnTo>
                      <a:pt x="308" y="370"/>
                    </a:lnTo>
                    <a:lnTo>
                      <a:pt x="350" y="424"/>
                    </a:lnTo>
                    <a:lnTo>
                      <a:pt x="390" y="479"/>
                    </a:lnTo>
                    <a:lnTo>
                      <a:pt x="431" y="540"/>
                    </a:lnTo>
                    <a:lnTo>
                      <a:pt x="469" y="599"/>
                    </a:lnTo>
                    <a:lnTo>
                      <a:pt x="507" y="657"/>
                    </a:lnTo>
                    <a:lnTo>
                      <a:pt x="542" y="713"/>
                    </a:lnTo>
                    <a:lnTo>
                      <a:pt x="576" y="766"/>
                    </a:lnTo>
                    <a:lnTo>
                      <a:pt x="606" y="817"/>
                    </a:lnTo>
                    <a:lnTo>
                      <a:pt x="635" y="867"/>
                    </a:lnTo>
                    <a:lnTo>
                      <a:pt x="661" y="912"/>
                    </a:lnTo>
                    <a:lnTo>
                      <a:pt x="686" y="954"/>
                    </a:lnTo>
                    <a:lnTo>
                      <a:pt x="707" y="990"/>
                    </a:lnTo>
                    <a:lnTo>
                      <a:pt x="726" y="1024"/>
                    </a:lnTo>
                    <a:lnTo>
                      <a:pt x="741" y="1053"/>
                    </a:lnTo>
                    <a:lnTo>
                      <a:pt x="756" y="1078"/>
                    </a:lnTo>
                    <a:lnTo>
                      <a:pt x="766" y="1098"/>
                    </a:lnTo>
                    <a:lnTo>
                      <a:pt x="774" y="1112"/>
                    </a:lnTo>
                    <a:lnTo>
                      <a:pt x="777" y="1121"/>
                    </a:lnTo>
                    <a:lnTo>
                      <a:pt x="781" y="1125"/>
                    </a:lnTo>
                    <a:lnTo>
                      <a:pt x="831" y="1125"/>
                    </a:lnTo>
                    <a:lnTo>
                      <a:pt x="827" y="1119"/>
                    </a:lnTo>
                    <a:lnTo>
                      <a:pt x="821" y="1108"/>
                    </a:lnTo>
                    <a:lnTo>
                      <a:pt x="808" y="1087"/>
                    </a:lnTo>
                    <a:lnTo>
                      <a:pt x="794" y="1062"/>
                    </a:lnTo>
                    <a:lnTo>
                      <a:pt x="777" y="1030"/>
                    </a:lnTo>
                    <a:lnTo>
                      <a:pt x="756" y="992"/>
                    </a:lnTo>
                    <a:lnTo>
                      <a:pt x="734" y="950"/>
                    </a:lnTo>
                    <a:lnTo>
                      <a:pt x="709" y="906"/>
                    </a:lnTo>
                    <a:lnTo>
                      <a:pt x="679" y="857"/>
                    </a:lnTo>
                    <a:lnTo>
                      <a:pt x="650" y="810"/>
                    </a:lnTo>
                    <a:lnTo>
                      <a:pt x="618" y="758"/>
                    </a:lnTo>
                    <a:lnTo>
                      <a:pt x="587" y="709"/>
                    </a:lnTo>
                    <a:lnTo>
                      <a:pt x="555" y="657"/>
                    </a:lnTo>
                    <a:lnTo>
                      <a:pt x="523" y="608"/>
                    </a:lnTo>
                    <a:lnTo>
                      <a:pt x="488" y="560"/>
                    </a:lnTo>
                    <a:lnTo>
                      <a:pt x="458" y="519"/>
                    </a:lnTo>
                    <a:lnTo>
                      <a:pt x="426" y="475"/>
                    </a:lnTo>
                    <a:lnTo>
                      <a:pt x="392" y="433"/>
                    </a:lnTo>
                    <a:lnTo>
                      <a:pt x="361" y="391"/>
                    </a:lnTo>
                    <a:lnTo>
                      <a:pt x="331" y="353"/>
                    </a:lnTo>
                    <a:lnTo>
                      <a:pt x="300" y="313"/>
                    </a:lnTo>
                    <a:lnTo>
                      <a:pt x="272" y="275"/>
                    </a:lnTo>
                    <a:lnTo>
                      <a:pt x="243" y="239"/>
                    </a:lnTo>
                    <a:lnTo>
                      <a:pt x="217" y="207"/>
                    </a:lnTo>
                    <a:lnTo>
                      <a:pt x="190" y="173"/>
                    </a:lnTo>
                    <a:lnTo>
                      <a:pt x="165" y="140"/>
                    </a:lnTo>
                    <a:lnTo>
                      <a:pt x="141" y="112"/>
                    </a:lnTo>
                    <a:lnTo>
                      <a:pt x="118" y="85"/>
                    </a:lnTo>
                    <a:lnTo>
                      <a:pt x="97" y="59"/>
                    </a:lnTo>
                    <a:lnTo>
                      <a:pt x="74" y="36"/>
                    </a:lnTo>
                    <a:lnTo>
                      <a:pt x="57" y="17"/>
                    </a:lnTo>
                    <a:lnTo>
                      <a:pt x="4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1" name="Freeform 604"/>
              <p:cNvSpPr>
                <a:spLocks/>
              </p:cNvSpPr>
              <p:nvPr/>
            </p:nvSpPr>
            <p:spPr bwMode="auto">
              <a:xfrm rot="-9495803">
                <a:off x="3465" y="3926"/>
                <a:ext cx="125" cy="124"/>
              </a:xfrm>
              <a:custGeom>
                <a:avLst/>
                <a:gdLst>
                  <a:gd name="T0" fmla="*/ 0 w 971"/>
                  <a:gd name="T1" fmla="*/ 1 h 969"/>
                  <a:gd name="T2" fmla="*/ 0 w 971"/>
                  <a:gd name="T3" fmla="*/ 1 h 969"/>
                  <a:gd name="T4" fmla="*/ 0 w 971"/>
                  <a:gd name="T5" fmla="*/ 1 h 969"/>
                  <a:gd name="T6" fmla="*/ 0 w 971"/>
                  <a:gd name="T7" fmla="*/ 1 h 969"/>
                  <a:gd name="T8" fmla="*/ 0 w 971"/>
                  <a:gd name="T9" fmla="*/ 1 h 969"/>
                  <a:gd name="T10" fmla="*/ 0 w 971"/>
                  <a:gd name="T11" fmla="*/ 1 h 969"/>
                  <a:gd name="T12" fmla="*/ 0 w 971"/>
                  <a:gd name="T13" fmla="*/ 1 h 969"/>
                  <a:gd name="T14" fmla="*/ 0 w 971"/>
                  <a:gd name="T15" fmla="*/ 0 h 969"/>
                  <a:gd name="T16" fmla="*/ 0 w 971"/>
                  <a:gd name="T17" fmla="*/ 0 h 969"/>
                  <a:gd name="T18" fmla="*/ 1 w 971"/>
                  <a:gd name="T19" fmla="*/ 0 h 969"/>
                  <a:gd name="T20" fmla="*/ 1 w 971"/>
                  <a:gd name="T21" fmla="*/ 0 h 969"/>
                  <a:gd name="T22" fmla="*/ 1 w 971"/>
                  <a:gd name="T23" fmla="*/ 0 h 969"/>
                  <a:gd name="T24" fmla="*/ 1 w 971"/>
                  <a:gd name="T25" fmla="*/ 0 h 969"/>
                  <a:gd name="T26" fmla="*/ 1 w 971"/>
                  <a:gd name="T27" fmla="*/ 0 h 969"/>
                  <a:gd name="T28" fmla="*/ 1 w 971"/>
                  <a:gd name="T29" fmla="*/ 0 h 969"/>
                  <a:gd name="T30" fmla="*/ 2 w 971"/>
                  <a:gd name="T31" fmla="*/ 0 h 969"/>
                  <a:gd name="T32" fmla="*/ 2 w 971"/>
                  <a:gd name="T33" fmla="*/ 0 h 969"/>
                  <a:gd name="T34" fmla="*/ 2 w 971"/>
                  <a:gd name="T35" fmla="*/ 0 h 969"/>
                  <a:gd name="T36" fmla="*/ 2 w 971"/>
                  <a:gd name="T37" fmla="*/ 1 h 969"/>
                  <a:gd name="T38" fmla="*/ 2 w 971"/>
                  <a:gd name="T39" fmla="*/ 1 h 969"/>
                  <a:gd name="T40" fmla="*/ 2 w 971"/>
                  <a:gd name="T41" fmla="*/ 1 h 969"/>
                  <a:gd name="T42" fmla="*/ 2 w 971"/>
                  <a:gd name="T43" fmla="*/ 1 h 969"/>
                  <a:gd name="T44" fmla="*/ 2 w 971"/>
                  <a:gd name="T45" fmla="*/ 1 h 969"/>
                  <a:gd name="T46" fmla="*/ 2 w 971"/>
                  <a:gd name="T47" fmla="*/ 1 h 969"/>
                  <a:gd name="T48" fmla="*/ 2 w 971"/>
                  <a:gd name="T49" fmla="*/ 1 h 969"/>
                  <a:gd name="T50" fmla="*/ 2 w 971"/>
                  <a:gd name="T51" fmla="*/ 1 h 969"/>
                  <a:gd name="T52" fmla="*/ 2 w 971"/>
                  <a:gd name="T53" fmla="*/ 2 h 969"/>
                  <a:gd name="T54" fmla="*/ 2 w 971"/>
                  <a:gd name="T55" fmla="*/ 2 h 969"/>
                  <a:gd name="T56" fmla="*/ 2 w 971"/>
                  <a:gd name="T57" fmla="*/ 2 h 969"/>
                  <a:gd name="T58" fmla="*/ 2 w 971"/>
                  <a:gd name="T59" fmla="*/ 2 h 969"/>
                  <a:gd name="T60" fmla="*/ 1 w 971"/>
                  <a:gd name="T61" fmla="*/ 2 h 969"/>
                  <a:gd name="T62" fmla="*/ 1 w 971"/>
                  <a:gd name="T63" fmla="*/ 2 h 969"/>
                  <a:gd name="T64" fmla="*/ 1 w 971"/>
                  <a:gd name="T65" fmla="*/ 2 h 969"/>
                  <a:gd name="T66" fmla="*/ 2 w 971"/>
                  <a:gd name="T67" fmla="*/ 2 h 969"/>
                  <a:gd name="T68" fmla="*/ 2 w 971"/>
                  <a:gd name="T69" fmla="*/ 2 h 969"/>
                  <a:gd name="T70" fmla="*/ 2 w 971"/>
                  <a:gd name="T71" fmla="*/ 2 h 969"/>
                  <a:gd name="T72" fmla="*/ 2 w 971"/>
                  <a:gd name="T73" fmla="*/ 2 h 969"/>
                  <a:gd name="T74" fmla="*/ 2 w 971"/>
                  <a:gd name="T75" fmla="*/ 1 h 969"/>
                  <a:gd name="T76" fmla="*/ 2 w 971"/>
                  <a:gd name="T77" fmla="*/ 1 h 969"/>
                  <a:gd name="T78" fmla="*/ 2 w 971"/>
                  <a:gd name="T79" fmla="*/ 1 h 969"/>
                  <a:gd name="T80" fmla="*/ 2 w 971"/>
                  <a:gd name="T81" fmla="*/ 1 h 969"/>
                  <a:gd name="T82" fmla="*/ 2 w 971"/>
                  <a:gd name="T83" fmla="*/ 1 h 969"/>
                  <a:gd name="T84" fmla="*/ 2 w 971"/>
                  <a:gd name="T85" fmla="*/ 1 h 969"/>
                  <a:gd name="T86" fmla="*/ 2 w 971"/>
                  <a:gd name="T87" fmla="*/ 1 h 969"/>
                  <a:gd name="T88" fmla="*/ 2 w 971"/>
                  <a:gd name="T89" fmla="*/ 1 h 969"/>
                  <a:gd name="T90" fmla="*/ 2 w 971"/>
                  <a:gd name="T91" fmla="*/ 1 h 969"/>
                  <a:gd name="T92" fmla="*/ 1 w 971"/>
                  <a:gd name="T93" fmla="*/ 1 h 969"/>
                  <a:gd name="T94" fmla="*/ 1 w 971"/>
                  <a:gd name="T95" fmla="*/ 0 h 969"/>
                  <a:gd name="T96" fmla="*/ 1 w 971"/>
                  <a:gd name="T97" fmla="*/ 0 h 969"/>
                  <a:gd name="T98" fmla="*/ 1 w 971"/>
                  <a:gd name="T99" fmla="*/ 0 h 969"/>
                  <a:gd name="T100" fmla="*/ 1 w 971"/>
                  <a:gd name="T101" fmla="*/ 0 h 969"/>
                  <a:gd name="T102" fmla="*/ 1 w 971"/>
                  <a:gd name="T103" fmla="*/ 0 h 969"/>
                  <a:gd name="T104" fmla="*/ 1 w 971"/>
                  <a:gd name="T105" fmla="*/ 0 h 969"/>
                  <a:gd name="T106" fmla="*/ 1 w 971"/>
                  <a:gd name="T107" fmla="*/ 0 h 969"/>
                  <a:gd name="T108" fmla="*/ 1 w 971"/>
                  <a:gd name="T109" fmla="*/ 0 h 969"/>
                  <a:gd name="T110" fmla="*/ 0 w 971"/>
                  <a:gd name="T111" fmla="*/ 0 h 969"/>
                  <a:gd name="T112" fmla="*/ 0 w 971"/>
                  <a:gd name="T113" fmla="*/ 1 h 969"/>
                  <a:gd name="T114" fmla="*/ 0 w 971"/>
                  <a:gd name="T115" fmla="*/ 1 h 969"/>
                  <a:gd name="T116" fmla="*/ 0 w 971"/>
                  <a:gd name="T117" fmla="*/ 1 h 969"/>
                  <a:gd name="T118" fmla="*/ 0 w 971"/>
                  <a:gd name="T119" fmla="*/ 1 h 969"/>
                  <a:gd name="T120" fmla="*/ 0 w 971"/>
                  <a:gd name="T121" fmla="*/ 1 h 969"/>
                  <a:gd name="T122" fmla="*/ 0 w 971"/>
                  <a:gd name="T123" fmla="*/ 1 h 969"/>
                  <a:gd name="T124" fmla="*/ 0 w 971"/>
                  <a:gd name="T125" fmla="*/ 1 h 96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71"/>
                  <a:gd name="T190" fmla="*/ 0 h 969"/>
                  <a:gd name="T191" fmla="*/ 971 w 971"/>
                  <a:gd name="T192" fmla="*/ 969 h 96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71" h="969">
                    <a:moveTo>
                      <a:pt x="0" y="582"/>
                    </a:moveTo>
                    <a:lnTo>
                      <a:pt x="0" y="580"/>
                    </a:lnTo>
                    <a:lnTo>
                      <a:pt x="0" y="576"/>
                    </a:lnTo>
                    <a:lnTo>
                      <a:pt x="0" y="572"/>
                    </a:lnTo>
                    <a:lnTo>
                      <a:pt x="0" y="566"/>
                    </a:lnTo>
                    <a:lnTo>
                      <a:pt x="0" y="559"/>
                    </a:lnTo>
                    <a:lnTo>
                      <a:pt x="0" y="549"/>
                    </a:lnTo>
                    <a:lnTo>
                      <a:pt x="0" y="538"/>
                    </a:lnTo>
                    <a:lnTo>
                      <a:pt x="4" y="528"/>
                    </a:lnTo>
                    <a:lnTo>
                      <a:pt x="4" y="515"/>
                    </a:lnTo>
                    <a:lnTo>
                      <a:pt x="5" y="504"/>
                    </a:lnTo>
                    <a:lnTo>
                      <a:pt x="9" y="488"/>
                    </a:lnTo>
                    <a:lnTo>
                      <a:pt x="15" y="475"/>
                    </a:lnTo>
                    <a:lnTo>
                      <a:pt x="19" y="460"/>
                    </a:lnTo>
                    <a:lnTo>
                      <a:pt x="26" y="445"/>
                    </a:lnTo>
                    <a:lnTo>
                      <a:pt x="34" y="429"/>
                    </a:lnTo>
                    <a:lnTo>
                      <a:pt x="43" y="414"/>
                    </a:lnTo>
                    <a:lnTo>
                      <a:pt x="42" y="412"/>
                    </a:lnTo>
                    <a:lnTo>
                      <a:pt x="40" y="407"/>
                    </a:lnTo>
                    <a:lnTo>
                      <a:pt x="34" y="395"/>
                    </a:lnTo>
                    <a:lnTo>
                      <a:pt x="30" y="386"/>
                    </a:lnTo>
                    <a:lnTo>
                      <a:pt x="26" y="369"/>
                    </a:lnTo>
                    <a:lnTo>
                      <a:pt x="24" y="352"/>
                    </a:lnTo>
                    <a:lnTo>
                      <a:pt x="21" y="333"/>
                    </a:lnTo>
                    <a:lnTo>
                      <a:pt x="24" y="314"/>
                    </a:lnTo>
                    <a:lnTo>
                      <a:pt x="26" y="289"/>
                    </a:lnTo>
                    <a:lnTo>
                      <a:pt x="36" y="266"/>
                    </a:lnTo>
                    <a:lnTo>
                      <a:pt x="47" y="241"/>
                    </a:lnTo>
                    <a:lnTo>
                      <a:pt x="66" y="218"/>
                    </a:lnTo>
                    <a:lnTo>
                      <a:pt x="87" y="194"/>
                    </a:lnTo>
                    <a:lnTo>
                      <a:pt x="118" y="169"/>
                    </a:lnTo>
                    <a:lnTo>
                      <a:pt x="156" y="144"/>
                    </a:lnTo>
                    <a:lnTo>
                      <a:pt x="203" y="123"/>
                    </a:lnTo>
                    <a:lnTo>
                      <a:pt x="203" y="122"/>
                    </a:lnTo>
                    <a:lnTo>
                      <a:pt x="205" y="120"/>
                    </a:lnTo>
                    <a:lnTo>
                      <a:pt x="209" y="112"/>
                    </a:lnTo>
                    <a:lnTo>
                      <a:pt x="215" y="106"/>
                    </a:lnTo>
                    <a:lnTo>
                      <a:pt x="220" y="99"/>
                    </a:lnTo>
                    <a:lnTo>
                      <a:pt x="230" y="91"/>
                    </a:lnTo>
                    <a:lnTo>
                      <a:pt x="239" y="82"/>
                    </a:lnTo>
                    <a:lnTo>
                      <a:pt x="253" y="72"/>
                    </a:lnTo>
                    <a:lnTo>
                      <a:pt x="264" y="61"/>
                    </a:lnTo>
                    <a:lnTo>
                      <a:pt x="279" y="53"/>
                    </a:lnTo>
                    <a:lnTo>
                      <a:pt x="294" y="44"/>
                    </a:lnTo>
                    <a:lnTo>
                      <a:pt x="311" y="36"/>
                    </a:lnTo>
                    <a:lnTo>
                      <a:pt x="329" y="28"/>
                    </a:lnTo>
                    <a:lnTo>
                      <a:pt x="349" y="25"/>
                    </a:lnTo>
                    <a:lnTo>
                      <a:pt x="370" y="21"/>
                    </a:lnTo>
                    <a:lnTo>
                      <a:pt x="393" y="21"/>
                    </a:lnTo>
                    <a:lnTo>
                      <a:pt x="395" y="19"/>
                    </a:lnTo>
                    <a:lnTo>
                      <a:pt x="405" y="15"/>
                    </a:lnTo>
                    <a:lnTo>
                      <a:pt x="420" y="11"/>
                    </a:lnTo>
                    <a:lnTo>
                      <a:pt x="439" y="7"/>
                    </a:lnTo>
                    <a:lnTo>
                      <a:pt x="462" y="4"/>
                    </a:lnTo>
                    <a:lnTo>
                      <a:pt x="486" y="2"/>
                    </a:lnTo>
                    <a:lnTo>
                      <a:pt x="515" y="0"/>
                    </a:lnTo>
                    <a:lnTo>
                      <a:pt x="545" y="4"/>
                    </a:lnTo>
                    <a:lnTo>
                      <a:pt x="574" y="7"/>
                    </a:lnTo>
                    <a:lnTo>
                      <a:pt x="604" y="15"/>
                    </a:lnTo>
                    <a:lnTo>
                      <a:pt x="635" y="28"/>
                    </a:lnTo>
                    <a:lnTo>
                      <a:pt x="663" y="47"/>
                    </a:lnTo>
                    <a:lnTo>
                      <a:pt x="688" y="72"/>
                    </a:lnTo>
                    <a:lnTo>
                      <a:pt x="709" y="104"/>
                    </a:lnTo>
                    <a:lnTo>
                      <a:pt x="728" y="142"/>
                    </a:lnTo>
                    <a:lnTo>
                      <a:pt x="743" y="190"/>
                    </a:lnTo>
                    <a:lnTo>
                      <a:pt x="745" y="188"/>
                    </a:lnTo>
                    <a:lnTo>
                      <a:pt x="752" y="188"/>
                    </a:lnTo>
                    <a:lnTo>
                      <a:pt x="760" y="188"/>
                    </a:lnTo>
                    <a:lnTo>
                      <a:pt x="773" y="190"/>
                    </a:lnTo>
                    <a:lnTo>
                      <a:pt x="787" y="192"/>
                    </a:lnTo>
                    <a:lnTo>
                      <a:pt x="804" y="194"/>
                    </a:lnTo>
                    <a:lnTo>
                      <a:pt x="823" y="198"/>
                    </a:lnTo>
                    <a:lnTo>
                      <a:pt x="842" y="207"/>
                    </a:lnTo>
                    <a:lnTo>
                      <a:pt x="861" y="215"/>
                    </a:lnTo>
                    <a:lnTo>
                      <a:pt x="880" y="226"/>
                    </a:lnTo>
                    <a:lnTo>
                      <a:pt x="897" y="239"/>
                    </a:lnTo>
                    <a:lnTo>
                      <a:pt x="916" y="258"/>
                    </a:lnTo>
                    <a:lnTo>
                      <a:pt x="931" y="277"/>
                    </a:lnTo>
                    <a:lnTo>
                      <a:pt x="944" y="302"/>
                    </a:lnTo>
                    <a:lnTo>
                      <a:pt x="956" y="331"/>
                    </a:lnTo>
                    <a:lnTo>
                      <a:pt x="963" y="365"/>
                    </a:lnTo>
                    <a:lnTo>
                      <a:pt x="967" y="399"/>
                    </a:lnTo>
                    <a:lnTo>
                      <a:pt x="971" y="431"/>
                    </a:lnTo>
                    <a:lnTo>
                      <a:pt x="971" y="462"/>
                    </a:lnTo>
                    <a:lnTo>
                      <a:pt x="971" y="490"/>
                    </a:lnTo>
                    <a:lnTo>
                      <a:pt x="969" y="515"/>
                    </a:lnTo>
                    <a:lnTo>
                      <a:pt x="965" y="540"/>
                    </a:lnTo>
                    <a:lnTo>
                      <a:pt x="960" y="563"/>
                    </a:lnTo>
                    <a:lnTo>
                      <a:pt x="958" y="583"/>
                    </a:lnTo>
                    <a:lnTo>
                      <a:pt x="950" y="601"/>
                    </a:lnTo>
                    <a:lnTo>
                      <a:pt x="946" y="616"/>
                    </a:lnTo>
                    <a:lnTo>
                      <a:pt x="941" y="631"/>
                    </a:lnTo>
                    <a:lnTo>
                      <a:pt x="935" y="642"/>
                    </a:lnTo>
                    <a:lnTo>
                      <a:pt x="931" y="648"/>
                    </a:lnTo>
                    <a:lnTo>
                      <a:pt x="929" y="656"/>
                    </a:lnTo>
                    <a:lnTo>
                      <a:pt x="927" y="659"/>
                    </a:lnTo>
                    <a:lnTo>
                      <a:pt x="927" y="661"/>
                    </a:lnTo>
                    <a:lnTo>
                      <a:pt x="929" y="661"/>
                    </a:lnTo>
                    <a:lnTo>
                      <a:pt x="935" y="667"/>
                    </a:lnTo>
                    <a:lnTo>
                      <a:pt x="939" y="671"/>
                    </a:lnTo>
                    <a:lnTo>
                      <a:pt x="944" y="675"/>
                    </a:lnTo>
                    <a:lnTo>
                      <a:pt x="948" y="680"/>
                    </a:lnTo>
                    <a:lnTo>
                      <a:pt x="952" y="688"/>
                    </a:lnTo>
                    <a:lnTo>
                      <a:pt x="954" y="696"/>
                    </a:lnTo>
                    <a:lnTo>
                      <a:pt x="958" y="707"/>
                    </a:lnTo>
                    <a:lnTo>
                      <a:pt x="956" y="718"/>
                    </a:lnTo>
                    <a:lnTo>
                      <a:pt x="956" y="732"/>
                    </a:lnTo>
                    <a:lnTo>
                      <a:pt x="952" y="745"/>
                    </a:lnTo>
                    <a:lnTo>
                      <a:pt x="948" y="764"/>
                    </a:lnTo>
                    <a:lnTo>
                      <a:pt x="939" y="783"/>
                    </a:lnTo>
                    <a:lnTo>
                      <a:pt x="929" y="806"/>
                    </a:lnTo>
                    <a:lnTo>
                      <a:pt x="912" y="825"/>
                    </a:lnTo>
                    <a:lnTo>
                      <a:pt x="895" y="846"/>
                    </a:lnTo>
                    <a:lnTo>
                      <a:pt x="874" y="863"/>
                    </a:lnTo>
                    <a:lnTo>
                      <a:pt x="851" y="880"/>
                    </a:lnTo>
                    <a:lnTo>
                      <a:pt x="825" y="893"/>
                    </a:lnTo>
                    <a:lnTo>
                      <a:pt x="798" y="908"/>
                    </a:lnTo>
                    <a:lnTo>
                      <a:pt x="771" y="920"/>
                    </a:lnTo>
                    <a:lnTo>
                      <a:pt x="745" y="931"/>
                    </a:lnTo>
                    <a:lnTo>
                      <a:pt x="718" y="939"/>
                    </a:lnTo>
                    <a:lnTo>
                      <a:pt x="695" y="948"/>
                    </a:lnTo>
                    <a:lnTo>
                      <a:pt x="673" y="954"/>
                    </a:lnTo>
                    <a:lnTo>
                      <a:pt x="654" y="962"/>
                    </a:lnTo>
                    <a:lnTo>
                      <a:pt x="636" y="964"/>
                    </a:lnTo>
                    <a:lnTo>
                      <a:pt x="625" y="967"/>
                    </a:lnTo>
                    <a:lnTo>
                      <a:pt x="616" y="969"/>
                    </a:lnTo>
                    <a:lnTo>
                      <a:pt x="614" y="969"/>
                    </a:lnTo>
                    <a:lnTo>
                      <a:pt x="562" y="935"/>
                    </a:lnTo>
                    <a:lnTo>
                      <a:pt x="564" y="933"/>
                    </a:lnTo>
                    <a:lnTo>
                      <a:pt x="574" y="931"/>
                    </a:lnTo>
                    <a:lnTo>
                      <a:pt x="589" y="928"/>
                    </a:lnTo>
                    <a:lnTo>
                      <a:pt x="606" y="924"/>
                    </a:lnTo>
                    <a:lnTo>
                      <a:pt x="627" y="916"/>
                    </a:lnTo>
                    <a:lnTo>
                      <a:pt x="654" y="908"/>
                    </a:lnTo>
                    <a:lnTo>
                      <a:pt x="680" y="901"/>
                    </a:lnTo>
                    <a:lnTo>
                      <a:pt x="709" y="891"/>
                    </a:lnTo>
                    <a:lnTo>
                      <a:pt x="735" y="880"/>
                    </a:lnTo>
                    <a:lnTo>
                      <a:pt x="764" y="869"/>
                    </a:lnTo>
                    <a:lnTo>
                      <a:pt x="790" y="855"/>
                    </a:lnTo>
                    <a:lnTo>
                      <a:pt x="815" y="842"/>
                    </a:lnTo>
                    <a:lnTo>
                      <a:pt x="836" y="827"/>
                    </a:lnTo>
                    <a:lnTo>
                      <a:pt x="855" y="812"/>
                    </a:lnTo>
                    <a:lnTo>
                      <a:pt x="866" y="794"/>
                    </a:lnTo>
                    <a:lnTo>
                      <a:pt x="878" y="779"/>
                    </a:lnTo>
                    <a:lnTo>
                      <a:pt x="880" y="760"/>
                    </a:lnTo>
                    <a:lnTo>
                      <a:pt x="882" y="745"/>
                    </a:lnTo>
                    <a:lnTo>
                      <a:pt x="882" y="732"/>
                    </a:lnTo>
                    <a:lnTo>
                      <a:pt x="884" y="722"/>
                    </a:lnTo>
                    <a:lnTo>
                      <a:pt x="880" y="709"/>
                    </a:lnTo>
                    <a:lnTo>
                      <a:pt x="878" y="701"/>
                    </a:lnTo>
                    <a:lnTo>
                      <a:pt x="874" y="694"/>
                    </a:lnTo>
                    <a:lnTo>
                      <a:pt x="872" y="688"/>
                    </a:lnTo>
                    <a:lnTo>
                      <a:pt x="863" y="678"/>
                    </a:lnTo>
                    <a:lnTo>
                      <a:pt x="855" y="673"/>
                    </a:lnTo>
                    <a:lnTo>
                      <a:pt x="847" y="671"/>
                    </a:lnTo>
                    <a:lnTo>
                      <a:pt x="846" y="671"/>
                    </a:lnTo>
                    <a:lnTo>
                      <a:pt x="846" y="667"/>
                    </a:lnTo>
                    <a:lnTo>
                      <a:pt x="851" y="663"/>
                    </a:lnTo>
                    <a:lnTo>
                      <a:pt x="857" y="656"/>
                    </a:lnTo>
                    <a:lnTo>
                      <a:pt x="865" y="646"/>
                    </a:lnTo>
                    <a:lnTo>
                      <a:pt x="872" y="635"/>
                    </a:lnTo>
                    <a:lnTo>
                      <a:pt x="882" y="620"/>
                    </a:lnTo>
                    <a:lnTo>
                      <a:pt x="891" y="604"/>
                    </a:lnTo>
                    <a:lnTo>
                      <a:pt x="901" y="585"/>
                    </a:lnTo>
                    <a:lnTo>
                      <a:pt x="908" y="564"/>
                    </a:lnTo>
                    <a:lnTo>
                      <a:pt x="914" y="544"/>
                    </a:lnTo>
                    <a:lnTo>
                      <a:pt x="918" y="519"/>
                    </a:lnTo>
                    <a:lnTo>
                      <a:pt x="922" y="494"/>
                    </a:lnTo>
                    <a:lnTo>
                      <a:pt x="922" y="464"/>
                    </a:lnTo>
                    <a:lnTo>
                      <a:pt x="918" y="437"/>
                    </a:lnTo>
                    <a:lnTo>
                      <a:pt x="910" y="407"/>
                    </a:lnTo>
                    <a:lnTo>
                      <a:pt x="901" y="376"/>
                    </a:lnTo>
                    <a:lnTo>
                      <a:pt x="884" y="346"/>
                    </a:lnTo>
                    <a:lnTo>
                      <a:pt x="866" y="319"/>
                    </a:lnTo>
                    <a:lnTo>
                      <a:pt x="847" y="298"/>
                    </a:lnTo>
                    <a:lnTo>
                      <a:pt x="830" y="279"/>
                    </a:lnTo>
                    <a:lnTo>
                      <a:pt x="811" y="264"/>
                    </a:lnTo>
                    <a:lnTo>
                      <a:pt x="794" y="255"/>
                    </a:lnTo>
                    <a:lnTo>
                      <a:pt x="775" y="245"/>
                    </a:lnTo>
                    <a:lnTo>
                      <a:pt x="758" y="239"/>
                    </a:lnTo>
                    <a:lnTo>
                      <a:pt x="741" y="234"/>
                    </a:lnTo>
                    <a:lnTo>
                      <a:pt x="726" y="230"/>
                    </a:lnTo>
                    <a:lnTo>
                      <a:pt x="713" y="228"/>
                    </a:lnTo>
                    <a:lnTo>
                      <a:pt x="701" y="228"/>
                    </a:lnTo>
                    <a:lnTo>
                      <a:pt x="690" y="228"/>
                    </a:lnTo>
                    <a:lnTo>
                      <a:pt x="684" y="230"/>
                    </a:lnTo>
                    <a:lnTo>
                      <a:pt x="680" y="230"/>
                    </a:lnTo>
                    <a:lnTo>
                      <a:pt x="678" y="232"/>
                    </a:lnTo>
                    <a:lnTo>
                      <a:pt x="676" y="228"/>
                    </a:lnTo>
                    <a:lnTo>
                      <a:pt x="676" y="222"/>
                    </a:lnTo>
                    <a:lnTo>
                      <a:pt x="673" y="211"/>
                    </a:lnTo>
                    <a:lnTo>
                      <a:pt x="671" y="199"/>
                    </a:lnTo>
                    <a:lnTo>
                      <a:pt x="667" y="182"/>
                    </a:lnTo>
                    <a:lnTo>
                      <a:pt x="659" y="167"/>
                    </a:lnTo>
                    <a:lnTo>
                      <a:pt x="652" y="150"/>
                    </a:lnTo>
                    <a:lnTo>
                      <a:pt x="640" y="133"/>
                    </a:lnTo>
                    <a:lnTo>
                      <a:pt x="625" y="116"/>
                    </a:lnTo>
                    <a:lnTo>
                      <a:pt x="606" y="101"/>
                    </a:lnTo>
                    <a:lnTo>
                      <a:pt x="585" y="85"/>
                    </a:lnTo>
                    <a:lnTo>
                      <a:pt x="560" y="74"/>
                    </a:lnTo>
                    <a:lnTo>
                      <a:pt x="530" y="64"/>
                    </a:lnTo>
                    <a:lnTo>
                      <a:pt x="496" y="61"/>
                    </a:lnTo>
                    <a:lnTo>
                      <a:pt x="456" y="61"/>
                    </a:lnTo>
                    <a:lnTo>
                      <a:pt x="412" y="66"/>
                    </a:lnTo>
                    <a:lnTo>
                      <a:pt x="410" y="66"/>
                    </a:lnTo>
                    <a:lnTo>
                      <a:pt x="405" y="66"/>
                    </a:lnTo>
                    <a:lnTo>
                      <a:pt x="399" y="66"/>
                    </a:lnTo>
                    <a:lnTo>
                      <a:pt x="389" y="70"/>
                    </a:lnTo>
                    <a:lnTo>
                      <a:pt x="378" y="70"/>
                    </a:lnTo>
                    <a:lnTo>
                      <a:pt x="367" y="74"/>
                    </a:lnTo>
                    <a:lnTo>
                      <a:pt x="353" y="78"/>
                    </a:lnTo>
                    <a:lnTo>
                      <a:pt x="340" y="83"/>
                    </a:lnTo>
                    <a:lnTo>
                      <a:pt x="325" y="89"/>
                    </a:lnTo>
                    <a:lnTo>
                      <a:pt x="311" y="97"/>
                    </a:lnTo>
                    <a:lnTo>
                      <a:pt x="296" y="104"/>
                    </a:lnTo>
                    <a:lnTo>
                      <a:pt x="281" y="116"/>
                    </a:lnTo>
                    <a:lnTo>
                      <a:pt x="268" y="125"/>
                    </a:lnTo>
                    <a:lnTo>
                      <a:pt x="256" y="139"/>
                    </a:lnTo>
                    <a:lnTo>
                      <a:pt x="245" y="152"/>
                    </a:lnTo>
                    <a:lnTo>
                      <a:pt x="237" y="169"/>
                    </a:lnTo>
                    <a:lnTo>
                      <a:pt x="234" y="169"/>
                    </a:lnTo>
                    <a:lnTo>
                      <a:pt x="228" y="171"/>
                    </a:lnTo>
                    <a:lnTo>
                      <a:pt x="218" y="173"/>
                    </a:lnTo>
                    <a:lnTo>
                      <a:pt x="209" y="179"/>
                    </a:lnTo>
                    <a:lnTo>
                      <a:pt x="194" y="184"/>
                    </a:lnTo>
                    <a:lnTo>
                      <a:pt x="178" y="192"/>
                    </a:lnTo>
                    <a:lnTo>
                      <a:pt x="163" y="201"/>
                    </a:lnTo>
                    <a:lnTo>
                      <a:pt x="148" y="217"/>
                    </a:lnTo>
                    <a:lnTo>
                      <a:pt x="131" y="230"/>
                    </a:lnTo>
                    <a:lnTo>
                      <a:pt x="118" y="247"/>
                    </a:lnTo>
                    <a:lnTo>
                      <a:pt x="106" y="268"/>
                    </a:lnTo>
                    <a:lnTo>
                      <a:pt x="97" y="291"/>
                    </a:lnTo>
                    <a:lnTo>
                      <a:pt x="91" y="315"/>
                    </a:lnTo>
                    <a:lnTo>
                      <a:pt x="87" y="346"/>
                    </a:lnTo>
                    <a:lnTo>
                      <a:pt x="89" y="378"/>
                    </a:lnTo>
                    <a:lnTo>
                      <a:pt x="97" y="414"/>
                    </a:lnTo>
                    <a:lnTo>
                      <a:pt x="93" y="416"/>
                    </a:lnTo>
                    <a:lnTo>
                      <a:pt x="87" y="428"/>
                    </a:lnTo>
                    <a:lnTo>
                      <a:pt x="81" y="433"/>
                    </a:lnTo>
                    <a:lnTo>
                      <a:pt x="76" y="445"/>
                    </a:lnTo>
                    <a:lnTo>
                      <a:pt x="70" y="454"/>
                    </a:lnTo>
                    <a:lnTo>
                      <a:pt x="64" y="469"/>
                    </a:lnTo>
                    <a:lnTo>
                      <a:pt x="57" y="483"/>
                    </a:lnTo>
                    <a:lnTo>
                      <a:pt x="53" y="498"/>
                    </a:lnTo>
                    <a:lnTo>
                      <a:pt x="49" y="515"/>
                    </a:lnTo>
                    <a:lnTo>
                      <a:pt x="45" y="534"/>
                    </a:lnTo>
                    <a:lnTo>
                      <a:pt x="42" y="553"/>
                    </a:lnTo>
                    <a:lnTo>
                      <a:pt x="40" y="576"/>
                    </a:lnTo>
                    <a:lnTo>
                      <a:pt x="40" y="597"/>
                    </a:lnTo>
                    <a:lnTo>
                      <a:pt x="40" y="621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2" name="Freeform 603"/>
              <p:cNvSpPr>
                <a:spLocks/>
              </p:cNvSpPr>
              <p:nvPr/>
            </p:nvSpPr>
            <p:spPr bwMode="auto">
              <a:xfrm rot="-9495803">
                <a:off x="3528" y="4047"/>
                <a:ext cx="54" cy="60"/>
              </a:xfrm>
              <a:custGeom>
                <a:avLst/>
                <a:gdLst>
                  <a:gd name="T0" fmla="*/ 0 w 422"/>
                  <a:gd name="T1" fmla="*/ 0 h 473"/>
                  <a:gd name="T2" fmla="*/ 0 w 422"/>
                  <a:gd name="T3" fmla="*/ 0 h 473"/>
                  <a:gd name="T4" fmla="*/ 0 w 422"/>
                  <a:gd name="T5" fmla="*/ 0 h 473"/>
                  <a:gd name="T6" fmla="*/ 0 w 422"/>
                  <a:gd name="T7" fmla="*/ 0 h 473"/>
                  <a:gd name="T8" fmla="*/ 0 w 422"/>
                  <a:gd name="T9" fmla="*/ 0 h 473"/>
                  <a:gd name="T10" fmla="*/ 0 w 422"/>
                  <a:gd name="T11" fmla="*/ 0 h 473"/>
                  <a:gd name="T12" fmla="*/ 0 w 422"/>
                  <a:gd name="T13" fmla="*/ 0 h 473"/>
                  <a:gd name="T14" fmla="*/ 0 w 422"/>
                  <a:gd name="T15" fmla="*/ 0 h 473"/>
                  <a:gd name="T16" fmla="*/ 0 w 422"/>
                  <a:gd name="T17" fmla="*/ 0 h 473"/>
                  <a:gd name="T18" fmla="*/ 0 w 422"/>
                  <a:gd name="T19" fmla="*/ 0 h 473"/>
                  <a:gd name="T20" fmla="*/ 0 w 422"/>
                  <a:gd name="T21" fmla="*/ 0 h 473"/>
                  <a:gd name="T22" fmla="*/ 1 w 422"/>
                  <a:gd name="T23" fmla="*/ 1 h 473"/>
                  <a:gd name="T24" fmla="*/ 1 w 422"/>
                  <a:gd name="T25" fmla="*/ 1 h 473"/>
                  <a:gd name="T26" fmla="*/ 1 w 422"/>
                  <a:gd name="T27" fmla="*/ 1 h 473"/>
                  <a:gd name="T28" fmla="*/ 1 w 422"/>
                  <a:gd name="T29" fmla="*/ 1 h 473"/>
                  <a:gd name="T30" fmla="*/ 1 w 422"/>
                  <a:gd name="T31" fmla="*/ 1 h 473"/>
                  <a:gd name="T32" fmla="*/ 1 w 422"/>
                  <a:gd name="T33" fmla="*/ 1 h 473"/>
                  <a:gd name="T34" fmla="*/ 1 w 422"/>
                  <a:gd name="T35" fmla="*/ 1 h 473"/>
                  <a:gd name="T36" fmla="*/ 1 w 422"/>
                  <a:gd name="T37" fmla="*/ 1 h 473"/>
                  <a:gd name="T38" fmla="*/ 1 w 422"/>
                  <a:gd name="T39" fmla="*/ 1 h 473"/>
                  <a:gd name="T40" fmla="*/ 1 w 422"/>
                  <a:gd name="T41" fmla="*/ 1 h 473"/>
                  <a:gd name="T42" fmla="*/ 1 w 422"/>
                  <a:gd name="T43" fmla="*/ 1 h 473"/>
                  <a:gd name="T44" fmla="*/ 1 w 422"/>
                  <a:gd name="T45" fmla="*/ 1 h 473"/>
                  <a:gd name="T46" fmla="*/ 1 w 422"/>
                  <a:gd name="T47" fmla="*/ 1 h 473"/>
                  <a:gd name="T48" fmla="*/ 1 w 422"/>
                  <a:gd name="T49" fmla="*/ 1 h 473"/>
                  <a:gd name="T50" fmla="*/ 1 w 422"/>
                  <a:gd name="T51" fmla="*/ 1 h 473"/>
                  <a:gd name="T52" fmla="*/ 1 w 422"/>
                  <a:gd name="T53" fmla="*/ 1 h 473"/>
                  <a:gd name="T54" fmla="*/ 1 w 422"/>
                  <a:gd name="T55" fmla="*/ 0 h 473"/>
                  <a:gd name="T56" fmla="*/ 1 w 422"/>
                  <a:gd name="T57" fmla="*/ 0 h 473"/>
                  <a:gd name="T58" fmla="*/ 0 w 422"/>
                  <a:gd name="T59" fmla="*/ 0 h 473"/>
                  <a:gd name="T60" fmla="*/ 0 w 422"/>
                  <a:gd name="T61" fmla="*/ 0 h 473"/>
                  <a:gd name="T62" fmla="*/ 0 w 422"/>
                  <a:gd name="T63" fmla="*/ 0 h 473"/>
                  <a:gd name="T64" fmla="*/ 0 w 422"/>
                  <a:gd name="T65" fmla="*/ 0 h 473"/>
                  <a:gd name="T66" fmla="*/ 0 w 422"/>
                  <a:gd name="T67" fmla="*/ 0 h 473"/>
                  <a:gd name="T68" fmla="*/ 0 w 422"/>
                  <a:gd name="T69" fmla="*/ 0 h 473"/>
                  <a:gd name="T70" fmla="*/ 0 w 422"/>
                  <a:gd name="T71" fmla="*/ 0 h 47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22"/>
                  <a:gd name="T109" fmla="*/ 0 h 473"/>
                  <a:gd name="T110" fmla="*/ 422 w 422"/>
                  <a:gd name="T111" fmla="*/ 473 h 47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22" h="473">
                    <a:moveTo>
                      <a:pt x="0" y="3"/>
                    </a:moveTo>
                    <a:lnTo>
                      <a:pt x="2" y="5"/>
                    </a:lnTo>
                    <a:lnTo>
                      <a:pt x="10" y="11"/>
                    </a:lnTo>
                    <a:lnTo>
                      <a:pt x="21" y="19"/>
                    </a:lnTo>
                    <a:lnTo>
                      <a:pt x="38" y="34"/>
                    </a:lnTo>
                    <a:lnTo>
                      <a:pt x="59" y="49"/>
                    </a:lnTo>
                    <a:lnTo>
                      <a:pt x="84" y="70"/>
                    </a:lnTo>
                    <a:lnTo>
                      <a:pt x="109" y="95"/>
                    </a:lnTo>
                    <a:lnTo>
                      <a:pt x="139" y="123"/>
                    </a:lnTo>
                    <a:lnTo>
                      <a:pt x="168" y="155"/>
                    </a:lnTo>
                    <a:lnTo>
                      <a:pt x="200" y="190"/>
                    </a:lnTo>
                    <a:lnTo>
                      <a:pt x="232" y="228"/>
                    </a:lnTo>
                    <a:lnTo>
                      <a:pt x="267" y="271"/>
                    </a:lnTo>
                    <a:lnTo>
                      <a:pt x="297" y="315"/>
                    </a:lnTo>
                    <a:lnTo>
                      <a:pt x="329" y="365"/>
                    </a:lnTo>
                    <a:lnTo>
                      <a:pt x="360" y="418"/>
                    </a:lnTo>
                    <a:lnTo>
                      <a:pt x="390" y="473"/>
                    </a:lnTo>
                    <a:lnTo>
                      <a:pt x="422" y="473"/>
                    </a:lnTo>
                    <a:lnTo>
                      <a:pt x="419" y="469"/>
                    </a:lnTo>
                    <a:lnTo>
                      <a:pt x="413" y="458"/>
                    </a:lnTo>
                    <a:lnTo>
                      <a:pt x="405" y="437"/>
                    </a:lnTo>
                    <a:lnTo>
                      <a:pt x="392" y="414"/>
                    </a:lnTo>
                    <a:lnTo>
                      <a:pt x="375" y="384"/>
                    </a:lnTo>
                    <a:lnTo>
                      <a:pt x="358" y="351"/>
                    </a:lnTo>
                    <a:lnTo>
                      <a:pt x="335" y="313"/>
                    </a:lnTo>
                    <a:lnTo>
                      <a:pt x="314" y="277"/>
                    </a:lnTo>
                    <a:lnTo>
                      <a:pt x="287" y="235"/>
                    </a:lnTo>
                    <a:lnTo>
                      <a:pt x="259" y="195"/>
                    </a:lnTo>
                    <a:lnTo>
                      <a:pt x="229" y="155"/>
                    </a:lnTo>
                    <a:lnTo>
                      <a:pt x="200" y="119"/>
                    </a:lnTo>
                    <a:lnTo>
                      <a:pt x="166" y="81"/>
                    </a:lnTo>
                    <a:lnTo>
                      <a:pt x="134" y="49"/>
                    </a:lnTo>
                    <a:lnTo>
                      <a:pt x="97" y="22"/>
                    </a:lnTo>
                    <a:lnTo>
                      <a:pt x="6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3" name="Freeform 602"/>
              <p:cNvSpPr>
                <a:spLocks/>
              </p:cNvSpPr>
              <p:nvPr/>
            </p:nvSpPr>
            <p:spPr bwMode="auto">
              <a:xfrm rot="-9495803">
                <a:off x="3493" y="4009"/>
                <a:ext cx="49" cy="27"/>
              </a:xfrm>
              <a:custGeom>
                <a:avLst/>
                <a:gdLst>
                  <a:gd name="T0" fmla="*/ 0 w 380"/>
                  <a:gd name="T1" fmla="*/ 0 h 207"/>
                  <a:gd name="T2" fmla="*/ 0 w 380"/>
                  <a:gd name="T3" fmla="*/ 0 h 207"/>
                  <a:gd name="T4" fmla="*/ 0 w 380"/>
                  <a:gd name="T5" fmla="*/ 0 h 207"/>
                  <a:gd name="T6" fmla="*/ 0 w 380"/>
                  <a:gd name="T7" fmla="*/ 1 h 207"/>
                  <a:gd name="T8" fmla="*/ 1 w 380"/>
                  <a:gd name="T9" fmla="*/ 0 h 207"/>
                  <a:gd name="T10" fmla="*/ 1 w 380"/>
                  <a:gd name="T11" fmla="*/ 0 h 207"/>
                  <a:gd name="T12" fmla="*/ 1 w 380"/>
                  <a:gd name="T13" fmla="*/ 0 h 207"/>
                  <a:gd name="T14" fmla="*/ 1 w 380"/>
                  <a:gd name="T15" fmla="*/ 0 h 207"/>
                  <a:gd name="T16" fmla="*/ 1 w 380"/>
                  <a:gd name="T17" fmla="*/ 0 h 207"/>
                  <a:gd name="T18" fmla="*/ 1 w 380"/>
                  <a:gd name="T19" fmla="*/ 0 h 207"/>
                  <a:gd name="T20" fmla="*/ 1 w 380"/>
                  <a:gd name="T21" fmla="*/ 0 h 207"/>
                  <a:gd name="T22" fmla="*/ 1 w 380"/>
                  <a:gd name="T23" fmla="*/ 0 h 207"/>
                  <a:gd name="T24" fmla="*/ 1 w 380"/>
                  <a:gd name="T25" fmla="*/ 0 h 207"/>
                  <a:gd name="T26" fmla="*/ 1 w 380"/>
                  <a:gd name="T27" fmla="*/ 0 h 207"/>
                  <a:gd name="T28" fmla="*/ 1 w 380"/>
                  <a:gd name="T29" fmla="*/ 0 h 207"/>
                  <a:gd name="T30" fmla="*/ 1 w 380"/>
                  <a:gd name="T31" fmla="*/ 0 h 207"/>
                  <a:gd name="T32" fmla="*/ 1 w 380"/>
                  <a:gd name="T33" fmla="*/ 0 h 207"/>
                  <a:gd name="T34" fmla="*/ 1 w 380"/>
                  <a:gd name="T35" fmla="*/ 0 h 207"/>
                  <a:gd name="T36" fmla="*/ 1 w 380"/>
                  <a:gd name="T37" fmla="*/ 0 h 207"/>
                  <a:gd name="T38" fmla="*/ 1 w 380"/>
                  <a:gd name="T39" fmla="*/ 0 h 207"/>
                  <a:gd name="T40" fmla="*/ 1 w 380"/>
                  <a:gd name="T41" fmla="*/ 0 h 207"/>
                  <a:gd name="T42" fmla="*/ 1 w 380"/>
                  <a:gd name="T43" fmla="*/ 0 h 207"/>
                  <a:gd name="T44" fmla="*/ 1 w 380"/>
                  <a:gd name="T45" fmla="*/ 0 h 207"/>
                  <a:gd name="T46" fmla="*/ 1 w 380"/>
                  <a:gd name="T47" fmla="*/ 0 h 207"/>
                  <a:gd name="T48" fmla="*/ 1 w 380"/>
                  <a:gd name="T49" fmla="*/ 0 h 207"/>
                  <a:gd name="T50" fmla="*/ 1 w 380"/>
                  <a:gd name="T51" fmla="*/ 0 h 207"/>
                  <a:gd name="T52" fmla="*/ 1 w 380"/>
                  <a:gd name="T53" fmla="*/ 0 h 207"/>
                  <a:gd name="T54" fmla="*/ 1 w 380"/>
                  <a:gd name="T55" fmla="*/ 0 h 207"/>
                  <a:gd name="T56" fmla="*/ 0 w 380"/>
                  <a:gd name="T57" fmla="*/ 0 h 207"/>
                  <a:gd name="T58" fmla="*/ 0 w 380"/>
                  <a:gd name="T59" fmla="*/ 0 h 207"/>
                  <a:gd name="T60" fmla="*/ 0 w 380"/>
                  <a:gd name="T61" fmla="*/ 0 h 207"/>
                  <a:gd name="T62" fmla="*/ 0 w 380"/>
                  <a:gd name="T63" fmla="*/ 0 h 207"/>
                  <a:gd name="T64" fmla="*/ 0 w 380"/>
                  <a:gd name="T65" fmla="*/ 0 h 207"/>
                  <a:gd name="T66" fmla="*/ 0 w 380"/>
                  <a:gd name="T67" fmla="*/ 0 h 207"/>
                  <a:gd name="T68" fmla="*/ 0 w 380"/>
                  <a:gd name="T69" fmla="*/ 0 h 207"/>
                  <a:gd name="T70" fmla="*/ 0 w 380"/>
                  <a:gd name="T71" fmla="*/ 0 h 207"/>
                  <a:gd name="T72" fmla="*/ 0 w 380"/>
                  <a:gd name="T73" fmla="*/ 0 h 207"/>
                  <a:gd name="T74" fmla="*/ 0 w 380"/>
                  <a:gd name="T75" fmla="*/ 0 h 207"/>
                  <a:gd name="T76" fmla="*/ 0 w 380"/>
                  <a:gd name="T77" fmla="*/ 0 h 207"/>
                  <a:gd name="T78" fmla="*/ 0 w 380"/>
                  <a:gd name="T79" fmla="*/ 0 h 207"/>
                  <a:gd name="T80" fmla="*/ 0 w 380"/>
                  <a:gd name="T81" fmla="*/ 0 h 207"/>
                  <a:gd name="T82" fmla="*/ 0 w 380"/>
                  <a:gd name="T83" fmla="*/ 0 h 207"/>
                  <a:gd name="T84" fmla="*/ 0 w 380"/>
                  <a:gd name="T85" fmla="*/ 0 h 207"/>
                  <a:gd name="T86" fmla="*/ 0 w 380"/>
                  <a:gd name="T87" fmla="*/ 0 h 207"/>
                  <a:gd name="T88" fmla="*/ 0 w 380"/>
                  <a:gd name="T89" fmla="*/ 0 h 207"/>
                  <a:gd name="T90" fmla="*/ 0 w 380"/>
                  <a:gd name="T91" fmla="*/ 0 h 207"/>
                  <a:gd name="T92" fmla="*/ 0 w 380"/>
                  <a:gd name="T93" fmla="*/ 0 h 207"/>
                  <a:gd name="T94" fmla="*/ 0 w 380"/>
                  <a:gd name="T95" fmla="*/ 0 h 207"/>
                  <a:gd name="T96" fmla="*/ 0 w 380"/>
                  <a:gd name="T97" fmla="*/ 0 h 207"/>
                  <a:gd name="T98" fmla="*/ 0 w 380"/>
                  <a:gd name="T99" fmla="*/ 0 h 207"/>
                  <a:gd name="T100" fmla="*/ 0 w 380"/>
                  <a:gd name="T101" fmla="*/ 0 h 207"/>
                  <a:gd name="T102" fmla="*/ 0 w 380"/>
                  <a:gd name="T103" fmla="*/ 0 h 207"/>
                  <a:gd name="T104" fmla="*/ 0 w 380"/>
                  <a:gd name="T105" fmla="*/ 0 h 207"/>
                  <a:gd name="T106" fmla="*/ 0 w 380"/>
                  <a:gd name="T107" fmla="*/ 0 h 207"/>
                  <a:gd name="T108" fmla="*/ 0 w 380"/>
                  <a:gd name="T109" fmla="*/ 0 h 207"/>
                  <a:gd name="T110" fmla="*/ 0 w 380"/>
                  <a:gd name="T111" fmla="*/ 0 h 20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0"/>
                  <a:gd name="T169" fmla="*/ 0 h 207"/>
                  <a:gd name="T170" fmla="*/ 380 w 380"/>
                  <a:gd name="T171" fmla="*/ 207 h 20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0" h="207">
                    <a:moveTo>
                      <a:pt x="0" y="99"/>
                    </a:moveTo>
                    <a:lnTo>
                      <a:pt x="0" y="99"/>
                    </a:lnTo>
                    <a:lnTo>
                      <a:pt x="4" y="105"/>
                    </a:lnTo>
                    <a:lnTo>
                      <a:pt x="9" y="114"/>
                    </a:lnTo>
                    <a:lnTo>
                      <a:pt x="19" y="126"/>
                    </a:lnTo>
                    <a:lnTo>
                      <a:pt x="26" y="137"/>
                    </a:lnTo>
                    <a:lnTo>
                      <a:pt x="42" y="150"/>
                    </a:lnTo>
                    <a:lnTo>
                      <a:pt x="57" y="162"/>
                    </a:lnTo>
                    <a:lnTo>
                      <a:pt x="78" y="177"/>
                    </a:lnTo>
                    <a:lnTo>
                      <a:pt x="101" y="187"/>
                    </a:lnTo>
                    <a:lnTo>
                      <a:pt x="129" y="196"/>
                    </a:lnTo>
                    <a:lnTo>
                      <a:pt x="160" y="204"/>
                    </a:lnTo>
                    <a:lnTo>
                      <a:pt x="194" y="207"/>
                    </a:lnTo>
                    <a:lnTo>
                      <a:pt x="232" y="206"/>
                    </a:lnTo>
                    <a:lnTo>
                      <a:pt x="275" y="200"/>
                    </a:lnTo>
                    <a:lnTo>
                      <a:pt x="323" y="190"/>
                    </a:lnTo>
                    <a:lnTo>
                      <a:pt x="374" y="173"/>
                    </a:lnTo>
                    <a:lnTo>
                      <a:pt x="374" y="169"/>
                    </a:lnTo>
                    <a:lnTo>
                      <a:pt x="376" y="162"/>
                    </a:lnTo>
                    <a:lnTo>
                      <a:pt x="376" y="156"/>
                    </a:lnTo>
                    <a:lnTo>
                      <a:pt x="378" y="150"/>
                    </a:lnTo>
                    <a:lnTo>
                      <a:pt x="378" y="145"/>
                    </a:lnTo>
                    <a:lnTo>
                      <a:pt x="380" y="137"/>
                    </a:lnTo>
                    <a:lnTo>
                      <a:pt x="378" y="128"/>
                    </a:lnTo>
                    <a:lnTo>
                      <a:pt x="376" y="120"/>
                    </a:lnTo>
                    <a:lnTo>
                      <a:pt x="374" y="111"/>
                    </a:lnTo>
                    <a:lnTo>
                      <a:pt x="374" y="101"/>
                    </a:lnTo>
                    <a:lnTo>
                      <a:pt x="369" y="92"/>
                    </a:lnTo>
                    <a:lnTo>
                      <a:pt x="365" y="82"/>
                    </a:lnTo>
                    <a:lnTo>
                      <a:pt x="357" y="73"/>
                    </a:lnTo>
                    <a:lnTo>
                      <a:pt x="350" y="63"/>
                    </a:lnTo>
                    <a:lnTo>
                      <a:pt x="350" y="65"/>
                    </a:lnTo>
                    <a:lnTo>
                      <a:pt x="353" y="74"/>
                    </a:lnTo>
                    <a:lnTo>
                      <a:pt x="353" y="80"/>
                    </a:lnTo>
                    <a:lnTo>
                      <a:pt x="353" y="88"/>
                    </a:lnTo>
                    <a:lnTo>
                      <a:pt x="353" y="95"/>
                    </a:lnTo>
                    <a:lnTo>
                      <a:pt x="353" y="105"/>
                    </a:lnTo>
                    <a:lnTo>
                      <a:pt x="351" y="111"/>
                    </a:lnTo>
                    <a:lnTo>
                      <a:pt x="350" y="120"/>
                    </a:lnTo>
                    <a:lnTo>
                      <a:pt x="346" y="128"/>
                    </a:lnTo>
                    <a:lnTo>
                      <a:pt x="342" y="137"/>
                    </a:lnTo>
                    <a:lnTo>
                      <a:pt x="334" y="145"/>
                    </a:lnTo>
                    <a:lnTo>
                      <a:pt x="329" y="150"/>
                    </a:lnTo>
                    <a:lnTo>
                      <a:pt x="317" y="156"/>
                    </a:lnTo>
                    <a:lnTo>
                      <a:pt x="308" y="162"/>
                    </a:lnTo>
                    <a:lnTo>
                      <a:pt x="304" y="158"/>
                    </a:lnTo>
                    <a:lnTo>
                      <a:pt x="298" y="150"/>
                    </a:lnTo>
                    <a:lnTo>
                      <a:pt x="296" y="145"/>
                    </a:lnTo>
                    <a:lnTo>
                      <a:pt x="293" y="137"/>
                    </a:lnTo>
                    <a:lnTo>
                      <a:pt x="289" y="130"/>
                    </a:lnTo>
                    <a:lnTo>
                      <a:pt x="287" y="122"/>
                    </a:lnTo>
                    <a:lnTo>
                      <a:pt x="285" y="112"/>
                    </a:lnTo>
                    <a:lnTo>
                      <a:pt x="285" y="103"/>
                    </a:lnTo>
                    <a:lnTo>
                      <a:pt x="287" y="93"/>
                    </a:lnTo>
                    <a:lnTo>
                      <a:pt x="291" y="84"/>
                    </a:lnTo>
                    <a:lnTo>
                      <a:pt x="296" y="73"/>
                    </a:lnTo>
                    <a:lnTo>
                      <a:pt x="304" y="61"/>
                    </a:lnTo>
                    <a:lnTo>
                      <a:pt x="313" y="52"/>
                    </a:lnTo>
                    <a:lnTo>
                      <a:pt x="329" y="40"/>
                    </a:lnTo>
                    <a:lnTo>
                      <a:pt x="327" y="38"/>
                    </a:lnTo>
                    <a:lnTo>
                      <a:pt x="323" y="35"/>
                    </a:lnTo>
                    <a:lnTo>
                      <a:pt x="315" y="29"/>
                    </a:lnTo>
                    <a:lnTo>
                      <a:pt x="306" y="23"/>
                    </a:lnTo>
                    <a:lnTo>
                      <a:pt x="298" y="19"/>
                    </a:lnTo>
                    <a:lnTo>
                      <a:pt x="293" y="17"/>
                    </a:lnTo>
                    <a:lnTo>
                      <a:pt x="285" y="14"/>
                    </a:lnTo>
                    <a:lnTo>
                      <a:pt x="277" y="10"/>
                    </a:lnTo>
                    <a:lnTo>
                      <a:pt x="268" y="8"/>
                    </a:lnTo>
                    <a:lnTo>
                      <a:pt x="260" y="4"/>
                    </a:lnTo>
                    <a:lnTo>
                      <a:pt x="251" y="2"/>
                    </a:lnTo>
                    <a:lnTo>
                      <a:pt x="241" y="2"/>
                    </a:lnTo>
                    <a:lnTo>
                      <a:pt x="241" y="4"/>
                    </a:lnTo>
                    <a:lnTo>
                      <a:pt x="245" y="10"/>
                    </a:lnTo>
                    <a:lnTo>
                      <a:pt x="247" y="19"/>
                    </a:lnTo>
                    <a:lnTo>
                      <a:pt x="251" y="27"/>
                    </a:lnTo>
                    <a:lnTo>
                      <a:pt x="253" y="38"/>
                    </a:lnTo>
                    <a:lnTo>
                      <a:pt x="256" y="50"/>
                    </a:lnTo>
                    <a:lnTo>
                      <a:pt x="258" y="65"/>
                    </a:lnTo>
                    <a:lnTo>
                      <a:pt x="258" y="78"/>
                    </a:lnTo>
                    <a:lnTo>
                      <a:pt x="258" y="92"/>
                    </a:lnTo>
                    <a:lnTo>
                      <a:pt x="255" y="105"/>
                    </a:lnTo>
                    <a:lnTo>
                      <a:pt x="251" y="120"/>
                    </a:lnTo>
                    <a:lnTo>
                      <a:pt x="243" y="135"/>
                    </a:lnTo>
                    <a:lnTo>
                      <a:pt x="232" y="150"/>
                    </a:lnTo>
                    <a:lnTo>
                      <a:pt x="218" y="162"/>
                    </a:lnTo>
                    <a:lnTo>
                      <a:pt x="201" y="177"/>
                    </a:lnTo>
                    <a:lnTo>
                      <a:pt x="201" y="173"/>
                    </a:lnTo>
                    <a:lnTo>
                      <a:pt x="199" y="171"/>
                    </a:lnTo>
                    <a:lnTo>
                      <a:pt x="196" y="168"/>
                    </a:lnTo>
                    <a:lnTo>
                      <a:pt x="192" y="162"/>
                    </a:lnTo>
                    <a:lnTo>
                      <a:pt x="186" y="152"/>
                    </a:lnTo>
                    <a:lnTo>
                      <a:pt x="182" y="143"/>
                    </a:lnTo>
                    <a:lnTo>
                      <a:pt x="179" y="131"/>
                    </a:lnTo>
                    <a:lnTo>
                      <a:pt x="175" y="122"/>
                    </a:lnTo>
                    <a:lnTo>
                      <a:pt x="171" y="107"/>
                    </a:lnTo>
                    <a:lnTo>
                      <a:pt x="169" y="95"/>
                    </a:lnTo>
                    <a:lnTo>
                      <a:pt x="169" y="80"/>
                    </a:lnTo>
                    <a:lnTo>
                      <a:pt x="171" y="65"/>
                    </a:lnTo>
                    <a:lnTo>
                      <a:pt x="175" y="50"/>
                    </a:lnTo>
                    <a:lnTo>
                      <a:pt x="182" y="33"/>
                    </a:lnTo>
                    <a:lnTo>
                      <a:pt x="192" y="17"/>
                    </a:lnTo>
                    <a:lnTo>
                      <a:pt x="205" y="2"/>
                    </a:lnTo>
                    <a:lnTo>
                      <a:pt x="203" y="0"/>
                    </a:lnTo>
                    <a:lnTo>
                      <a:pt x="198" y="0"/>
                    </a:lnTo>
                    <a:lnTo>
                      <a:pt x="190" y="0"/>
                    </a:lnTo>
                    <a:lnTo>
                      <a:pt x="180" y="0"/>
                    </a:lnTo>
                    <a:lnTo>
                      <a:pt x="167" y="0"/>
                    </a:lnTo>
                    <a:lnTo>
                      <a:pt x="156" y="0"/>
                    </a:lnTo>
                    <a:lnTo>
                      <a:pt x="142" y="0"/>
                    </a:lnTo>
                    <a:lnTo>
                      <a:pt x="133" y="4"/>
                    </a:lnTo>
                    <a:lnTo>
                      <a:pt x="133" y="6"/>
                    </a:lnTo>
                    <a:lnTo>
                      <a:pt x="139" y="17"/>
                    </a:lnTo>
                    <a:lnTo>
                      <a:pt x="140" y="23"/>
                    </a:lnTo>
                    <a:lnTo>
                      <a:pt x="142" y="33"/>
                    </a:lnTo>
                    <a:lnTo>
                      <a:pt x="144" y="40"/>
                    </a:lnTo>
                    <a:lnTo>
                      <a:pt x="148" y="54"/>
                    </a:lnTo>
                    <a:lnTo>
                      <a:pt x="148" y="63"/>
                    </a:lnTo>
                    <a:lnTo>
                      <a:pt x="148" y="74"/>
                    </a:lnTo>
                    <a:lnTo>
                      <a:pt x="144" y="88"/>
                    </a:lnTo>
                    <a:lnTo>
                      <a:pt x="142" y="101"/>
                    </a:lnTo>
                    <a:lnTo>
                      <a:pt x="139" y="114"/>
                    </a:lnTo>
                    <a:lnTo>
                      <a:pt x="131" y="130"/>
                    </a:lnTo>
                    <a:lnTo>
                      <a:pt x="121" y="143"/>
                    </a:lnTo>
                    <a:lnTo>
                      <a:pt x="112" y="158"/>
                    </a:lnTo>
                    <a:lnTo>
                      <a:pt x="108" y="154"/>
                    </a:lnTo>
                    <a:lnTo>
                      <a:pt x="102" y="147"/>
                    </a:lnTo>
                    <a:lnTo>
                      <a:pt x="99" y="139"/>
                    </a:lnTo>
                    <a:lnTo>
                      <a:pt x="97" y="131"/>
                    </a:lnTo>
                    <a:lnTo>
                      <a:pt x="93" y="122"/>
                    </a:lnTo>
                    <a:lnTo>
                      <a:pt x="91" y="114"/>
                    </a:lnTo>
                    <a:lnTo>
                      <a:pt x="87" y="103"/>
                    </a:lnTo>
                    <a:lnTo>
                      <a:pt x="83" y="92"/>
                    </a:lnTo>
                    <a:lnTo>
                      <a:pt x="83" y="78"/>
                    </a:lnTo>
                    <a:lnTo>
                      <a:pt x="85" y="67"/>
                    </a:lnTo>
                    <a:lnTo>
                      <a:pt x="87" y="54"/>
                    </a:lnTo>
                    <a:lnTo>
                      <a:pt x="91" y="38"/>
                    </a:lnTo>
                    <a:lnTo>
                      <a:pt x="97" y="23"/>
                    </a:lnTo>
                    <a:lnTo>
                      <a:pt x="106" y="10"/>
                    </a:lnTo>
                    <a:lnTo>
                      <a:pt x="102" y="10"/>
                    </a:lnTo>
                    <a:lnTo>
                      <a:pt x="99" y="10"/>
                    </a:lnTo>
                    <a:lnTo>
                      <a:pt x="93" y="12"/>
                    </a:lnTo>
                    <a:lnTo>
                      <a:pt x="85" y="16"/>
                    </a:lnTo>
                    <a:lnTo>
                      <a:pt x="76" y="17"/>
                    </a:lnTo>
                    <a:lnTo>
                      <a:pt x="66" y="23"/>
                    </a:lnTo>
                    <a:lnTo>
                      <a:pt x="55" y="29"/>
                    </a:lnTo>
                    <a:lnTo>
                      <a:pt x="45" y="36"/>
                    </a:lnTo>
                    <a:lnTo>
                      <a:pt x="45" y="38"/>
                    </a:lnTo>
                    <a:lnTo>
                      <a:pt x="51" y="44"/>
                    </a:lnTo>
                    <a:lnTo>
                      <a:pt x="55" y="50"/>
                    </a:lnTo>
                    <a:lnTo>
                      <a:pt x="59" y="61"/>
                    </a:lnTo>
                    <a:lnTo>
                      <a:pt x="61" y="67"/>
                    </a:lnTo>
                    <a:lnTo>
                      <a:pt x="61" y="74"/>
                    </a:lnTo>
                    <a:lnTo>
                      <a:pt x="61" y="80"/>
                    </a:lnTo>
                    <a:lnTo>
                      <a:pt x="63" y="88"/>
                    </a:lnTo>
                    <a:lnTo>
                      <a:pt x="61" y="95"/>
                    </a:lnTo>
                    <a:lnTo>
                      <a:pt x="59" y="101"/>
                    </a:lnTo>
                    <a:lnTo>
                      <a:pt x="55" y="109"/>
                    </a:lnTo>
                    <a:lnTo>
                      <a:pt x="51" y="116"/>
                    </a:lnTo>
                    <a:lnTo>
                      <a:pt x="49" y="116"/>
                    </a:lnTo>
                    <a:lnTo>
                      <a:pt x="45" y="114"/>
                    </a:lnTo>
                    <a:lnTo>
                      <a:pt x="40" y="109"/>
                    </a:lnTo>
                    <a:lnTo>
                      <a:pt x="34" y="105"/>
                    </a:lnTo>
                    <a:lnTo>
                      <a:pt x="26" y="95"/>
                    </a:lnTo>
                    <a:lnTo>
                      <a:pt x="25" y="86"/>
                    </a:lnTo>
                    <a:lnTo>
                      <a:pt x="21" y="80"/>
                    </a:lnTo>
                    <a:lnTo>
                      <a:pt x="21" y="74"/>
                    </a:lnTo>
                    <a:lnTo>
                      <a:pt x="21" y="67"/>
                    </a:lnTo>
                    <a:lnTo>
                      <a:pt x="23" y="5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4" name="Freeform 601"/>
              <p:cNvSpPr>
                <a:spLocks/>
              </p:cNvSpPr>
              <p:nvPr/>
            </p:nvSpPr>
            <p:spPr bwMode="auto">
              <a:xfrm rot="-9495803">
                <a:off x="3481" y="3932"/>
                <a:ext cx="88" cy="81"/>
              </a:xfrm>
              <a:custGeom>
                <a:avLst/>
                <a:gdLst>
                  <a:gd name="T0" fmla="*/ 1 w 682"/>
                  <a:gd name="T1" fmla="*/ 0 h 637"/>
                  <a:gd name="T2" fmla="*/ 1 w 682"/>
                  <a:gd name="T3" fmla="*/ 0 h 637"/>
                  <a:gd name="T4" fmla="*/ 1 w 682"/>
                  <a:gd name="T5" fmla="*/ 0 h 637"/>
                  <a:gd name="T6" fmla="*/ 1 w 682"/>
                  <a:gd name="T7" fmla="*/ 0 h 637"/>
                  <a:gd name="T8" fmla="*/ 1 w 682"/>
                  <a:gd name="T9" fmla="*/ 0 h 637"/>
                  <a:gd name="T10" fmla="*/ 1 w 682"/>
                  <a:gd name="T11" fmla="*/ 0 h 637"/>
                  <a:gd name="T12" fmla="*/ 1 w 682"/>
                  <a:gd name="T13" fmla="*/ 0 h 637"/>
                  <a:gd name="T14" fmla="*/ 1 w 682"/>
                  <a:gd name="T15" fmla="*/ 0 h 637"/>
                  <a:gd name="T16" fmla="*/ 1 w 682"/>
                  <a:gd name="T17" fmla="*/ 0 h 637"/>
                  <a:gd name="T18" fmla="*/ 1 w 682"/>
                  <a:gd name="T19" fmla="*/ 0 h 637"/>
                  <a:gd name="T20" fmla="*/ 1 w 682"/>
                  <a:gd name="T21" fmla="*/ 0 h 637"/>
                  <a:gd name="T22" fmla="*/ 1 w 682"/>
                  <a:gd name="T23" fmla="*/ 0 h 637"/>
                  <a:gd name="T24" fmla="*/ 1 w 682"/>
                  <a:gd name="T25" fmla="*/ 0 h 637"/>
                  <a:gd name="T26" fmla="*/ 1 w 682"/>
                  <a:gd name="T27" fmla="*/ 0 h 637"/>
                  <a:gd name="T28" fmla="*/ 1 w 682"/>
                  <a:gd name="T29" fmla="*/ 1 h 637"/>
                  <a:gd name="T30" fmla="*/ 1 w 682"/>
                  <a:gd name="T31" fmla="*/ 1 h 637"/>
                  <a:gd name="T32" fmla="*/ 1 w 682"/>
                  <a:gd name="T33" fmla="*/ 0 h 637"/>
                  <a:gd name="T34" fmla="*/ 1 w 682"/>
                  <a:gd name="T35" fmla="*/ 1 h 637"/>
                  <a:gd name="T36" fmla="*/ 1 w 682"/>
                  <a:gd name="T37" fmla="*/ 1 h 637"/>
                  <a:gd name="T38" fmla="*/ 1 w 682"/>
                  <a:gd name="T39" fmla="*/ 1 h 637"/>
                  <a:gd name="T40" fmla="*/ 1 w 682"/>
                  <a:gd name="T41" fmla="*/ 1 h 637"/>
                  <a:gd name="T42" fmla="*/ 1 w 682"/>
                  <a:gd name="T43" fmla="*/ 1 h 637"/>
                  <a:gd name="T44" fmla="*/ 1 w 682"/>
                  <a:gd name="T45" fmla="*/ 1 h 637"/>
                  <a:gd name="T46" fmla="*/ 1 w 682"/>
                  <a:gd name="T47" fmla="*/ 1 h 637"/>
                  <a:gd name="T48" fmla="*/ 1 w 682"/>
                  <a:gd name="T49" fmla="*/ 1 h 637"/>
                  <a:gd name="T50" fmla="*/ 1 w 682"/>
                  <a:gd name="T51" fmla="*/ 1 h 637"/>
                  <a:gd name="T52" fmla="*/ 1 w 682"/>
                  <a:gd name="T53" fmla="*/ 1 h 637"/>
                  <a:gd name="T54" fmla="*/ 1 w 682"/>
                  <a:gd name="T55" fmla="*/ 1 h 637"/>
                  <a:gd name="T56" fmla="*/ 1 w 682"/>
                  <a:gd name="T57" fmla="*/ 1 h 637"/>
                  <a:gd name="T58" fmla="*/ 1 w 682"/>
                  <a:gd name="T59" fmla="*/ 1 h 637"/>
                  <a:gd name="T60" fmla="*/ 1 w 682"/>
                  <a:gd name="T61" fmla="*/ 1 h 637"/>
                  <a:gd name="T62" fmla="*/ 1 w 682"/>
                  <a:gd name="T63" fmla="*/ 1 h 637"/>
                  <a:gd name="T64" fmla="*/ 1 w 682"/>
                  <a:gd name="T65" fmla="*/ 1 h 637"/>
                  <a:gd name="T66" fmla="*/ 1 w 682"/>
                  <a:gd name="T67" fmla="*/ 1 h 637"/>
                  <a:gd name="T68" fmla="*/ 1 w 682"/>
                  <a:gd name="T69" fmla="*/ 1 h 637"/>
                  <a:gd name="T70" fmla="*/ 1 w 682"/>
                  <a:gd name="T71" fmla="*/ 1 h 637"/>
                  <a:gd name="T72" fmla="*/ 1 w 682"/>
                  <a:gd name="T73" fmla="*/ 1 h 637"/>
                  <a:gd name="T74" fmla="*/ 1 w 682"/>
                  <a:gd name="T75" fmla="*/ 1 h 637"/>
                  <a:gd name="T76" fmla="*/ 1 w 682"/>
                  <a:gd name="T77" fmla="*/ 1 h 637"/>
                  <a:gd name="T78" fmla="*/ 1 w 682"/>
                  <a:gd name="T79" fmla="*/ 1 h 637"/>
                  <a:gd name="T80" fmla="*/ 1 w 682"/>
                  <a:gd name="T81" fmla="*/ 1 h 637"/>
                  <a:gd name="T82" fmla="*/ 0 w 682"/>
                  <a:gd name="T83" fmla="*/ 1 h 637"/>
                  <a:gd name="T84" fmla="*/ 0 w 682"/>
                  <a:gd name="T85" fmla="*/ 1 h 637"/>
                  <a:gd name="T86" fmla="*/ 1 w 682"/>
                  <a:gd name="T87" fmla="*/ 1 h 637"/>
                  <a:gd name="T88" fmla="*/ 1 w 682"/>
                  <a:gd name="T89" fmla="*/ 1 h 637"/>
                  <a:gd name="T90" fmla="*/ 0 w 682"/>
                  <a:gd name="T91" fmla="*/ 1 h 637"/>
                  <a:gd name="T92" fmla="*/ 0 w 682"/>
                  <a:gd name="T93" fmla="*/ 1 h 637"/>
                  <a:gd name="T94" fmla="*/ 1 w 682"/>
                  <a:gd name="T95" fmla="*/ 1 h 637"/>
                  <a:gd name="T96" fmla="*/ 1 w 682"/>
                  <a:gd name="T97" fmla="*/ 1 h 637"/>
                  <a:gd name="T98" fmla="*/ 0 w 682"/>
                  <a:gd name="T99" fmla="*/ 1 h 637"/>
                  <a:gd name="T100" fmla="*/ 0 w 682"/>
                  <a:gd name="T101" fmla="*/ 1 h 637"/>
                  <a:gd name="T102" fmla="*/ 1 w 682"/>
                  <a:gd name="T103" fmla="*/ 1 h 637"/>
                  <a:gd name="T104" fmla="*/ 1 w 682"/>
                  <a:gd name="T105" fmla="*/ 1 h 637"/>
                  <a:gd name="T106" fmla="*/ 0 w 682"/>
                  <a:gd name="T107" fmla="*/ 1 h 637"/>
                  <a:gd name="T108" fmla="*/ 0 w 682"/>
                  <a:gd name="T109" fmla="*/ 1 h 637"/>
                  <a:gd name="T110" fmla="*/ 1 w 682"/>
                  <a:gd name="T111" fmla="*/ 1 h 637"/>
                  <a:gd name="T112" fmla="*/ 1 w 682"/>
                  <a:gd name="T113" fmla="*/ 1 h 637"/>
                  <a:gd name="T114" fmla="*/ 1 w 682"/>
                  <a:gd name="T115" fmla="*/ 0 h 637"/>
                  <a:gd name="T116" fmla="*/ 1 w 682"/>
                  <a:gd name="T117" fmla="*/ 0 h 63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82"/>
                  <a:gd name="T178" fmla="*/ 0 h 637"/>
                  <a:gd name="T179" fmla="*/ 682 w 682"/>
                  <a:gd name="T180" fmla="*/ 637 h 63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82" h="637">
                    <a:moveTo>
                      <a:pt x="249" y="69"/>
                    </a:moveTo>
                    <a:lnTo>
                      <a:pt x="249" y="69"/>
                    </a:lnTo>
                    <a:lnTo>
                      <a:pt x="254" y="69"/>
                    </a:lnTo>
                    <a:lnTo>
                      <a:pt x="260" y="69"/>
                    </a:lnTo>
                    <a:lnTo>
                      <a:pt x="270" y="69"/>
                    </a:lnTo>
                    <a:lnTo>
                      <a:pt x="281" y="67"/>
                    </a:lnTo>
                    <a:lnTo>
                      <a:pt x="294" y="65"/>
                    </a:lnTo>
                    <a:lnTo>
                      <a:pt x="308" y="63"/>
                    </a:lnTo>
                    <a:lnTo>
                      <a:pt x="327" y="63"/>
                    </a:lnTo>
                    <a:lnTo>
                      <a:pt x="342" y="58"/>
                    </a:lnTo>
                    <a:lnTo>
                      <a:pt x="359" y="54"/>
                    </a:lnTo>
                    <a:lnTo>
                      <a:pt x="378" y="50"/>
                    </a:lnTo>
                    <a:lnTo>
                      <a:pt x="395" y="44"/>
                    </a:lnTo>
                    <a:lnTo>
                      <a:pt x="414" y="37"/>
                    </a:lnTo>
                    <a:lnTo>
                      <a:pt x="431" y="27"/>
                    </a:lnTo>
                    <a:lnTo>
                      <a:pt x="450" y="16"/>
                    </a:lnTo>
                    <a:lnTo>
                      <a:pt x="467" y="4"/>
                    </a:lnTo>
                    <a:lnTo>
                      <a:pt x="467" y="2"/>
                    </a:lnTo>
                    <a:lnTo>
                      <a:pt x="471" y="2"/>
                    </a:lnTo>
                    <a:lnTo>
                      <a:pt x="477" y="2"/>
                    </a:lnTo>
                    <a:lnTo>
                      <a:pt x="486" y="2"/>
                    </a:lnTo>
                    <a:lnTo>
                      <a:pt x="496" y="0"/>
                    </a:lnTo>
                    <a:lnTo>
                      <a:pt x="505" y="2"/>
                    </a:lnTo>
                    <a:lnTo>
                      <a:pt x="511" y="2"/>
                    </a:lnTo>
                    <a:lnTo>
                      <a:pt x="519" y="4"/>
                    </a:lnTo>
                    <a:lnTo>
                      <a:pt x="526" y="6"/>
                    </a:lnTo>
                    <a:lnTo>
                      <a:pt x="532" y="10"/>
                    </a:lnTo>
                    <a:lnTo>
                      <a:pt x="530" y="10"/>
                    </a:lnTo>
                    <a:lnTo>
                      <a:pt x="528" y="14"/>
                    </a:lnTo>
                    <a:lnTo>
                      <a:pt x="522" y="18"/>
                    </a:lnTo>
                    <a:lnTo>
                      <a:pt x="515" y="23"/>
                    </a:lnTo>
                    <a:lnTo>
                      <a:pt x="505" y="29"/>
                    </a:lnTo>
                    <a:lnTo>
                      <a:pt x="494" y="38"/>
                    </a:lnTo>
                    <a:lnTo>
                      <a:pt x="481" y="46"/>
                    </a:lnTo>
                    <a:lnTo>
                      <a:pt x="467" y="56"/>
                    </a:lnTo>
                    <a:lnTo>
                      <a:pt x="450" y="63"/>
                    </a:lnTo>
                    <a:lnTo>
                      <a:pt x="431" y="73"/>
                    </a:lnTo>
                    <a:lnTo>
                      <a:pt x="410" y="80"/>
                    </a:lnTo>
                    <a:lnTo>
                      <a:pt x="389" y="90"/>
                    </a:lnTo>
                    <a:lnTo>
                      <a:pt x="367" y="96"/>
                    </a:lnTo>
                    <a:lnTo>
                      <a:pt x="342" y="103"/>
                    </a:lnTo>
                    <a:lnTo>
                      <a:pt x="317" y="109"/>
                    </a:lnTo>
                    <a:lnTo>
                      <a:pt x="296" y="111"/>
                    </a:lnTo>
                    <a:lnTo>
                      <a:pt x="304" y="111"/>
                    </a:lnTo>
                    <a:lnTo>
                      <a:pt x="315" y="111"/>
                    </a:lnTo>
                    <a:lnTo>
                      <a:pt x="329" y="111"/>
                    </a:lnTo>
                    <a:lnTo>
                      <a:pt x="344" y="109"/>
                    </a:lnTo>
                    <a:lnTo>
                      <a:pt x="361" y="107"/>
                    </a:lnTo>
                    <a:lnTo>
                      <a:pt x="382" y="105"/>
                    </a:lnTo>
                    <a:lnTo>
                      <a:pt x="403" y="101"/>
                    </a:lnTo>
                    <a:lnTo>
                      <a:pt x="425" y="96"/>
                    </a:lnTo>
                    <a:lnTo>
                      <a:pt x="448" y="90"/>
                    </a:lnTo>
                    <a:lnTo>
                      <a:pt x="473" y="82"/>
                    </a:lnTo>
                    <a:lnTo>
                      <a:pt x="498" y="73"/>
                    </a:lnTo>
                    <a:lnTo>
                      <a:pt x="522" y="61"/>
                    </a:lnTo>
                    <a:lnTo>
                      <a:pt x="547" y="48"/>
                    </a:lnTo>
                    <a:lnTo>
                      <a:pt x="572" y="35"/>
                    </a:lnTo>
                    <a:lnTo>
                      <a:pt x="576" y="35"/>
                    </a:lnTo>
                    <a:lnTo>
                      <a:pt x="587" y="38"/>
                    </a:lnTo>
                    <a:lnTo>
                      <a:pt x="593" y="42"/>
                    </a:lnTo>
                    <a:lnTo>
                      <a:pt x="598" y="46"/>
                    </a:lnTo>
                    <a:lnTo>
                      <a:pt x="606" y="54"/>
                    </a:lnTo>
                    <a:lnTo>
                      <a:pt x="614" y="61"/>
                    </a:lnTo>
                    <a:lnTo>
                      <a:pt x="610" y="61"/>
                    </a:lnTo>
                    <a:lnTo>
                      <a:pt x="608" y="65"/>
                    </a:lnTo>
                    <a:lnTo>
                      <a:pt x="600" y="69"/>
                    </a:lnTo>
                    <a:lnTo>
                      <a:pt x="593" y="75"/>
                    </a:lnTo>
                    <a:lnTo>
                      <a:pt x="581" y="82"/>
                    </a:lnTo>
                    <a:lnTo>
                      <a:pt x="568" y="90"/>
                    </a:lnTo>
                    <a:lnTo>
                      <a:pt x="553" y="99"/>
                    </a:lnTo>
                    <a:lnTo>
                      <a:pt x="538" y="109"/>
                    </a:lnTo>
                    <a:lnTo>
                      <a:pt x="517" y="118"/>
                    </a:lnTo>
                    <a:lnTo>
                      <a:pt x="496" y="128"/>
                    </a:lnTo>
                    <a:lnTo>
                      <a:pt x="471" y="135"/>
                    </a:lnTo>
                    <a:lnTo>
                      <a:pt x="444" y="145"/>
                    </a:lnTo>
                    <a:lnTo>
                      <a:pt x="416" y="151"/>
                    </a:lnTo>
                    <a:lnTo>
                      <a:pt x="386" y="156"/>
                    </a:lnTo>
                    <a:lnTo>
                      <a:pt x="353" y="162"/>
                    </a:lnTo>
                    <a:lnTo>
                      <a:pt x="319" y="166"/>
                    </a:lnTo>
                    <a:lnTo>
                      <a:pt x="321" y="166"/>
                    </a:lnTo>
                    <a:lnTo>
                      <a:pt x="327" y="166"/>
                    </a:lnTo>
                    <a:lnTo>
                      <a:pt x="336" y="166"/>
                    </a:lnTo>
                    <a:lnTo>
                      <a:pt x="349" y="168"/>
                    </a:lnTo>
                    <a:lnTo>
                      <a:pt x="365" y="166"/>
                    </a:lnTo>
                    <a:lnTo>
                      <a:pt x="384" y="166"/>
                    </a:lnTo>
                    <a:lnTo>
                      <a:pt x="405" y="166"/>
                    </a:lnTo>
                    <a:lnTo>
                      <a:pt x="429" y="164"/>
                    </a:lnTo>
                    <a:lnTo>
                      <a:pt x="452" y="160"/>
                    </a:lnTo>
                    <a:lnTo>
                      <a:pt x="477" y="156"/>
                    </a:lnTo>
                    <a:lnTo>
                      <a:pt x="505" y="151"/>
                    </a:lnTo>
                    <a:lnTo>
                      <a:pt x="532" y="145"/>
                    </a:lnTo>
                    <a:lnTo>
                      <a:pt x="559" y="135"/>
                    </a:lnTo>
                    <a:lnTo>
                      <a:pt x="587" y="126"/>
                    </a:lnTo>
                    <a:lnTo>
                      <a:pt x="614" y="113"/>
                    </a:lnTo>
                    <a:lnTo>
                      <a:pt x="640" y="99"/>
                    </a:lnTo>
                    <a:lnTo>
                      <a:pt x="642" y="101"/>
                    </a:lnTo>
                    <a:lnTo>
                      <a:pt x="648" y="111"/>
                    </a:lnTo>
                    <a:lnTo>
                      <a:pt x="652" y="116"/>
                    </a:lnTo>
                    <a:lnTo>
                      <a:pt x="655" y="126"/>
                    </a:lnTo>
                    <a:lnTo>
                      <a:pt x="659" y="134"/>
                    </a:lnTo>
                    <a:lnTo>
                      <a:pt x="665" y="141"/>
                    </a:lnTo>
                    <a:lnTo>
                      <a:pt x="661" y="141"/>
                    </a:lnTo>
                    <a:lnTo>
                      <a:pt x="657" y="145"/>
                    </a:lnTo>
                    <a:lnTo>
                      <a:pt x="650" y="147"/>
                    </a:lnTo>
                    <a:lnTo>
                      <a:pt x="640" y="154"/>
                    </a:lnTo>
                    <a:lnTo>
                      <a:pt x="629" y="160"/>
                    </a:lnTo>
                    <a:lnTo>
                      <a:pt x="614" y="168"/>
                    </a:lnTo>
                    <a:lnTo>
                      <a:pt x="597" y="175"/>
                    </a:lnTo>
                    <a:lnTo>
                      <a:pt x="578" y="183"/>
                    </a:lnTo>
                    <a:lnTo>
                      <a:pt x="555" y="191"/>
                    </a:lnTo>
                    <a:lnTo>
                      <a:pt x="532" y="198"/>
                    </a:lnTo>
                    <a:lnTo>
                      <a:pt x="505" y="206"/>
                    </a:lnTo>
                    <a:lnTo>
                      <a:pt x="477" y="211"/>
                    </a:lnTo>
                    <a:lnTo>
                      <a:pt x="446" y="217"/>
                    </a:lnTo>
                    <a:lnTo>
                      <a:pt x="416" y="221"/>
                    </a:lnTo>
                    <a:lnTo>
                      <a:pt x="382" y="223"/>
                    </a:lnTo>
                    <a:lnTo>
                      <a:pt x="348" y="227"/>
                    </a:lnTo>
                    <a:lnTo>
                      <a:pt x="355" y="227"/>
                    </a:lnTo>
                    <a:lnTo>
                      <a:pt x="365" y="229"/>
                    </a:lnTo>
                    <a:lnTo>
                      <a:pt x="378" y="230"/>
                    </a:lnTo>
                    <a:lnTo>
                      <a:pt x="393" y="232"/>
                    </a:lnTo>
                    <a:lnTo>
                      <a:pt x="414" y="234"/>
                    </a:lnTo>
                    <a:lnTo>
                      <a:pt x="435" y="236"/>
                    </a:lnTo>
                    <a:lnTo>
                      <a:pt x="460" y="238"/>
                    </a:lnTo>
                    <a:lnTo>
                      <a:pt x="484" y="236"/>
                    </a:lnTo>
                    <a:lnTo>
                      <a:pt x="511" y="236"/>
                    </a:lnTo>
                    <a:lnTo>
                      <a:pt x="540" y="232"/>
                    </a:lnTo>
                    <a:lnTo>
                      <a:pt x="568" y="229"/>
                    </a:lnTo>
                    <a:lnTo>
                      <a:pt x="595" y="223"/>
                    </a:lnTo>
                    <a:lnTo>
                      <a:pt x="623" y="215"/>
                    </a:lnTo>
                    <a:lnTo>
                      <a:pt x="650" y="206"/>
                    </a:lnTo>
                    <a:lnTo>
                      <a:pt x="678" y="192"/>
                    </a:lnTo>
                    <a:lnTo>
                      <a:pt x="678" y="194"/>
                    </a:lnTo>
                    <a:lnTo>
                      <a:pt x="680" y="202"/>
                    </a:lnTo>
                    <a:lnTo>
                      <a:pt x="680" y="208"/>
                    </a:lnTo>
                    <a:lnTo>
                      <a:pt x="682" y="217"/>
                    </a:lnTo>
                    <a:lnTo>
                      <a:pt x="682" y="221"/>
                    </a:lnTo>
                    <a:lnTo>
                      <a:pt x="682" y="227"/>
                    </a:lnTo>
                    <a:lnTo>
                      <a:pt x="682" y="234"/>
                    </a:lnTo>
                    <a:lnTo>
                      <a:pt x="682" y="242"/>
                    </a:lnTo>
                    <a:lnTo>
                      <a:pt x="680" y="242"/>
                    </a:lnTo>
                    <a:lnTo>
                      <a:pt x="676" y="244"/>
                    </a:lnTo>
                    <a:lnTo>
                      <a:pt x="667" y="248"/>
                    </a:lnTo>
                    <a:lnTo>
                      <a:pt x="657" y="253"/>
                    </a:lnTo>
                    <a:lnTo>
                      <a:pt x="644" y="257"/>
                    </a:lnTo>
                    <a:lnTo>
                      <a:pt x="629" y="263"/>
                    </a:lnTo>
                    <a:lnTo>
                      <a:pt x="610" y="269"/>
                    </a:lnTo>
                    <a:lnTo>
                      <a:pt x="591" y="274"/>
                    </a:lnTo>
                    <a:lnTo>
                      <a:pt x="568" y="280"/>
                    </a:lnTo>
                    <a:lnTo>
                      <a:pt x="543" y="284"/>
                    </a:lnTo>
                    <a:lnTo>
                      <a:pt x="517" y="288"/>
                    </a:lnTo>
                    <a:lnTo>
                      <a:pt x="488" y="291"/>
                    </a:lnTo>
                    <a:lnTo>
                      <a:pt x="458" y="291"/>
                    </a:lnTo>
                    <a:lnTo>
                      <a:pt x="427" y="293"/>
                    </a:lnTo>
                    <a:lnTo>
                      <a:pt x="395" y="289"/>
                    </a:lnTo>
                    <a:lnTo>
                      <a:pt x="363" y="288"/>
                    </a:lnTo>
                    <a:lnTo>
                      <a:pt x="368" y="289"/>
                    </a:lnTo>
                    <a:lnTo>
                      <a:pt x="376" y="291"/>
                    </a:lnTo>
                    <a:lnTo>
                      <a:pt x="387" y="295"/>
                    </a:lnTo>
                    <a:lnTo>
                      <a:pt x="401" y="299"/>
                    </a:lnTo>
                    <a:lnTo>
                      <a:pt x="418" y="303"/>
                    </a:lnTo>
                    <a:lnTo>
                      <a:pt x="435" y="305"/>
                    </a:lnTo>
                    <a:lnTo>
                      <a:pt x="458" y="308"/>
                    </a:lnTo>
                    <a:lnTo>
                      <a:pt x="481" y="310"/>
                    </a:lnTo>
                    <a:lnTo>
                      <a:pt x="505" y="312"/>
                    </a:lnTo>
                    <a:lnTo>
                      <a:pt x="528" y="312"/>
                    </a:lnTo>
                    <a:lnTo>
                      <a:pt x="557" y="314"/>
                    </a:lnTo>
                    <a:lnTo>
                      <a:pt x="585" y="310"/>
                    </a:lnTo>
                    <a:lnTo>
                      <a:pt x="614" y="308"/>
                    </a:lnTo>
                    <a:lnTo>
                      <a:pt x="642" y="303"/>
                    </a:lnTo>
                    <a:lnTo>
                      <a:pt x="671" y="295"/>
                    </a:lnTo>
                    <a:lnTo>
                      <a:pt x="671" y="301"/>
                    </a:lnTo>
                    <a:lnTo>
                      <a:pt x="669" y="305"/>
                    </a:lnTo>
                    <a:lnTo>
                      <a:pt x="667" y="314"/>
                    </a:lnTo>
                    <a:lnTo>
                      <a:pt x="663" y="320"/>
                    </a:lnTo>
                    <a:lnTo>
                      <a:pt x="659" y="329"/>
                    </a:lnTo>
                    <a:lnTo>
                      <a:pt x="654" y="335"/>
                    </a:lnTo>
                    <a:lnTo>
                      <a:pt x="648" y="345"/>
                    </a:lnTo>
                    <a:lnTo>
                      <a:pt x="646" y="345"/>
                    </a:lnTo>
                    <a:lnTo>
                      <a:pt x="642" y="345"/>
                    </a:lnTo>
                    <a:lnTo>
                      <a:pt x="635" y="346"/>
                    </a:lnTo>
                    <a:lnTo>
                      <a:pt x="629" y="350"/>
                    </a:lnTo>
                    <a:lnTo>
                      <a:pt x="617" y="352"/>
                    </a:lnTo>
                    <a:lnTo>
                      <a:pt x="604" y="354"/>
                    </a:lnTo>
                    <a:lnTo>
                      <a:pt x="591" y="356"/>
                    </a:lnTo>
                    <a:lnTo>
                      <a:pt x="574" y="360"/>
                    </a:lnTo>
                    <a:lnTo>
                      <a:pt x="555" y="362"/>
                    </a:lnTo>
                    <a:lnTo>
                      <a:pt x="534" y="364"/>
                    </a:lnTo>
                    <a:lnTo>
                      <a:pt x="511" y="364"/>
                    </a:lnTo>
                    <a:lnTo>
                      <a:pt x="486" y="364"/>
                    </a:lnTo>
                    <a:lnTo>
                      <a:pt x="460" y="362"/>
                    </a:lnTo>
                    <a:lnTo>
                      <a:pt x="431" y="360"/>
                    </a:lnTo>
                    <a:lnTo>
                      <a:pt x="401" y="354"/>
                    </a:lnTo>
                    <a:lnTo>
                      <a:pt x="370" y="350"/>
                    </a:lnTo>
                    <a:lnTo>
                      <a:pt x="374" y="352"/>
                    </a:lnTo>
                    <a:lnTo>
                      <a:pt x="378" y="354"/>
                    </a:lnTo>
                    <a:lnTo>
                      <a:pt x="387" y="360"/>
                    </a:lnTo>
                    <a:lnTo>
                      <a:pt x="395" y="364"/>
                    </a:lnTo>
                    <a:lnTo>
                      <a:pt x="408" y="369"/>
                    </a:lnTo>
                    <a:lnTo>
                      <a:pt x="420" y="373"/>
                    </a:lnTo>
                    <a:lnTo>
                      <a:pt x="437" y="381"/>
                    </a:lnTo>
                    <a:lnTo>
                      <a:pt x="454" y="384"/>
                    </a:lnTo>
                    <a:lnTo>
                      <a:pt x="471" y="390"/>
                    </a:lnTo>
                    <a:lnTo>
                      <a:pt x="490" y="396"/>
                    </a:lnTo>
                    <a:lnTo>
                      <a:pt x="513" y="400"/>
                    </a:lnTo>
                    <a:lnTo>
                      <a:pt x="534" y="402"/>
                    </a:lnTo>
                    <a:lnTo>
                      <a:pt x="559" y="405"/>
                    </a:lnTo>
                    <a:lnTo>
                      <a:pt x="585" y="407"/>
                    </a:lnTo>
                    <a:lnTo>
                      <a:pt x="614" y="409"/>
                    </a:lnTo>
                    <a:lnTo>
                      <a:pt x="614" y="411"/>
                    </a:lnTo>
                    <a:lnTo>
                      <a:pt x="619" y="417"/>
                    </a:lnTo>
                    <a:lnTo>
                      <a:pt x="623" y="421"/>
                    </a:lnTo>
                    <a:lnTo>
                      <a:pt x="627" y="424"/>
                    </a:lnTo>
                    <a:lnTo>
                      <a:pt x="631" y="430"/>
                    </a:lnTo>
                    <a:lnTo>
                      <a:pt x="635" y="438"/>
                    </a:lnTo>
                    <a:lnTo>
                      <a:pt x="636" y="443"/>
                    </a:lnTo>
                    <a:lnTo>
                      <a:pt x="640" y="451"/>
                    </a:lnTo>
                    <a:lnTo>
                      <a:pt x="644" y="461"/>
                    </a:lnTo>
                    <a:lnTo>
                      <a:pt x="646" y="470"/>
                    </a:lnTo>
                    <a:lnTo>
                      <a:pt x="646" y="478"/>
                    </a:lnTo>
                    <a:lnTo>
                      <a:pt x="646" y="489"/>
                    </a:lnTo>
                    <a:lnTo>
                      <a:pt x="644" y="499"/>
                    </a:lnTo>
                    <a:lnTo>
                      <a:pt x="642" y="512"/>
                    </a:lnTo>
                    <a:lnTo>
                      <a:pt x="638" y="510"/>
                    </a:lnTo>
                    <a:lnTo>
                      <a:pt x="631" y="508"/>
                    </a:lnTo>
                    <a:lnTo>
                      <a:pt x="623" y="506"/>
                    </a:lnTo>
                    <a:lnTo>
                      <a:pt x="617" y="504"/>
                    </a:lnTo>
                    <a:lnTo>
                      <a:pt x="612" y="502"/>
                    </a:lnTo>
                    <a:lnTo>
                      <a:pt x="606" y="500"/>
                    </a:lnTo>
                    <a:lnTo>
                      <a:pt x="598" y="497"/>
                    </a:lnTo>
                    <a:lnTo>
                      <a:pt x="593" y="489"/>
                    </a:lnTo>
                    <a:lnTo>
                      <a:pt x="587" y="483"/>
                    </a:lnTo>
                    <a:lnTo>
                      <a:pt x="583" y="478"/>
                    </a:lnTo>
                    <a:lnTo>
                      <a:pt x="578" y="468"/>
                    </a:lnTo>
                    <a:lnTo>
                      <a:pt x="576" y="457"/>
                    </a:lnTo>
                    <a:lnTo>
                      <a:pt x="574" y="445"/>
                    </a:lnTo>
                    <a:lnTo>
                      <a:pt x="576" y="432"/>
                    </a:lnTo>
                    <a:lnTo>
                      <a:pt x="524" y="428"/>
                    </a:lnTo>
                    <a:lnTo>
                      <a:pt x="526" y="428"/>
                    </a:lnTo>
                    <a:lnTo>
                      <a:pt x="534" y="434"/>
                    </a:lnTo>
                    <a:lnTo>
                      <a:pt x="538" y="438"/>
                    </a:lnTo>
                    <a:lnTo>
                      <a:pt x="543" y="443"/>
                    </a:lnTo>
                    <a:lnTo>
                      <a:pt x="549" y="451"/>
                    </a:lnTo>
                    <a:lnTo>
                      <a:pt x="555" y="459"/>
                    </a:lnTo>
                    <a:lnTo>
                      <a:pt x="559" y="466"/>
                    </a:lnTo>
                    <a:lnTo>
                      <a:pt x="562" y="478"/>
                    </a:lnTo>
                    <a:lnTo>
                      <a:pt x="564" y="489"/>
                    </a:lnTo>
                    <a:lnTo>
                      <a:pt x="568" y="504"/>
                    </a:lnTo>
                    <a:lnTo>
                      <a:pt x="568" y="519"/>
                    </a:lnTo>
                    <a:lnTo>
                      <a:pt x="566" y="538"/>
                    </a:lnTo>
                    <a:lnTo>
                      <a:pt x="562" y="559"/>
                    </a:lnTo>
                    <a:lnTo>
                      <a:pt x="557" y="580"/>
                    </a:lnTo>
                    <a:lnTo>
                      <a:pt x="553" y="578"/>
                    </a:lnTo>
                    <a:lnTo>
                      <a:pt x="541" y="575"/>
                    </a:lnTo>
                    <a:lnTo>
                      <a:pt x="534" y="569"/>
                    </a:lnTo>
                    <a:lnTo>
                      <a:pt x="526" y="565"/>
                    </a:lnTo>
                    <a:lnTo>
                      <a:pt x="519" y="557"/>
                    </a:lnTo>
                    <a:lnTo>
                      <a:pt x="513" y="552"/>
                    </a:lnTo>
                    <a:lnTo>
                      <a:pt x="505" y="540"/>
                    </a:lnTo>
                    <a:lnTo>
                      <a:pt x="498" y="531"/>
                    </a:lnTo>
                    <a:lnTo>
                      <a:pt x="492" y="518"/>
                    </a:lnTo>
                    <a:lnTo>
                      <a:pt x="488" y="504"/>
                    </a:lnTo>
                    <a:lnTo>
                      <a:pt x="484" y="487"/>
                    </a:lnTo>
                    <a:lnTo>
                      <a:pt x="484" y="470"/>
                    </a:lnTo>
                    <a:lnTo>
                      <a:pt x="484" y="449"/>
                    </a:lnTo>
                    <a:lnTo>
                      <a:pt x="490" y="428"/>
                    </a:lnTo>
                    <a:lnTo>
                      <a:pt x="486" y="426"/>
                    </a:lnTo>
                    <a:lnTo>
                      <a:pt x="483" y="426"/>
                    </a:lnTo>
                    <a:lnTo>
                      <a:pt x="475" y="424"/>
                    </a:lnTo>
                    <a:lnTo>
                      <a:pt x="467" y="422"/>
                    </a:lnTo>
                    <a:lnTo>
                      <a:pt x="458" y="421"/>
                    </a:lnTo>
                    <a:lnTo>
                      <a:pt x="450" y="421"/>
                    </a:lnTo>
                    <a:lnTo>
                      <a:pt x="444" y="421"/>
                    </a:lnTo>
                    <a:lnTo>
                      <a:pt x="441" y="421"/>
                    </a:lnTo>
                    <a:lnTo>
                      <a:pt x="443" y="422"/>
                    </a:lnTo>
                    <a:lnTo>
                      <a:pt x="444" y="426"/>
                    </a:lnTo>
                    <a:lnTo>
                      <a:pt x="450" y="434"/>
                    </a:lnTo>
                    <a:lnTo>
                      <a:pt x="454" y="441"/>
                    </a:lnTo>
                    <a:lnTo>
                      <a:pt x="460" y="451"/>
                    </a:lnTo>
                    <a:lnTo>
                      <a:pt x="462" y="461"/>
                    </a:lnTo>
                    <a:lnTo>
                      <a:pt x="469" y="476"/>
                    </a:lnTo>
                    <a:lnTo>
                      <a:pt x="471" y="487"/>
                    </a:lnTo>
                    <a:lnTo>
                      <a:pt x="475" y="502"/>
                    </a:lnTo>
                    <a:lnTo>
                      <a:pt x="475" y="519"/>
                    </a:lnTo>
                    <a:lnTo>
                      <a:pt x="475" y="538"/>
                    </a:lnTo>
                    <a:lnTo>
                      <a:pt x="471" y="556"/>
                    </a:lnTo>
                    <a:lnTo>
                      <a:pt x="469" y="578"/>
                    </a:lnTo>
                    <a:lnTo>
                      <a:pt x="462" y="599"/>
                    </a:lnTo>
                    <a:lnTo>
                      <a:pt x="452" y="622"/>
                    </a:lnTo>
                    <a:lnTo>
                      <a:pt x="450" y="620"/>
                    </a:lnTo>
                    <a:lnTo>
                      <a:pt x="446" y="618"/>
                    </a:lnTo>
                    <a:lnTo>
                      <a:pt x="441" y="614"/>
                    </a:lnTo>
                    <a:lnTo>
                      <a:pt x="435" y="609"/>
                    </a:lnTo>
                    <a:lnTo>
                      <a:pt x="425" y="599"/>
                    </a:lnTo>
                    <a:lnTo>
                      <a:pt x="418" y="592"/>
                    </a:lnTo>
                    <a:lnTo>
                      <a:pt x="410" y="580"/>
                    </a:lnTo>
                    <a:lnTo>
                      <a:pt x="403" y="569"/>
                    </a:lnTo>
                    <a:lnTo>
                      <a:pt x="395" y="554"/>
                    </a:lnTo>
                    <a:lnTo>
                      <a:pt x="387" y="537"/>
                    </a:lnTo>
                    <a:lnTo>
                      <a:pt x="384" y="519"/>
                    </a:lnTo>
                    <a:lnTo>
                      <a:pt x="382" y="500"/>
                    </a:lnTo>
                    <a:lnTo>
                      <a:pt x="380" y="478"/>
                    </a:lnTo>
                    <a:lnTo>
                      <a:pt x="382" y="457"/>
                    </a:lnTo>
                    <a:lnTo>
                      <a:pt x="387" y="432"/>
                    </a:lnTo>
                    <a:lnTo>
                      <a:pt x="397" y="405"/>
                    </a:lnTo>
                    <a:lnTo>
                      <a:pt x="395" y="405"/>
                    </a:lnTo>
                    <a:lnTo>
                      <a:pt x="393" y="409"/>
                    </a:lnTo>
                    <a:lnTo>
                      <a:pt x="387" y="413"/>
                    </a:lnTo>
                    <a:lnTo>
                      <a:pt x="384" y="421"/>
                    </a:lnTo>
                    <a:lnTo>
                      <a:pt x="378" y="428"/>
                    </a:lnTo>
                    <a:lnTo>
                      <a:pt x="372" y="441"/>
                    </a:lnTo>
                    <a:lnTo>
                      <a:pt x="368" y="453"/>
                    </a:lnTo>
                    <a:lnTo>
                      <a:pt x="365" y="468"/>
                    </a:lnTo>
                    <a:lnTo>
                      <a:pt x="361" y="483"/>
                    </a:lnTo>
                    <a:lnTo>
                      <a:pt x="359" y="500"/>
                    </a:lnTo>
                    <a:lnTo>
                      <a:pt x="359" y="519"/>
                    </a:lnTo>
                    <a:lnTo>
                      <a:pt x="365" y="540"/>
                    </a:lnTo>
                    <a:lnTo>
                      <a:pt x="368" y="563"/>
                    </a:lnTo>
                    <a:lnTo>
                      <a:pt x="380" y="586"/>
                    </a:lnTo>
                    <a:lnTo>
                      <a:pt x="393" y="611"/>
                    </a:lnTo>
                    <a:lnTo>
                      <a:pt x="410" y="637"/>
                    </a:lnTo>
                    <a:lnTo>
                      <a:pt x="408" y="635"/>
                    </a:lnTo>
                    <a:lnTo>
                      <a:pt x="405" y="632"/>
                    </a:lnTo>
                    <a:lnTo>
                      <a:pt x="395" y="624"/>
                    </a:lnTo>
                    <a:lnTo>
                      <a:pt x="387" y="618"/>
                    </a:lnTo>
                    <a:lnTo>
                      <a:pt x="372" y="609"/>
                    </a:lnTo>
                    <a:lnTo>
                      <a:pt x="359" y="599"/>
                    </a:lnTo>
                    <a:lnTo>
                      <a:pt x="342" y="590"/>
                    </a:lnTo>
                    <a:lnTo>
                      <a:pt x="323" y="582"/>
                    </a:lnTo>
                    <a:lnTo>
                      <a:pt x="300" y="575"/>
                    </a:lnTo>
                    <a:lnTo>
                      <a:pt x="279" y="569"/>
                    </a:lnTo>
                    <a:lnTo>
                      <a:pt x="254" y="565"/>
                    </a:lnTo>
                    <a:lnTo>
                      <a:pt x="230" y="565"/>
                    </a:lnTo>
                    <a:lnTo>
                      <a:pt x="203" y="567"/>
                    </a:lnTo>
                    <a:lnTo>
                      <a:pt x="176" y="575"/>
                    </a:lnTo>
                    <a:lnTo>
                      <a:pt x="148" y="584"/>
                    </a:lnTo>
                    <a:lnTo>
                      <a:pt x="121" y="601"/>
                    </a:lnTo>
                    <a:lnTo>
                      <a:pt x="121" y="599"/>
                    </a:lnTo>
                    <a:lnTo>
                      <a:pt x="123" y="595"/>
                    </a:lnTo>
                    <a:lnTo>
                      <a:pt x="127" y="590"/>
                    </a:lnTo>
                    <a:lnTo>
                      <a:pt x="133" y="584"/>
                    </a:lnTo>
                    <a:lnTo>
                      <a:pt x="140" y="576"/>
                    </a:lnTo>
                    <a:lnTo>
                      <a:pt x="150" y="569"/>
                    </a:lnTo>
                    <a:lnTo>
                      <a:pt x="161" y="561"/>
                    </a:lnTo>
                    <a:lnTo>
                      <a:pt x="175" y="554"/>
                    </a:lnTo>
                    <a:lnTo>
                      <a:pt x="188" y="546"/>
                    </a:lnTo>
                    <a:lnTo>
                      <a:pt x="205" y="540"/>
                    </a:lnTo>
                    <a:lnTo>
                      <a:pt x="222" y="535"/>
                    </a:lnTo>
                    <a:lnTo>
                      <a:pt x="243" y="535"/>
                    </a:lnTo>
                    <a:lnTo>
                      <a:pt x="264" y="533"/>
                    </a:lnTo>
                    <a:lnTo>
                      <a:pt x="289" y="537"/>
                    </a:lnTo>
                    <a:lnTo>
                      <a:pt x="313" y="544"/>
                    </a:lnTo>
                    <a:lnTo>
                      <a:pt x="342" y="554"/>
                    </a:lnTo>
                    <a:lnTo>
                      <a:pt x="338" y="552"/>
                    </a:lnTo>
                    <a:lnTo>
                      <a:pt x="336" y="550"/>
                    </a:lnTo>
                    <a:lnTo>
                      <a:pt x="329" y="546"/>
                    </a:lnTo>
                    <a:lnTo>
                      <a:pt x="321" y="542"/>
                    </a:lnTo>
                    <a:lnTo>
                      <a:pt x="310" y="537"/>
                    </a:lnTo>
                    <a:lnTo>
                      <a:pt x="298" y="533"/>
                    </a:lnTo>
                    <a:lnTo>
                      <a:pt x="283" y="527"/>
                    </a:lnTo>
                    <a:lnTo>
                      <a:pt x="268" y="525"/>
                    </a:lnTo>
                    <a:lnTo>
                      <a:pt x="249" y="521"/>
                    </a:lnTo>
                    <a:lnTo>
                      <a:pt x="230" y="519"/>
                    </a:lnTo>
                    <a:lnTo>
                      <a:pt x="207" y="521"/>
                    </a:lnTo>
                    <a:lnTo>
                      <a:pt x="186" y="525"/>
                    </a:lnTo>
                    <a:lnTo>
                      <a:pt x="161" y="533"/>
                    </a:lnTo>
                    <a:lnTo>
                      <a:pt x="137" y="542"/>
                    </a:lnTo>
                    <a:lnTo>
                      <a:pt x="112" y="556"/>
                    </a:lnTo>
                    <a:lnTo>
                      <a:pt x="85" y="573"/>
                    </a:lnTo>
                    <a:lnTo>
                      <a:pt x="85" y="571"/>
                    </a:lnTo>
                    <a:lnTo>
                      <a:pt x="89" y="567"/>
                    </a:lnTo>
                    <a:lnTo>
                      <a:pt x="95" y="561"/>
                    </a:lnTo>
                    <a:lnTo>
                      <a:pt x="102" y="556"/>
                    </a:lnTo>
                    <a:lnTo>
                      <a:pt x="112" y="548"/>
                    </a:lnTo>
                    <a:lnTo>
                      <a:pt x="123" y="538"/>
                    </a:lnTo>
                    <a:lnTo>
                      <a:pt x="137" y="531"/>
                    </a:lnTo>
                    <a:lnTo>
                      <a:pt x="152" y="523"/>
                    </a:lnTo>
                    <a:lnTo>
                      <a:pt x="169" y="516"/>
                    </a:lnTo>
                    <a:lnTo>
                      <a:pt x="188" y="508"/>
                    </a:lnTo>
                    <a:lnTo>
                      <a:pt x="207" y="504"/>
                    </a:lnTo>
                    <a:lnTo>
                      <a:pt x="230" y="502"/>
                    </a:lnTo>
                    <a:lnTo>
                      <a:pt x="253" y="500"/>
                    </a:lnTo>
                    <a:lnTo>
                      <a:pt x="279" y="502"/>
                    </a:lnTo>
                    <a:lnTo>
                      <a:pt x="304" y="508"/>
                    </a:lnTo>
                    <a:lnTo>
                      <a:pt x="332" y="518"/>
                    </a:lnTo>
                    <a:lnTo>
                      <a:pt x="330" y="514"/>
                    </a:lnTo>
                    <a:lnTo>
                      <a:pt x="325" y="512"/>
                    </a:lnTo>
                    <a:lnTo>
                      <a:pt x="317" y="508"/>
                    </a:lnTo>
                    <a:lnTo>
                      <a:pt x="306" y="502"/>
                    </a:lnTo>
                    <a:lnTo>
                      <a:pt x="291" y="497"/>
                    </a:lnTo>
                    <a:lnTo>
                      <a:pt x="275" y="493"/>
                    </a:lnTo>
                    <a:lnTo>
                      <a:pt x="256" y="489"/>
                    </a:lnTo>
                    <a:lnTo>
                      <a:pt x="237" y="487"/>
                    </a:lnTo>
                    <a:lnTo>
                      <a:pt x="215" y="483"/>
                    </a:lnTo>
                    <a:lnTo>
                      <a:pt x="192" y="483"/>
                    </a:lnTo>
                    <a:lnTo>
                      <a:pt x="167" y="487"/>
                    </a:lnTo>
                    <a:lnTo>
                      <a:pt x="144" y="493"/>
                    </a:lnTo>
                    <a:lnTo>
                      <a:pt x="118" y="502"/>
                    </a:lnTo>
                    <a:lnTo>
                      <a:pt x="93" y="518"/>
                    </a:lnTo>
                    <a:lnTo>
                      <a:pt x="68" y="535"/>
                    </a:lnTo>
                    <a:lnTo>
                      <a:pt x="45" y="557"/>
                    </a:lnTo>
                    <a:lnTo>
                      <a:pt x="45" y="556"/>
                    </a:lnTo>
                    <a:lnTo>
                      <a:pt x="49" y="550"/>
                    </a:lnTo>
                    <a:lnTo>
                      <a:pt x="55" y="540"/>
                    </a:lnTo>
                    <a:lnTo>
                      <a:pt x="62" y="533"/>
                    </a:lnTo>
                    <a:lnTo>
                      <a:pt x="72" y="519"/>
                    </a:lnTo>
                    <a:lnTo>
                      <a:pt x="83" y="508"/>
                    </a:lnTo>
                    <a:lnTo>
                      <a:pt x="97" y="497"/>
                    </a:lnTo>
                    <a:lnTo>
                      <a:pt x="116" y="485"/>
                    </a:lnTo>
                    <a:lnTo>
                      <a:pt x="135" y="472"/>
                    </a:lnTo>
                    <a:lnTo>
                      <a:pt x="157" y="462"/>
                    </a:lnTo>
                    <a:lnTo>
                      <a:pt x="180" y="455"/>
                    </a:lnTo>
                    <a:lnTo>
                      <a:pt x="209" y="451"/>
                    </a:lnTo>
                    <a:lnTo>
                      <a:pt x="235" y="449"/>
                    </a:lnTo>
                    <a:lnTo>
                      <a:pt x="268" y="453"/>
                    </a:lnTo>
                    <a:lnTo>
                      <a:pt x="302" y="461"/>
                    </a:lnTo>
                    <a:lnTo>
                      <a:pt x="338" y="474"/>
                    </a:lnTo>
                    <a:lnTo>
                      <a:pt x="336" y="472"/>
                    </a:lnTo>
                    <a:lnTo>
                      <a:pt x="330" y="468"/>
                    </a:lnTo>
                    <a:lnTo>
                      <a:pt x="321" y="462"/>
                    </a:lnTo>
                    <a:lnTo>
                      <a:pt x="308" y="457"/>
                    </a:lnTo>
                    <a:lnTo>
                      <a:pt x="291" y="451"/>
                    </a:lnTo>
                    <a:lnTo>
                      <a:pt x="273" y="443"/>
                    </a:lnTo>
                    <a:lnTo>
                      <a:pt x="253" y="438"/>
                    </a:lnTo>
                    <a:lnTo>
                      <a:pt x="230" y="436"/>
                    </a:lnTo>
                    <a:lnTo>
                      <a:pt x="205" y="434"/>
                    </a:lnTo>
                    <a:lnTo>
                      <a:pt x="178" y="436"/>
                    </a:lnTo>
                    <a:lnTo>
                      <a:pt x="148" y="440"/>
                    </a:lnTo>
                    <a:lnTo>
                      <a:pt x="121" y="449"/>
                    </a:lnTo>
                    <a:lnTo>
                      <a:pt x="91" y="461"/>
                    </a:lnTo>
                    <a:lnTo>
                      <a:pt x="61" y="480"/>
                    </a:lnTo>
                    <a:lnTo>
                      <a:pt x="30" y="504"/>
                    </a:lnTo>
                    <a:lnTo>
                      <a:pt x="0" y="535"/>
                    </a:lnTo>
                    <a:lnTo>
                      <a:pt x="0" y="533"/>
                    </a:lnTo>
                    <a:lnTo>
                      <a:pt x="4" y="525"/>
                    </a:lnTo>
                    <a:lnTo>
                      <a:pt x="9" y="516"/>
                    </a:lnTo>
                    <a:lnTo>
                      <a:pt x="19" y="504"/>
                    </a:lnTo>
                    <a:lnTo>
                      <a:pt x="30" y="489"/>
                    </a:lnTo>
                    <a:lnTo>
                      <a:pt x="45" y="476"/>
                    </a:lnTo>
                    <a:lnTo>
                      <a:pt x="62" y="461"/>
                    </a:lnTo>
                    <a:lnTo>
                      <a:pt x="83" y="445"/>
                    </a:lnTo>
                    <a:lnTo>
                      <a:pt x="106" y="430"/>
                    </a:lnTo>
                    <a:lnTo>
                      <a:pt x="133" y="419"/>
                    </a:lnTo>
                    <a:lnTo>
                      <a:pt x="161" y="409"/>
                    </a:lnTo>
                    <a:lnTo>
                      <a:pt x="194" y="403"/>
                    </a:lnTo>
                    <a:lnTo>
                      <a:pt x="226" y="402"/>
                    </a:lnTo>
                    <a:lnTo>
                      <a:pt x="264" y="405"/>
                    </a:lnTo>
                    <a:lnTo>
                      <a:pt x="306" y="413"/>
                    </a:lnTo>
                    <a:lnTo>
                      <a:pt x="349" y="428"/>
                    </a:lnTo>
                    <a:lnTo>
                      <a:pt x="349" y="426"/>
                    </a:lnTo>
                    <a:lnTo>
                      <a:pt x="349" y="421"/>
                    </a:lnTo>
                    <a:lnTo>
                      <a:pt x="349" y="413"/>
                    </a:lnTo>
                    <a:lnTo>
                      <a:pt x="351" y="402"/>
                    </a:lnTo>
                    <a:lnTo>
                      <a:pt x="349" y="388"/>
                    </a:lnTo>
                    <a:lnTo>
                      <a:pt x="349" y="373"/>
                    </a:lnTo>
                    <a:lnTo>
                      <a:pt x="348" y="356"/>
                    </a:lnTo>
                    <a:lnTo>
                      <a:pt x="348" y="337"/>
                    </a:lnTo>
                    <a:lnTo>
                      <a:pt x="342" y="314"/>
                    </a:lnTo>
                    <a:lnTo>
                      <a:pt x="338" y="293"/>
                    </a:lnTo>
                    <a:lnTo>
                      <a:pt x="334" y="269"/>
                    </a:lnTo>
                    <a:lnTo>
                      <a:pt x="329" y="246"/>
                    </a:lnTo>
                    <a:lnTo>
                      <a:pt x="319" y="221"/>
                    </a:lnTo>
                    <a:lnTo>
                      <a:pt x="308" y="194"/>
                    </a:lnTo>
                    <a:lnTo>
                      <a:pt x="296" y="170"/>
                    </a:lnTo>
                    <a:lnTo>
                      <a:pt x="281" y="145"/>
                    </a:lnTo>
                    <a:lnTo>
                      <a:pt x="279" y="141"/>
                    </a:lnTo>
                    <a:lnTo>
                      <a:pt x="275" y="134"/>
                    </a:lnTo>
                    <a:lnTo>
                      <a:pt x="270" y="124"/>
                    </a:lnTo>
                    <a:lnTo>
                      <a:pt x="264" y="111"/>
                    </a:lnTo>
                    <a:lnTo>
                      <a:pt x="258" y="105"/>
                    </a:lnTo>
                    <a:lnTo>
                      <a:pt x="254" y="99"/>
                    </a:lnTo>
                    <a:lnTo>
                      <a:pt x="249" y="92"/>
                    </a:lnTo>
                    <a:lnTo>
                      <a:pt x="245" y="86"/>
                    </a:lnTo>
                    <a:lnTo>
                      <a:pt x="235" y="75"/>
                    </a:lnTo>
                    <a:lnTo>
                      <a:pt x="226" y="65"/>
                    </a:lnTo>
                    <a:lnTo>
                      <a:pt x="249" y="6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5" name="Freeform 600"/>
              <p:cNvSpPr>
                <a:spLocks/>
              </p:cNvSpPr>
              <p:nvPr/>
            </p:nvSpPr>
            <p:spPr bwMode="auto">
              <a:xfrm rot="-9495803">
                <a:off x="3521" y="3973"/>
                <a:ext cx="51" cy="35"/>
              </a:xfrm>
              <a:custGeom>
                <a:avLst/>
                <a:gdLst>
                  <a:gd name="T0" fmla="*/ 1 w 403"/>
                  <a:gd name="T1" fmla="*/ 1 h 272"/>
                  <a:gd name="T2" fmla="*/ 1 w 403"/>
                  <a:gd name="T3" fmla="*/ 1 h 272"/>
                  <a:gd name="T4" fmla="*/ 1 w 403"/>
                  <a:gd name="T5" fmla="*/ 0 h 272"/>
                  <a:gd name="T6" fmla="*/ 1 w 403"/>
                  <a:gd name="T7" fmla="*/ 1 h 272"/>
                  <a:gd name="T8" fmla="*/ 1 w 403"/>
                  <a:gd name="T9" fmla="*/ 1 h 272"/>
                  <a:gd name="T10" fmla="*/ 1 w 403"/>
                  <a:gd name="T11" fmla="*/ 1 h 272"/>
                  <a:gd name="T12" fmla="*/ 1 w 403"/>
                  <a:gd name="T13" fmla="*/ 1 h 272"/>
                  <a:gd name="T14" fmla="*/ 1 w 403"/>
                  <a:gd name="T15" fmla="*/ 0 h 272"/>
                  <a:gd name="T16" fmla="*/ 1 w 403"/>
                  <a:gd name="T17" fmla="*/ 0 h 272"/>
                  <a:gd name="T18" fmla="*/ 1 w 403"/>
                  <a:gd name="T19" fmla="*/ 0 h 272"/>
                  <a:gd name="T20" fmla="*/ 1 w 403"/>
                  <a:gd name="T21" fmla="*/ 0 h 272"/>
                  <a:gd name="T22" fmla="*/ 1 w 403"/>
                  <a:gd name="T23" fmla="*/ 0 h 272"/>
                  <a:gd name="T24" fmla="*/ 1 w 403"/>
                  <a:gd name="T25" fmla="*/ 0 h 272"/>
                  <a:gd name="T26" fmla="*/ 1 w 403"/>
                  <a:gd name="T27" fmla="*/ 0 h 272"/>
                  <a:gd name="T28" fmla="*/ 1 w 403"/>
                  <a:gd name="T29" fmla="*/ 0 h 272"/>
                  <a:gd name="T30" fmla="*/ 1 w 403"/>
                  <a:gd name="T31" fmla="*/ 0 h 272"/>
                  <a:gd name="T32" fmla="*/ 1 w 403"/>
                  <a:gd name="T33" fmla="*/ 0 h 272"/>
                  <a:gd name="T34" fmla="*/ 1 w 403"/>
                  <a:gd name="T35" fmla="*/ 0 h 272"/>
                  <a:gd name="T36" fmla="*/ 1 w 403"/>
                  <a:gd name="T37" fmla="*/ 0 h 272"/>
                  <a:gd name="T38" fmla="*/ 1 w 403"/>
                  <a:gd name="T39" fmla="*/ 0 h 272"/>
                  <a:gd name="T40" fmla="*/ 1 w 403"/>
                  <a:gd name="T41" fmla="*/ 0 h 272"/>
                  <a:gd name="T42" fmla="*/ 1 w 403"/>
                  <a:gd name="T43" fmla="*/ 0 h 272"/>
                  <a:gd name="T44" fmla="*/ 1 w 403"/>
                  <a:gd name="T45" fmla="*/ 0 h 272"/>
                  <a:gd name="T46" fmla="*/ 1 w 403"/>
                  <a:gd name="T47" fmla="*/ 0 h 272"/>
                  <a:gd name="T48" fmla="*/ 1 w 403"/>
                  <a:gd name="T49" fmla="*/ 0 h 272"/>
                  <a:gd name="T50" fmla="*/ 1 w 403"/>
                  <a:gd name="T51" fmla="*/ 0 h 272"/>
                  <a:gd name="T52" fmla="*/ 1 w 403"/>
                  <a:gd name="T53" fmla="*/ 0 h 272"/>
                  <a:gd name="T54" fmla="*/ 1 w 403"/>
                  <a:gd name="T55" fmla="*/ 0 h 272"/>
                  <a:gd name="T56" fmla="*/ 1 w 403"/>
                  <a:gd name="T57" fmla="*/ 0 h 272"/>
                  <a:gd name="T58" fmla="*/ 1 w 403"/>
                  <a:gd name="T59" fmla="*/ 0 h 272"/>
                  <a:gd name="T60" fmla="*/ 1 w 403"/>
                  <a:gd name="T61" fmla="*/ 0 h 272"/>
                  <a:gd name="T62" fmla="*/ 0 w 403"/>
                  <a:gd name="T63" fmla="*/ 0 h 272"/>
                  <a:gd name="T64" fmla="*/ 0 w 403"/>
                  <a:gd name="T65" fmla="*/ 0 h 272"/>
                  <a:gd name="T66" fmla="*/ 0 w 403"/>
                  <a:gd name="T67" fmla="*/ 0 h 272"/>
                  <a:gd name="T68" fmla="*/ 0 w 403"/>
                  <a:gd name="T69" fmla="*/ 0 h 272"/>
                  <a:gd name="T70" fmla="*/ 0 w 403"/>
                  <a:gd name="T71" fmla="*/ 0 h 272"/>
                  <a:gd name="T72" fmla="*/ 0 w 403"/>
                  <a:gd name="T73" fmla="*/ 0 h 272"/>
                  <a:gd name="T74" fmla="*/ 1 w 403"/>
                  <a:gd name="T75" fmla="*/ 0 h 272"/>
                  <a:gd name="T76" fmla="*/ 1 w 403"/>
                  <a:gd name="T77" fmla="*/ 0 h 272"/>
                  <a:gd name="T78" fmla="*/ 1 w 403"/>
                  <a:gd name="T79" fmla="*/ 0 h 272"/>
                  <a:gd name="T80" fmla="*/ 0 w 403"/>
                  <a:gd name="T81" fmla="*/ 0 h 272"/>
                  <a:gd name="T82" fmla="*/ 0 w 403"/>
                  <a:gd name="T83" fmla="*/ 0 h 272"/>
                  <a:gd name="T84" fmla="*/ 0 w 403"/>
                  <a:gd name="T85" fmla="*/ 0 h 272"/>
                  <a:gd name="T86" fmla="*/ 1 w 403"/>
                  <a:gd name="T87" fmla="*/ 0 h 272"/>
                  <a:gd name="T88" fmla="*/ 1 w 403"/>
                  <a:gd name="T89" fmla="*/ 1 h 272"/>
                  <a:gd name="T90" fmla="*/ 1 w 403"/>
                  <a:gd name="T91" fmla="*/ 1 h 272"/>
                  <a:gd name="T92" fmla="*/ 1 w 403"/>
                  <a:gd name="T93" fmla="*/ 1 h 272"/>
                  <a:gd name="T94" fmla="*/ 1 w 403"/>
                  <a:gd name="T95" fmla="*/ 1 h 27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3"/>
                  <a:gd name="T145" fmla="*/ 0 h 272"/>
                  <a:gd name="T146" fmla="*/ 403 w 403"/>
                  <a:gd name="T147" fmla="*/ 272 h 27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3" h="272">
                    <a:moveTo>
                      <a:pt x="401" y="272"/>
                    </a:moveTo>
                    <a:lnTo>
                      <a:pt x="401" y="270"/>
                    </a:lnTo>
                    <a:lnTo>
                      <a:pt x="401" y="266"/>
                    </a:lnTo>
                    <a:lnTo>
                      <a:pt x="401" y="261"/>
                    </a:lnTo>
                    <a:lnTo>
                      <a:pt x="403" y="255"/>
                    </a:lnTo>
                    <a:lnTo>
                      <a:pt x="403" y="245"/>
                    </a:lnTo>
                    <a:lnTo>
                      <a:pt x="403" y="236"/>
                    </a:lnTo>
                    <a:lnTo>
                      <a:pt x="399" y="225"/>
                    </a:lnTo>
                    <a:lnTo>
                      <a:pt x="399" y="213"/>
                    </a:lnTo>
                    <a:lnTo>
                      <a:pt x="397" y="213"/>
                    </a:lnTo>
                    <a:lnTo>
                      <a:pt x="393" y="219"/>
                    </a:lnTo>
                    <a:lnTo>
                      <a:pt x="386" y="223"/>
                    </a:lnTo>
                    <a:lnTo>
                      <a:pt x="378" y="228"/>
                    </a:lnTo>
                    <a:lnTo>
                      <a:pt x="367" y="234"/>
                    </a:lnTo>
                    <a:lnTo>
                      <a:pt x="355" y="238"/>
                    </a:lnTo>
                    <a:lnTo>
                      <a:pt x="346" y="238"/>
                    </a:lnTo>
                    <a:lnTo>
                      <a:pt x="340" y="240"/>
                    </a:lnTo>
                    <a:lnTo>
                      <a:pt x="332" y="238"/>
                    </a:lnTo>
                    <a:lnTo>
                      <a:pt x="325" y="238"/>
                    </a:lnTo>
                    <a:lnTo>
                      <a:pt x="325" y="236"/>
                    </a:lnTo>
                    <a:lnTo>
                      <a:pt x="327" y="230"/>
                    </a:lnTo>
                    <a:lnTo>
                      <a:pt x="330" y="221"/>
                    </a:lnTo>
                    <a:lnTo>
                      <a:pt x="338" y="211"/>
                    </a:lnTo>
                    <a:lnTo>
                      <a:pt x="342" y="207"/>
                    </a:lnTo>
                    <a:lnTo>
                      <a:pt x="346" y="204"/>
                    </a:lnTo>
                    <a:lnTo>
                      <a:pt x="351" y="200"/>
                    </a:lnTo>
                    <a:lnTo>
                      <a:pt x="359" y="196"/>
                    </a:lnTo>
                    <a:lnTo>
                      <a:pt x="367" y="192"/>
                    </a:lnTo>
                    <a:lnTo>
                      <a:pt x="374" y="190"/>
                    </a:lnTo>
                    <a:lnTo>
                      <a:pt x="382" y="190"/>
                    </a:lnTo>
                    <a:lnTo>
                      <a:pt x="393" y="192"/>
                    </a:lnTo>
                    <a:lnTo>
                      <a:pt x="384" y="154"/>
                    </a:lnTo>
                    <a:lnTo>
                      <a:pt x="382" y="156"/>
                    </a:lnTo>
                    <a:lnTo>
                      <a:pt x="378" y="162"/>
                    </a:lnTo>
                    <a:lnTo>
                      <a:pt x="370" y="169"/>
                    </a:lnTo>
                    <a:lnTo>
                      <a:pt x="361" y="181"/>
                    </a:lnTo>
                    <a:lnTo>
                      <a:pt x="351" y="185"/>
                    </a:lnTo>
                    <a:lnTo>
                      <a:pt x="346" y="188"/>
                    </a:lnTo>
                    <a:lnTo>
                      <a:pt x="336" y="190"/>
                    </a:lnTo>
                    <a:lnTo>
                      <a:pt x="327" y="194"/>
                    </a:lnTo>
                    <a:lnTo>
                      <a:pt x="315" y="194"/>
                    </a:lnTo>
                    <a:lnTo>
                      <a:pt x="302" y="196"/>
                    </a:lnTo>
                    <a:lnTo>
                      <a:pt x="287" y="194"/>
                    </a:lnTo>
                    <a:lnTo>
                      <a:pt x="275" y="192"/>
                    </a:lnTo>
                    <a:lnTo>
                      <a:pt x="275" y="188"/>
                    </a:lnTo>
                    <a:lnTo>
                      <a:pt x="277" y="181"/>
                    </a:lnTo>
                    <a:lnTo>
                      <a:pt x="281" y="169"/>
                    </a:lnTo>
                    <a:lnTo>
                      <a:pt x="291" y="158"/>
                    </a:lnTo>
                    <a:lnTo>
                      <a:pt x="296" y="150"/>
                    </a:lnTo>
                    <a:lnTo>
                      <a:pt x="302" y="145"/>
                    </a:lnTo>
                    <a:lnTo>
                      <a:pt x="311" y="139"/>
                    </a:lnTo>
                    <a:lnTo>
                      <a:pt x="321" y="135"/>
                    </a:lnTo>
                    <a:lnTo>
                      <a:pt x="332" y="131"/>
                    </a:lnTo>
                    <a:lnTo>
                      <a:pt x="346" y="131"/>
                    </a:lnTo>
                    <a:lnTo>
                      <a:pt x="359" y="131"/>
                    </a:lnTo>
                    <a:lnTo>
                      <a:pt x="376" y="133"/>
                    </a:lnTo>
                    <a:lnTo>
                      <a:pt x="367" y="97"/>
                    </a:lnTo>
                    <a:lnTo>
                      <a:pt x="363" y="101"/>
                    </a:lnTo>
                    <a:lnTo>
                      <a:pt x="355" y="107"/>
                    </a:lnTo>
                    <a:lnTo>
                      <a:pt x="348" y="109"/>
                    </a:lnTo>
                    <a:lnTo>
                      <a:pt x="340" y="116"/>
                    </a:lnTo>
                    <a:lnTo>
                      <a:pt x="332" y="120"/>
                    </a:lnTo>
                    <a:lnTo>
                      <a:pt x="325" y="126"/>
                    </a:lnTo>
                    <a:lnTo>
                      <a:pt x="311" y="130"/>
                    </a:lnTo>
                    <a:lnTo>
                      <a:pt x="302" y="133"/>
                    </a:lnTo>
                    <a:lnTo>
                      <a:pt x="289" y="137"/>
                    </a:lnTo>
                    <a:lnTo>
                      <a:pt x="277" y="139"/>
                    </a:lnTo>
                    <a:lnTo>
                      <a:pt x="264" y="139"/>
                    </a:lnTo>
                    <a:lnTo>
                      <a:pt x="249" y="139"/>
                    </a:lnTo>
                    <a:lnTo>
                      <a:pt x="233" y="137"/>
                    </a:lnTo>
                    <a:lnTo>
                      <a:pt x="220" y="133"/>
                    </a:lnTo>
                    <a:lnTo>
                      <a:pt x="222" y="128"/>
                    </a:lnTo>
                    <a:lnTo>
                      <a:pt x="226" y="120"/>
                    </a:lnTo>
                    <a:lnTo>
                      <a:pt x="228" y="112"/>
                    </a:lnTo>
                    <a:lnTo>
                      <a:pt x="233" y="107"/>
                    </a:lnTo>
                    <a:lnTo>
                      <a:pt x="239" y="101"/>
                    </a:lnTo>
                    <a:lnTo>
                      <a:pt x="247" y="95"/>
                    </a:lnTo>
                    <a:lnTo>
                      <a:pt x="254" y="88"/>
                    </a:lnTo>
                    <a:lnTo>
                      <a:pt x="264" y="82"/>
                    </a:lnTo>
                    <a:lnTo>
                      <a:pt x="273" y="76"/>
                    </a:lnTo>
                    <a:lnTo>
                      <a:pt x="287" y="72"/>
                    </a:lnTo>
                    <a:lnTo>
                      <a:pt x="300" y="71"/>
                    </a:lnTo>
                    <a:lnTo>
                      <a:pt x="315" y="69"/>
                    </a:lnTo>
                    <a:lnTo>
                      <a:pt x="330" y="67"/>
                    </a:lnTo>
                    <a:lnTo>
                      <a:pt x="349" y="71"/>
                    </a:lnTo>
                    <a:lnTo>
                      <a:pt x="348" y="69"/>
                    </a:lnTo>
                    <a:lnTo>
                      <a:pt x="342" y="63"/>
                    </a:lnTo>
                    <a:lnTo>
                      <a:pt x="330" y="57"/>
                    </a:lnTo>
                    <a:lnTo>
                      <a:pt x="319" y="52"/>
                    </a:lnTo>
                    <a:lnTo>
                      <a:pt x="302" y="42"/>
                    </a:lnTo>
                    <a:lnTo>
                      <a:pt x="285" y="33"/>
                    </a:lnTo>
                    <a:lnTo>
                      <a:pt x="264" y="23"/>
                    </a:lnTo>
                    <a:lnTo>
                      <a:pt x="239" y="15"/>
                    </a:lnTo>
                    <a:lnTo>
                      <a:pt x="213" y="8"/>
                    </a:lnTo>
                    <a:lnTo>
                      <a:pt x="186" y="4"/>
                    </a:lnTo>
                    <a:lnTo>
                      <a:pt x="156" y="0"/>
                    </a:lnTo>
                    <a:lnTo>
                      <a:pt x="125" y="2"/>
                    </a:lnTo>
                    <a:lnTo>
                      <a:pt x="91" y="6"/>
                    </a:lnTo>
                    <a:lnTo>
                      <a:pt x="57" y="14"/>
                    </a:lnTo>
                    <a:lnTo>
                      <a:pt x="23" y="25"/>
                    </a:lnTo>
                    <a:lnTo>
                      <a:pt x="0" y="36"/>
                    </a:lnTo>
                    <a:lnTo>
                      <a:pt x="9" y="34"/>
                    </a:lnTo>
                    <a:lnTo>
                      <a:pt x="23" y="31"/>
                    </a:lnTo>
                    <a:lnTo>
                      <a:pt x="38" y="27"/>
                    </a:lnTo>
                    <a:lnTo>
                      <a:pt x="53" y="25"/>
                    </a:lnTo>
                    <a:lnTo>
                      <a:pt x="74" y="21"/>
                    </a:lnTo>
                    <a:lnTo>
                      <a:pt x="93" y="19"/>
                    </a:lnTo>
                    <a:lnTo>
                      <a:pt x="116" y="19"/>
                    </a:lnTo>
                    <a:lnTo>
                      <a:pt x="140" y="19"/>
                    </a:lnTo>
                    <a:lnTo>
                      <a:pt x="165" y="21"/>
                    </a:lnTo>
                    <a:lnTo>
                      <a:pt x="190" y="25"/>
                    </a:lnTo>
                    <a:lnTo>
                      <a:pt x="218" y="31"/>
                    </a:lnTo>
                    <a:lnTo>
                      <a:pt x="245" y="40"/>
                    </a:lnTo>
                    <a:lnTo>
                      <a:pt x="275" y="52"/>
                    </a:lnTo>
                    <a:lnTo>
                      <a:pt x="270" y="52"/>
                    </a:lnTo>
                    <a:lnTo>
                      <a:pt x="260" y="55"/>
                    </a:lnTo>
                    <a:lnTo>
                      <a:pt x="254" y="55"/>
                    </a:lnTo>
                    <a:lnTo>
                      <a:pt x="247" y="59"/>
                    </a:lnTo>
                    <a:lnTo>
                      <a:pt x="239" y="61"/>
                    </a:lnTo>
                    <a:lnTo>
                      <a:pt x="233" y="67"/>
                    </a:lnTo>
                    <a:lnTo>
                      <a:pt x="226" y="71"/>
                    </a:lnTo>
                    <a:lnTo>
                      <a:pt x="218" y="78"/>
                    </a:lnTo>
                    <a:lnTo>
                      <a:pt x="213" y="84"/>
                    </a:lnTo>
                    <a:lnTo>
                      <a:pt x="209" y="93"/>
                    </a:lnTo>
                    <a:lnTo>
                      <a:pt x="203" y="101"/>
                    </a:lnTo>
                    <a:lnTo>
                      <a:pt x="203" y="112"/>
                    </a:lnTo>
                    <a:lnTo>
                      <a:pt x="201" y="124"/>
                    </a:lnTo>
                    <a:lnTo>
                      <a:pt x="205" y="137"/>
                    </a:lnTo>
                    <a:lnTo>
                      <a:pt x="209" y="150"/>
                    </a:lnTo>
                    <a:lnTo>
                      <a:pt x="214" y="164"/>
                    </a:lnTo>
                    <a:lnTo>
                      <a:pt x="224" y="175"/>
                    </a:lnTo>
                    <a:lnTo>
                      <a:pt x="233" y="188"/>
                    </a:lnTo>
                    <a:lnTo>
                      <a:pt x="245" y="198"/>
                    </a:lnTo>
                    <a:lnTo>
                      <a:pt x="258" y="209"/>
                    </a:lnTo>
                    <a:lnTo>
                      <a:pt x="270" y="219"/>
                    </a:lnTo>
                    <a:lnTo>
                      <a:pt x="285" y="228"/>
                    </a:lnTo>
                    <a:lnTo>
                      <a:pt x="296" y="236"/>
                    </a:lnTo>
                    <a:lnTo>
                      <a:pt x="310" y="244"/>
                    </a:lnTo>
                    <a:lnTo>
                      <a:pt x="323" y="249"/>
                    </a:lnTo>
                    <a:lnTo>
                      <a:pt x="336" y="257"/>
                    </a:lnTo>
                    <a:lnTo>
                      <a:pt x="348" y="261"/>
                    </a:lnTo>
                    <a:lnTo>
                      <a:pt x="359" y="264"/>
                    </a:lnTo>
                    <a:lnTo>
                      <a:pt x="368" y="266"/>
                    </a:lnTo>
                    <a:lnTo>
                      <a:pt x="376" y="270"/>
                    </a:lnTo>
                    <a:lnTo>
                      <a:pt x="401" y="27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6" name="Freeform 599"/>
              <p:cNvSpPr>
                <a:spLocks/>
              </p:cNvSpPr>
              <p:nvPr/>
            </p:nvSpPr>
            <p:spPr bwMode="auto">
              <a:xfrm rot="-9495803">
                <a:off x="3537" y="3963"/>
                <a:ext cx="49" cy="45"/>
              </a:xfrm>
              <a:custGeom>
                <a:avLst/>
                <a:gdLst>
                  <a:gd name="T0" fmla="*/ 1 w 386"/>
                  <a:gd name="T1" fmla="*/ 1 h 354"/>
                  <a:gd name="T2" fmla="*/ 1 w 386"/>
                  <a:gd name="T3" fmla="*/ 1 h 354"/>
                  <a:gd name="T4" fmla="*/ 1 w 386"/>
                  <a:gd name="T5" fmla="*/ 0 h 354"/>
                  <a:gd name="T6" fmla="*/ 1 w 386"/>
                  <a:gd name="T7" fmla="*/ 1 h 354"/>
                  <a:gd name="T8" fmla="*/ 1 w 386"/>
                  <a:gd name="T9" fmla="*/ 1 h 354"/>
                  <a:gd name="T10" fmla="*/ 1 w 386"/>
                  <a:gd name="T11" fmla="*/ 0 h 354"/>
                  <a:gd name="T12" fmla="*/ 1 w 386"/>
                  <a:gd name="T13" fmla="*/ 0 h 354"/>
                  <a:gd name="T14" fmla="*/ 1 w 386"/>
                  <a:gd name="T15" fmla="*/ 0 h 354"/>
                  <a:gd name="T16" fmla="*/ 1 w 386"/>
                  <a:gd name="T17" fmla="*/ 1 h 354"/>
                  <a:gd name="T18" fmla="*/ 1 w 386"/>
                  <a:gd name="T19" fmla="*/ 1 h 354"/>
                  <a:gd name="T20" fmla="*/ 1 w 386"/>
                  <a:gd name="T21" fmla="*/ 0 h 354"/>
                  <a:gd name="T22" fmla="*/ 1 w 386"/>
                  <a:gd name="T23" fmla="*/ 0 h 354"/>
                  <a:gd name="T24" fmla="*/ 1 w 386"/>
                  <a:gd name="T25" fmla="*/ 0 h 354"/>
                  <a:gd name="T26" fmla="*/ 0 w 386"/>
                  <a:gd name="T27" fmla="*/ 0 h 354"/>
                  <a:gd name="T28" fmla="*/ 0 w 386"/>
                  <a:gd name="T29" fmla="*/ 1 h 354"/>
                  <a:gd name="T30" fmla="*/ 1 w 386"/>
                  <a:gd name="T31" fmla="*/ 1 h 354"/>
                  <a:gd name="T32" fmla="*/ 0 w 386"/>
                  <a:gd name="T33" fmla="*/ 1 h 354"/>
                  <a:gd name="T34" fmla="*/ 0 w 386"/>
                  <a:gd name="T35" fmla="*/ 1 h 354"/>
                  <a:gd name="T36" fmla="*/ 0 w 386"/>
                  <a:gd name="T37" fmla="*/ 0 h 354"/>
                  <a:gd name="T38" fmla="*/ 0 w 386"/>
                  <a:gd name="T39" fmla="*/ 0 h 354"/>
                  <a:gd name="T40" fmla="*/ 0 w 386"/>
                  <a:gd name="T41" fmla="*/ 0 h 354"/>
                  <a:gd name="T42" fmla="*/ 0 w 386"/>
                  <a:gd name="T43" fmla="*/ 1 h 354"/>
                  <a:gd name="T44" fmla="*/ 0 w 386"/>
                  <a:gd name="T45" fmla="*/ 1 h 354"/>
                  <a:gd name="T46" fmla="*/ 0 w 386"/>
                  <a:gd name="T47" fmla="*/ 1 h 354"/>
                  <a:gd name="T48" fmla="*/ 0 w 386"/>
                  <a:gd name="T49" fmla="*/ 1 h 354"/>
                  <a:gd name="T50" fmla="*/ 0 w 386"/>
                  <a:gd name="T51" fmla="*/ 1 h 354"/>
                  <a:gd name="T52" fmla="*/ 0 w 386"/>
                  <a:gd name="T53" fmla="*/ 1 h 354"/>
                  <a:gd name="T54" fmla="*/ 0 w 386"/>
                  <a:gd name="T55" fmla="*/ 1 h 354"/>
                  <a:gd name="T56" fmla="*/ 0 w 386"/>
                  <a:gd name="T57" fmla="*/ 1 h 354"/>
                  <a:gd name="T58" fmla="*/ 0 w 386"/>
                  <a:gd name="T59" fmla="*/ 1 h 354"/>
                  <a:gd name="T60" fmla="*/ 0 w 386"/>
                  <a:gd name="T61" fmla="*/ 1 h 354"/>
                  <a:gd name="T62" fmla="*/ 0 w 386"/>
                  <a:gd name="T63" fmla="*/ 0 h 354"/>
                  <a:gd name="T64" fmla="*/ 0 w 386"/>
                  <a:gd name="T65" fmla="*/ 0 h 354"/>
                  <a:gd name="T66" fmla="*/ 0 w 386"/>
                  <a:gd name="T67" fmla="*/ 0 h 354"/>
                  <a:gd name="T68" fmla="*/ 0 w 386"/>
                  <a:gd name="T69" fmla="*/ 0 h 354"/>
                  <a:gd name="T70" fmla="*/ 0 w 386"/>
                  <a:gd name="T71" fmla="*/ 0 h 354"/>
                  <a:gd name="T72" fmla="*/ 0 w 386"/>
                  <a:gd name="T73" fmla="*/ 0 h 354"/>
                  <a:gd name="T74" fmla="*/ 0 w 386"/>
                  <a:gd name="T75" fmla="*/ 0 h 354"/>
                  <a:gd name="T76" fmla="*/ 0 w 386"/>
                  <a:gd name="T77" fmla="*/ 0 h 354"/>
                  <a:gd name="T78" fmla="*/ 0 w 386"/>
                  <a:gd name="T79" fmla="*/ 0 h 354"/>
                  <a:gd name="T80" fmla="*/ 0 w 386"/>
                  <a:gd name="T81" fmla="*/ 0 h 354"/>
                  <a:gd name="T82" fmla="*/ 0 w 386"/>
                  <a:gd name="T83" fmla="*/ 0 h 354"/>
                  <a:gd name="T84" fmla="*/ 0 w 386"/>
                  <a:gd name="T85" fmla="*/ 0 h 354"/>
                  <a:gd name="T86" fmla="*/ 0 w 386"/>
                  <a:gd name="T87" fmla="*/ 0 h 354"/>
                  <a:gd name="T88" fmla="*/ 0 w 386"/>
                  <a:gd name="T89" fmla="*/ 0 h 354"/>
                  <a:gd name="T90" fmla="*/ 0 w 386"/>
                  <a:gd name="T91" fmla="*/ 0 h 354"/>
                  <a:gd name="T92" fmla="*/ 0 w 386"/>
                  <a:gd name="T93" fmla="*/ 0 h 354"/>
                  <a:gd name="T94" fmla="*/ 0 w 386"/>
                  <a:gd name="T95" fmla="*/ 0 h 354"/>
                  <a:gd name="T96" fmla="*/ 0 w 386"/>
                  <a:gd name="T97" fmla="*/ 0 h 354"/>
                  <a:gd name="T98" fmla="*/ 0 w 386"/>
                  <a:gd name="T99" fmla="*/ 0 h 354"/>
                  <a:gd name="T100" fmla="*/ 0 w 386"/>
                  <a:gd name="T101" fmla="*/ 0 h 354"/>
                  <a:gd name="T102" fmla="*/ 0 w 386"/>
                  <a:gd name="T103" fmla="*/ 0 h 354"/>
                  <a:gd name="T104" fmla="*/ 0 w 386"/>
                  <a:gd name="T105" fmla="*/ 0 h 354"/>
                  <a:gd name="T106" fmla="*/ 0 w 386"/>
                  <a:gd name="T107" fmla="*/ 0 h 354"/>
                  <a:gd name="T108" fmla="*/ 0 w 386"/>
                  <a:gd name="T109" fmla="*/ 0 h 354"/>
                  <a:gd name="T110" fmla="*/ 0 w 386"/>
                  <a:gd name="T111" fmla="*/ 0 h 354"/>
                  <a:gd name="T112" fmla="*/ 0 w 386"/>
                  <a:gd name="T113" fmla="*/ 0 h 354"/>
                  <a:gd name="T114" fmla="*/ 1 w 386"/>
                  <a:gd name="T115" fmla="*/ 0 h 354"/>
                  <a:gd name="T116" fmla="*/ 1 w 386"/>
                  <a:gd name="T117" fmla="*/ 0 h 354"/>
                  <a:gd name="T118" fmla="*/ 1 w 386"/>
                  <a:gd name="T119" fmla="*/ 0 h 354"/>
                  <a:gd name="T120" fmla="*/ 1 w 386"/>
                  <a:gd name="T121" fmla="*/ 0 h 3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86"/>
                  <a:gd name="T184" fmla="*/ 0 h 354"/>
                  <a:gd name="T185" fmla="*/ 386 w 386"/>
                  <a:gd name="T186" fmla="*/ 354 h 3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86" h="354">
                    <a:moveTo>
                      <a:pt x="386" y="224"/>
                    </a:moveTo>
                    <a:lnTo>
                      <a:pt x="380" y="224"/>
                    </a:lnTo>
                    <a:lnTo>
                      <a:pt x="371" y="224"/>
                    </a:lnTo>
                    <a:lnTo>
                      <a:pt x="363" y="224"/>
                    </a:lnTo>
                    <a:lnTo>
                      <a:pt x="357" y="224"/>
                    </a:lnTo>
                    <a:lnTo>
                      <a:pt x="350" y="224"/>
                    </a:lnTo>
                    <a:lnTo>
                      <a:pt x="344" y="226"/>
                    </a:lnTo>
                    <a:lnTo>
                      <a:pt x="344" y="224"/>
                    </a:lnTo>
                    <a:lnTo>
                      <a:pt x="346" y="215"/>
                    </a:lnTo>
                    <a:lnTo>
                      <a:pt x="342" y="205"/>
                    </a:lnTo>
                    <a:lnTo>
                      <a:pt x="336" y="198"/>
                    </a:lnTo>
                    <a:lnTo>
                      <a:pt x="333" y="200"/>
                    </a:lnTo>
                    <a:lnTo>
                      <a:pt x="327" y="205"/>
                    </a:lnTo>
                    <a:lnTo>
                      <a:pt x="323" y="209"/>
                    </a:lnTo>
                    <a:lnTo>
                      <a:pt x="323" y="215"/>
                    </a:lnTo>
                    <a:lnTo>
                      <a:pt x="323" y="221"/>
                    </a:lnTo>
                    <a:lnTo>
                      <a:pt x="327" y="226"/>
                    </a:lnTo>
                    <a:lnTo>
                      <a:pt x="298" y="236"/>
                    </a:lnTo>
                    <a:lnTo>
                      <a:pt x="298" y="232"/>
                    </a:lnTo>
                    <a:lnTo>
                      <a:pt x="302" y="228"/>
                    </a:lnTo>
                    <a:lnTo>
                      <a:pt x="306" y="221"/>
                    </a:lnTo>
                    <a:lnTo>
                      <a:pt x="310" y="215"/>
                    </a:lnTo>
                    <a:lnTo>
                      <a:pt x="310" y="204"/>
                    </a:lnTo>
                    <a:lnTo>
                      <a:pt x="308" y="194"/>
                    </a:lnTo>
                    <a:lnTo>
                      <a:pt x="306" y="188"/>
                    </a:lnTo>
                    <a:lnTo>
                      <a:pt x="302" y="183"/>
                    </a:lnTo>
                    <a:lnTo>
                      <a:pt x="297" y="177"/>
                    </a:lnTo>
                    <a:lnTo>
                      <a:pt x="291" y="173"/>
                    </a:lnTo>
                    <a:lnTo>
                      <a:pt x="289" y="173"/>
                    </a:lnTo>
                    <a:lnTo>
                      <a:pt x="285" y="177"/>
                    </a:lnTo>
                    <a:lnTo>
                      <a:pt x="281" y="183"/>
                    </a:lnTo>
                    <a:lnTo>
                      <a:pt x="278" y="190"/>
                    </a:lnTo>
                    <a:lnTo>
                      <a:pt x="272" y="200"/>
                    </a:lnTo>
                    <a:lnTo>
                      <a:pt x="272" y="211"/>
                    </a:lnTo>
                    <a:lnTo>
                      <a:pt x="272" y="217"/>
                    </a:lnTo>
                    <a:lnTo>
                      <a:pt x="276" y="224"/>
                    </a:lnTo>
                    <a:lnTo>
                      <a:pt x="279" y="230"/>
                    </a:lnTo>
                    <a:lnTo>
                      <a:pt x="285" y="238"/>
                    </a:lnTo>
                    <a:lnTo>
                      <a:pt x="260" y="249"/>
                    </a:lnTo>
                    <a:lnTo>
                      <a:pt x="260" y="245"/>
                    </a:lnTo>
                    <a:lnTo>
                      <a:pt x="262" y="240"/>
                    </a:lnTo>
                    <a:lnTo>
                      <a:pt x="266" y="228"/>
                    </a:lnTo>
                    <a:lnTo>
                      <a:pt x="266" y="217"/>
                    </a:lnTo>
                    <a:lnTo>
                      <a:pt x="262" y="209"/>
                    </a:lnTo>
                    <a:lnTo>
                      <a:pt x="262" y="204"/>
                    </a:lnTo>
                    <a:lnTo>
                      <a:pt x="257" y="196"/>
                    </a:lnTo>
                    <a:lnTo>
                      <a:pt x="255" y="190"/>
                    </a:lnTo>
                    <a:lnTo>
                      <a:pt x="247" y="185"/>
                    </a:lnTo>
                    <a:lnTo>
                      <a:pt x="240" y="181"/>
                    </a:lnTo>
                    <a:lnTo>
                      <a:pt x="230" y="175"/>
                    </a:lnTo>
                    <a:lnTo>
                      <a:pt x="219" y="173"/>
                    </a:lnTo>
                    <a:lnTo>
                      <a:pt x="217" y="175"/>
                    </a:lnTo>
                    <a:lnTo>
                      <a:pt x="215" y="181"/>
                    </a:lnTo>
                    <a:lnTo>
                      <a:pt x="213" y="185"/>
                    </a:lnTo>
                    <a:lnTo>
                      <a:pt x="211" y="190"/>
                    </a:lnTo>
                    <a:lnTo>
                      <a:pt x="211" y="196"/>
                    </a:lnTo>
                    <a:lnTo>
                      <a:pt x="211" y="204"/>
                    </a:lnTo>
                    <a:lnTo>
                      <a:pt x="211" y="209"/>
                    </a:lnTo>
                    <a:lnTo>
                      <a:pt x="211" y="215"/>
                    </a:lnTo>
                    <a:lnTo>
                      <a:pt x="213" y="223"/>
                    </a:lnTo>
                    <a:lnTo>
                      <a:pt x="217" y="230"/>
                    </a:lnTo>
                    <a:lnTo>
                      <a:pt x="221" y="236"/>
                    </a:lnTo>
                    <a:lnTo>
                      <a:pt x="224" y="245"/>
                    </a:lnTo>
                    <a:lnTo>
                      <a:pt x="232" y="251"/>
                    </a:lnTo>
                    <a:lnTo>
                      <a:pt x="240" y="261"/>
                    </a:lnTo>
                    <a:lnTo>
                      <a:pt x="213" y="276"/>
                    </a:lnTo>
                    <a:lnTo>
                      <a:pt x="213" y="272"/>
                    </a:lnTo>
                    <a:lnTo>
                      <a:pt x="213" y="262"/>
                    </a:lnTo>
                    <a:lnTo>
                      <a:pt x="211" y="257"/>
                    </a:lnTo>
                    <a:lnTo>
                      <a:pt x="211" y="251"/>
                    </a:lnTo>
                    <a:lnTo>
                      <a:pt x="209" y="243"/>
                    </a:lnTo>
                    <a:lnTo>
                      <a:pt x="209" y="236"/>
                    </a:lnTo>
                    <a:lnTo>
                      <a:pt x="205" y="228"/>
                    </a:lnTo>
                    <a:lnTo>
                      <a:pt x="202" y="221"/>
                    </a:lnTo>
                    <a:lnTo>
                      <a:pt x="196" y="213"/>
                    </a:lnTo>
                    <a:lnTo>
                      <a:pt x="190" y="207"/>
                    </a:lnTo>
                    <a:lnTo>
                      <a:pt x="183" y="200"/>
                    </a:lnTo>
                    <a:lnTo>
                      <a:pt x="173" y="196"/>
                    </a:lnTo>
                    <a:lnTo>
                      <a:pt x="164" y="190"/>
                    </a:lnTo>
                    <a:lnTo>
                      <a:pt x="152" y="190"/>
                    </a:lnTo>
                    <a:lnTo>
                      <a:pt x="148" y="192"/>
                    </a:lnTo>
                    <a:lnTo>
                      <a:pt x="145" y="200"/>
                    </a:lnTo>
                    <a:lnTo>
                      <a:pt x="143" y="205"/>
                    </a:lnTo>
                    <a:lnTo>
                      <a:pt x="143" y="211"/>
                    </a:lnTo>
                    <a:lnTo>
                      <a:pt x="141" y="219"/>
                    </a:lnTo>
                    <a:lnTo>
                      <a:pt x="141" y="226"/>
                    </a:lnTo>
                    <a:lnTo>
                      <a:pt x="141" y="234"/>
                    </a:lnTo>
                    <a:lnTo>
                      <a:pt x="143" y="242"/>
                    </a:lnTo>
                    <a:lnTo>
                      <a:pt x="145" y="251"/>
                    </a:lnTo>
                    <a:lnTo>
                      <a:pt x="152" y="261"/>
                    </a:lnTo>
                    <a:lnTo>
                      <a:pt x="158" y="266"/>
                    </a:lnTo>
                    <a:lnTo>
                      <a:pt x="167" y="276"/>
                    </a:lnTo>
                    <a:lnTo>
                      <a:pt x="179" y="281"/>
                    </a:lnTo>
                    <a:lnTo>
                      <a:pt x="194" y="289"/>
                    </a:lnTo>
                    <a:lnTo>
                      <a:pt x="156" y="323"/>
                    </a:lnTo>
                    <a:lnTo>
                      <a:pt x="156" y="321"/>
                    </a:lnTo>
                    <a:lnTo>
                      <a:pt x="156" y="320"/>
                    </a:lnTo>
                    <a:lnTo>
                      <a:pt x="156" y="316"/>
                    </a:lnTo>
                    <a:lnTo>
                      <a:pt x="156" y="308"/>
                    </a:lnTo>
                    <a:lnTo>
                      <a:pt x="154" y="301"/>
                    </a:lnTo>
                    <a:lnTo>
                      <a:pt x="154" y="293"/>
                    </a:lnTo>
                    <a:lnTo>
                      <a:pt x="152" y="283"/>
                    </a:lnTo>
                    <a:lnTo>
                      <a:pt x="152" y="276"/>
                    </a:lnTo>
                    <a:lnTo>
                      <a:pt x="146" y="266"/>
                    </a:lnTo>
                    <a:lnTo>
                      <a:pt x="143" y="257"/>
                    </a:lnTo>
                    <a:lnTo>
                      <a:pt x="137" y="247"/>
                    </a:lnTo>
                    <a:lnTo>
                      <a:pt x="131" y="240"/>
                    </a:lnTo>
                    <a:lnTo>
                      <a:pt x="120" y="230"/>
                    </a:lnTo>
                    <a:lnTo>
                      <a:pt x="108" y="224"/>
                    </a:lnTo>
                    <a:lnTo>
                      <a:pt x="95" y="219"/>
                    </a:lnTo>
                    <a:lnTo>
                      <a:pt x="82" y="215"/>
                    </a:lnTo>
                    <a:lnTo>
                      <a:pt x="80" y="217"/>
                    </a:lnTo>
                    <a:lnTo>
                      <a:pt x="78" y="226"/>
                    </a:lnTo>
                    <a:lnTo>
                      <a:pt x="78" y="232"/>
                    </a:lnTo>
                    <a:lnTo>
                      <a:pt x="78" y="242"/>
                    </a:lnTo>
                    <a:lnTo>
                      <a:pt x="78" y="249"/>
                    </a:lnTo>
                    <a:lnTo>
                      <a:pt x="82" y="261"/>
                    </a:lnTo>
                    <a:lnTo>
                      <a:pt x="82" y="268"/>
                    </a:lnTo>
                    <a:lnTo>
                      <a:pt x="88" y="280"/>
                    </a:lnTo>
                    <a:lnTo>
                      <a:pt x="91" y="289"/>
                    </a:lnTo>
                    <a:lnTo>
                      <a:pt x="99" y="301"/>
                    </a:lnTo>
                    <a:lnTo>
                      <a:pt x="107" y="308"/>
                    </a:lnTo>
                    <a:lnTo>
                      <a:pt x="116" y="318"/>
                    </a:lnTo>
                    <a:lnTo>
                      <a:pt x="127" y="327"/>
                    </a:lnTo>
                    <a:lnTo>
                      <a:pt x="143" y="337"/>
                    </a:lnTo>
                    <a:lnTo>
                      <a:pt x="124" y="354"/>
                    </a:lnTo>
                    <a:lnTo>
                      <a:pt x="36" y="223"/>
                    </a:lnTo>
                    <a:lnTo>
                      <a:pt x="0" y="167"/>
                    </a:lnTo>
                    <a:lnTo>
                      <a:pt x="0" y="166"/>
                    </a:lnTo>
                    <a:lnTo>
                      <a:pt x="0" y="162"/>
                    </a:lnTo>
                    <a:lnTo>
                      <a:pt x="0" y="156"/>
                    </a:lnTo>
                    <a:lnTo>
                      <a:pt x="0" y="150"/>
                    </a:lnTo>
                    <a:lnTo>
                      <a:pt x="0" y="143"/>
                    </a:lnTo>
                    <a:lnTo>
                      <a:pt x="0" y="133"/>
                    </a:lnTo>
                    <a:lnTo>
                      <a:pt x="0" y="122"/>
                    </a:lnTo>
                    <a:lnTo>
                      <a:pt x="4" y="112"/>
                    </a:lnTo>
                    <a:lnTo>
                      <a:pt x="6" y="99"/>
                    </a:lnTo>
                    <a:lnTo>
                      <a:pt x="10" y="88"/>
                    </a:lnTo>
                    <a:lnTo>
                      <a:pt x="13" y="74"/>
                    </a:lnTo>
                    <a:lnTo>
                      <a:pt x="19" y="63"/>
                    </a:lnTo>
                    <a:lnTo>
                      <a:pt x="27" y="51"/>
                    </a:lnTo>
                    <a:lnTo>
                      <a:pt x="34" y="42"/>
                    </a:lnTo>
                    <a:lnTo>
                      <a:pt x="46" y="31"/>
                    </a:lnTo>
                    <a:lnTo>
                      <a:pt x="57" y="23"/>
                    </a:lnTo>
                    <a:lnTo>
                      <a:pt x="55" y="25"/>
                    </a:lnTo>
                    <a:lnTo>
                      <a:pt x="51" y="36"/>
                    </a:lnTo>
                    <a:lnTo>
                      <a:pt x="48" y="42"/>
                    </a:lnTo>
                    <a:lnTo>
                      <a:pt x="46" y="48"/>
                    </a:lnTo>
                    <a:lnTo>
                      <a:pt x="42" y="57"/>
                    </a:lnTo>
                    <a:lnTo>
                      <a:pt x="40" y="67"/>
                    </a:lnTo>
                    <a:lnTo>
                      <a:pt x="36" y="74"/>
                    </a:lnTo>
                    <a:lnTo>
                      <a:pt x="32" y="84"/>
                    </a:lnTo>
                    <a:lnTo>
                      <a:pt x="30" y="93"/>
                    </a:lnTo>
                    <a:lnTo>
                      <a:pt x="29" y="103"/>
                    </a:lnTo>
                    <a:lnTo>
                      <a:pt x="27" y="110"/>
                    </a:lnTo>
                    <a:lnTo>
                      <a:pt x="27" y="118"/>
                    </a:lnTo>
                    <a:lnTo>
                      <a:pt x="25" y="126"/>
                    </a:lnTo>
                    <a:lnTo>
                      <a:pt x="29" y="133"/>
                    </a:lnTo>
                    <a:lnTo>
                      <a:pt x="27" y="128"/>
                    </a:lnTo>
                    <a:lnTo>
                      <a:pt x="29" y="118"/>
                    </a:lnTo>
                    <a:lnTo>
                      <a:pt x="29" y="110"/>
                    </a:lnTo>
                    <a:lnTo>
                      <a:pt x="30" y="103"/>
                    </a:lnTo>
                    <a:lnTo>
                      <a:pt x="32" y="95"/>
                    </a:lnTo>
                    <a:lnTo>
                      <a:pt x="36" y="88"/>
                    </a:lnTo>
                    <a:lnTo>
                      <a:pt x="40" y="76"/>
                    </a:lnTo>
                    <a:lnTo>
                      <a:pt x="44" y="67"/>
                    </a:lnTo>
                    <a:lnTo>
                      <a:pt x="51" y="57"/>
                    </a:lnTo>
                    <a:lnTo>
                      <a:pt x="59" y="48"/>
                    </a:lnTo>
                    <a:lnTo>
                      <a:pt x="68" y="36"/>
                    </a:lnTo>
                    <a:lnTo>
                      <a:pt x="80" y="27"/>
                    </a:lnTo>
                    <a:lnTo>
                      <a:pt x="93" y="19"/>
                    </a:lnTo>
                    <a:lnTo>
                      <a:pt x="108" y="12"/>
                    </a:lnTo>
                    <a:lnTo>
                      <a:pt x="105" y="15"/>
                    </a:lnTo>
                    <a:lnTo>
                      <a:pt x="97" y="25"/>
                    </a:lnTo>
                    <a:lnTo>
                      <a:pt x="91" y="31"/>
                    </a:lnTo>
                    <a:lnTo>
                      <a:pt x="88" y="38"/>
                    </a:lnTo>
                    <a:lnTo>
                      <a:pt x="82" y="48"/>
                    </a:lnTo>
                    <a:lnTo>
                      <a:pt x="76" y="59"/>
                    </a:lnTo>
                    <a:lnTo>
                      <a:pt x="70" y="69"/>
                    </a:lnTo>
                    <a:lnTo>
                      <a:pt x="65" y="82"/>
                    </a:lnTo>
                    <a:lnTo>
                      <a:pt x="57" y="93"/>
                    </a:lnTo>
                    <a:lnTo>
                      <a:pt x="53" y="109"/>
                    </a:lnTo>
                    <a:lnTo>
                      <a:pt x="49" y="122"/>
                    </a:lnTo>
                    <a:lnTo>
                      <a:pt x="46" y="135"/>
                    </a:lnTo>
                    <a:lnTo>
                      <a:pt x="42" y="150"/>
                    </a:lnTo>
                    <a:lnTo>
                      <a:pt x="42" y="167"/>
                    </a:lnTo>
                    <a:lnTo>
                      <a:pt x="42" y="166"/>
                    </a:lnTo>
                    <a:lnTo>
                      <a:pt x="44" y="160"/>
                    </a:lnTo>
                    <a:lnTo>
                      <a:pt x="46" y="154"/>
                    </a:lnTo>
                    <a:lnTo>
                      <a:pt x="49" y="145"/>
                    </a:lnTo>
                    <a:lnTo>
                      <a:pt x="51" y="133"/>
                    </a:lnTo>
                    <a:lnTo>
                      <a:pt x="57" y="120"/>
                    </a:lnTo>
                    <a:lnTo>
                      <a:pt x="63" y="107"/>
                    </a:lnTo>
                    <a:lnTo>
                      <a:pt x="70" y="91"/>
                    </a:lnTo>
                    <a:lnTo>
                      <a:pt x="78" y="76"/>
                    </a:lnTo>
                    <a:lnTo>
                      <a:pt x="89" y="61"/>
                    </a:lnTo>
                    <a:lnTo>
                      <a:pt x="101" y="48"/>
                    </a:lnTo>
                    <a:lnTo>
                      <a:pt x="116" y="36"/>
                    </a:lnTo>
                    <a:lnTo>
                      <a:pt x="131" y="23"/>
                    </a:lnTo>
                    <a:lnTo>
                      <a:pt x="148" y="12"/>
                    </a:lnTo>
                    <a:lnTo>
                      <a:pt x="169" y="4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1" y="6"/>
                    </a:lnTo>
                    <a:lnTo>
                      <a:pt x="173" y="10"/>
                    </a:lnTo>
                    <a:lnTo>
                      <a:pt x="165" y="15"/>
                    </a:lnTo>
                    <a:lnTo>
                      <a:pt x="154" y="21"/>
                    </a:lnTo>
                    <a:lnTo>
                      <a:pt x="145" y="31"/>
                    </a:lnTo>
                    <a:lnTo>
                      <a:pt x="137" y="38"/>
                    </a:lnTo>
                    <a:lnTo>
                      <a:pt x="127" y="51"/>
                    </a:lnTo>
                    <a:lnTo>
                      <a:pt x="116" y="61"/>
                    </a:lnTo>
                    <a:lnTo>
                      <a:pt x="107" y="76"/>
                    </a:lnTo>
                    <a:lnTo>
                      <a:pt x="95" y="91"/>
                    </a:lnTo>
                    <a:lnTo>
                      <a:pt x="88" y="109"/>
                    </a:lnTo>
                    <a:lnTo>
                      <a:pt x="78" y="126"/>
                    </a:lnTo>
                    <a:lnTo>
                      <a:pt x="72" y="147"/>
                    </a:lnTo>
                    <a:lnTo>
                      <a:pt x="67" y="169"/>
                    </a:lnTo>
                    <a:lnTo>
                      <a:pt x="63" y="194"/>
                    </a:lnTo>
                    <a:lnTo>
                      <a:pt x="65" y="190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8" y="175"/>
                    </a:lnTo>
                    <a:lnTo>
                      <a:pt x="97" y="169"/>
                    </a:lnTo>
                    <a:lnTo>
                      <a:pt x="108" y="166"/>
                    </a:lnTo>
                    <a:lnTo>
                      <a:pt x="118" y="162"/>
                    </a:lnTo>
                    <a:lnTo>
                      <a:pt x="133" y="158"/>
                    </a:lnTo>
                    <a:lnTo>
                      <a:pt x="148" y="154"/>
                    </a:lnTo>
                    <a:lnTo>
                      <a:pt x="165" y="150"/>
                    </a:lnTo>
                    <a:lnTo>
                      <a:pt x="183" y="148"/>
                    </a:lnTo>
                    <a:lnTo>
                      <a:pt x="203" y="148"/>
                    </a:lnTo>
                    <a:lnTo>
                      <a:pt x="222" y="148"/>
                    </a:lnTo>
                    <a:lnTo>
                      <a:pt x="245" y="152"/>
                    </a:lnTo>
                    <a:lnTo>
                      <a:pt x="266" y="154"/>
                    </a:lnTo>
                    <a:lnTo>
                      <a:pt x="287" y="158"/>
                    </a:lnTo>
                    <a:lnTo>
                      <a:pt x="302" y="164"/>
                    </a:lnTo>
                    <a:lnTo>
                      <a:pt x="319" y="169"/>
                    </a:lnTo>
                    <a:lnTo>
                      <a:pt x="333" y="175"/>
                    </a:lnTo>
                    <a:lnTo>
                      <a:pt x="344" y="181"/>
                    </a:lnTo>
                    <a:lnTo>
                      <a:pt x="354" y="186"/>
                    </a:lnTo>
                    <a:lnTo>
                      <a:pt x="361" y="194"/>
                    </a:lnTo>
                    <a:lnTo>
                      <a:pt x="367" y="198"/>
                    </a:lnTo>
                    <a:lnTo>
                      <a:pt x="371" y="204"/>
                    </a:lnTo>
                    <a:lnTo>
                      <a:pt x="375" y="209"/>
                    </a:lnTo>
                    <a:lnTo>
                      <a:pt x="380" y="215"/>
                    </a:lnTo>
                    <a:lnTo>
                      <a:pt x="384" y="221"/>
                    </a:lnTo>
                    <a:lnTo>
                      <a:pt x="386" y="224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7" name="Freeform 598"/>
              <p:cNvSpPr>
                <a:spLocks/>
              </p:cNvSpPr>
              <p:nvPr/>
            </p:nvSpPr>
            <p:spPr bwMode="auto">
              <a:xfrm rot="-9495803">
                <a:off x="3519" y="4004"/>
                <a:ext cx="46" cy="28"/>
              </a:xfrm>
              <a:custGeom>
                <a:avLst/>
                <a:gdLst>
                  <a:gd name="T0" fmla="*/ 1 w 359"/>
                  <a:gd name="T1" fmla="*/ 0 h 218"/>
                  <a:gd name="T2" fmla="*/ 1 w 359"/>
                  <a:gd name="T3" fmla="*/ 0 h 218"/>
                  <a:gd name="T4" fmla="*/ 0 w 359"/>
                  <a:gd name="T5" fmla="*/ 0 h 218"/>
                  <a:gd name="T6" fmla="*/ 0 w 359"/>
                  <a:gd name="T7" fmla="*/ 0 h 218"/>
                  <a:gd name="T8" fmla="*/ 0 w 359"/>
                  <a:gd name="T9" fmla="*/ 0 h 218"/>
                  <a:gd name="T10" fmla="*/ 0 w 359"/>
                  <a:gd name="T11" fmla="*/ 0 h 218"/>
                  <a:gd name="T12" fmla="*/ 0 w 359"/>
                  <a:gd name="T13" fmla="*/ 0 h 218"/>
                  <a:gd name="T14" fmla="*/ 0 w 359"/>
                  <a:gd name="T15" fmla="*/ 0 h 218"/>
                  <a:gd name="T16" fmla="*/ 0 w 359"/>
                  <a:gd name="T17" fmla="*/ 0 h 218"/>
                  <a:gd name="T18" fmla="*/ 0 w 359"/>
                  <a:gd name="T19" fmla="*/ 0 h 218"/>
                  <a:gd name="T20" fmla="*/ 0 w 359"/>
                  <a:gd name="T21" fmla="*/ 0 h 218"/>
                  <a:gd name="T22" fmla="*/ 0 w 359"/>
                  <a:gd name="T23" fmla="*/ 0 h 218"/>
                  <a:gd name="T24" fmla="*/ 0 w 359"/>
                  <a:gd name="T25" fmla="*/ 0 h 218"/>
                  <a:gd name="T26" fmla="*/ 0 w 359"/>
                  <a:gd name="T27" fmla="*/ 0 h 218"/>
                  <a:gd name="T28" fmla="*/ 0 w 359"/>
                  <a:gd name="T29" fmla="*/ 0 h 218"/>
                  <a:gd name="T30" fmla="*/ 0 w 359"/>
                  <a:gd name="T31" fmla="*/ 0 h 218"/>
                  <a:gd name="T32" fmla="*/ 0 w 359"/>
                  <a:gd name="T33" fmla="*/ 0 h 218"/>
                  <a:gd name="T34" fmla="*/ 0 w 359"/>
                  <a:gd name="T35" fmla="*/ 0 h 218"/>
                  <a:gd name="T36" fmla="*/ 0 w 359"/>
                  <a:gd name="T37" fmla="*/ 0 h 218"/>
                  <a:gd name="T38" fmla="*/ 0 w 359"/>
                  <a:gd name="T39" fmla="*/ 0 h 218"/>
                  <a:gd name="T40" fmla="*/ 0 w 359"/>
                  <a:gd name="T41" fmla="*/ 0 h 218"/>
                  <a:gd name="T42" fmla="*/ 0 w 359"/>
                  <a:gd name="T43" fmla="*/ 0 h 218"/>
                  <a:gd name="T44" fmla="*/ 0 w 359"/>
                  <a:gd name="T45" fmla="*/ 0 h 218"/>
                  <a:gd name="T46" fmla="*/ 0 w 359"/>
                  <a:gd name="T47" fmla="*/ 0 h 218"/>
                  <a:gd name="T48" fmla="*/ 0 w 359"/>
                  <a:gd name="T49" fmla="*/ 0 h 218"/>
                  <a:gd name="T50" fmla="*/ 0 w 359"/>
                  <a:gd name="T51" fmla="*/ 0 h 218"/>
                  <a:gd name="T52" fmla="*/ 0 w 359"/>
                  <a:gd name="T53" fmla="*/ 0 h 218"/>
                  <a:gd name="T54" fmla="*/ 0 w 359"/>
                  <a:gd name="T55" fmla="*/ 0 h 218"/>
                  <a:gd name="T56" fmla="*/ 0 w 359"/>
                  <a:gd name="T57" fmla="*/ 0 h 218"/>
                  <a:gd name="T58" fmla="*/ 0 w 359"/>
                  <a:gd name="T59" fmla="*/ 0 h 218"/>
                  <a:gd name="T60" fmla="*/ 0 w 359"/>
                  <a:gd name="T61" fmla="*/ 0 h 218"/>
                  <a:gd name="T62" fmla="*/ 0 w 359"/>
                  <a:gd name="T63" fmla="*/ 0 h 218"/>
                  <a:gd name="T64" fmla="*/ 0 w 359"/>
                  <a:gd name="T65" fmla="*/ 0 h 218"/>
                  <a:gd name="T66" fmla="*/ 0 w 359"/>
                  <a:gd name="T67" fmla="*/ 0 h 218"/>
                  <a:gd name="T68" fmla="*/ 0 w 359"/>
                  <a:gd name="T69" fmla="*/ 0 h 218"/>
                  <a:gd name="T70" fmla="*/ 0 w 359"/>
                  <a:gd name="T71" fmla="*/ 0 h 218"/>
                  <a:gd name="T72" fmla="*/ 0 w 359"/>
                  <a:gd name="T73" fmla="*/ 0 h 218"/>
                  <a:gd name="T74" fmla="*/ 0 w 359"/>
                  <a:gd name="T75" fmla="*/ 0 h 218"/>
                  <a:gd name="T76" fmla="*/ 0 w 359"/>
                  <a:gd name="T77" fmla="*/ 0 h 218"/>
                  <a:gd name="T78" fmla="*/ 0 w 359"/>
                  <a:gd name="T79" fmla="*/ 0 h 218"/>
                  <a:gd name="T80" fmla="*/ 0 w 359"/>
                  <a:gd name="T81" fmla="*/ 0 h 218"/>
                  <a:gd name="T82" fmla="*/ 0 w 359"/>
                  <a:gd name="T83" fmla="*/ 0 h 218"/>
                  <a:gd name="T84" fmla="*/ 0 w 359"/>
                  <a:gd name="T85" fmla="*/ 0 h 218"/>
                  <a:gd name="T86" fmla="*/ 1 w 359"/>
                  <a:gd name="T87" fmla="*/ 0 h 218"/>
                  <a:gd name="T88" fmla="*/ 0 w 359"/>
                  <a:gd name="T89" fmla="*/ 0 h 218"/>
                  <a:gd name="T90" fmla="*/ 0 w 359"/>
                  <a:gd name="T91" fmla="*/ 0 h 218"/>
                  <a:gd name="T92" fmla="*/ 1 w 359"/>
                  <a:gd name="T93" fmla="*/ 0 h 218"/>
                  <a:gd name="T94" fmla="*/ 1 w 359"/>
                  <a:gd name="T95" fmla="*/ 0 h 218"/>
                  <a:gd name="T96" fmla="*/ 1 w 359"/>
                  <a:gd name="T97" fmla="*/ 0 h 218"/>
                  <a:gd name="T98" fmla="*/ 1 w 359"/>
                  <a:gd name="T99" fmla="*/ 0 h 218"/>
                  <a:gd name="T100" fmla="*/ 1 w 359"/>
                  <a:gd name="T101" fmla="*/ 0 h 218"/>
                  <a:gd name="T102" fmla="*/ 1 w 359"/>
                  <a:gd name="T103" fmla="*/ 0 h 218"/>
                  <a:gd name="T104" fmla="*/ 1 w 359"/>
                  <a:gd name="T105" fmla="*/ 0 h 218"/>
                  <a:gd name="T106" fmla="*/ 1 w 359"/>
                  <a:gd name="T107" fmla="*/ 1 h 218"/>
                  <a:gd name="T108" fmla="*/ 1 w 359"/>
                  <a:gd name="T109" fmla="*/ 0 h 218"/>
                  <a:gd name="T110" fmla="*/ 1 w 359"/>
                  <a:gd name="T111" fmla="*/ 0 h 218"/>
                  <a:gd name="T112" fmla="*/ 1 w 359"/>
                  <a:gd name="T113" fmla="*/ 0 h 2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59"/>
                  <a:gd name="T172" fmla="*/ 0 h 218"/>
                  <a:gd name="T173" fmla="*/ 359 w 359"/>
                  <a:gd name="T174" fmla="*/ 218 h 2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59" h="218">
                    <a:moveTo>
                      <a:pt x="290" y="123"/>
                    </a:moveTo>
                    <a:lnTo>
                      <a:pt x="289" y="121"/>
                    </a:lnTo>
                    <a:lnTo>
                      <a:pt x="283" y="121"/>
                    </a:lnTo>
                    <a:lnTo>
                      <a:pt x="277" y="118"/>
                    </a:lnTo>
                    <a:lnTo>
                      <a:pt x="268" y="116"/>
                    </a:lnTo>
                    <a:lnTo>
                      <a:pt x="256" y="110"/>
                    </a:lnTo>
                    <a:lnTo>
                      <a:pt x="245" y="106"/>
                    </a:lnTo>
                    <a:lnTo>
                      <a:pt x="232" y="100"/>
                    </a:lnTo>
                    <a:lnTo>
                      <a:pt x="218" y="95"/>
                    </a:lnTo>
                    <a:lnTo>
                      <a:pt x="205" y="85"/>
                    </a:lnTo>
                    <a:lnTo>
                      <a:pt x="190" y="76"/>
                    </a:lnTo>
                    <a:lnTo>
                      <a:pt x="176" y="66"/>
                    </a:lnTo>
                    <a:lnTo>
                      <a:pt x="163" y="55"/>
                    </a:lnTo>
                    <a:lnTo>
                      <a:pt x="150" y="43"/>
                    </a:lnTo>
                    <a:lnTo>
                      <a:pt x="140" y="30"/>
                    </a:lnTo>
                    <a:lnTo>
                      <a:pt x="131" y="15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19" y="0"/>
                    </a:lnTo>
                    <a:lnTo>
                      <a:pt x="110" y="0"/>
                    </a:lnTo>
                    <a:lnTo>
                      <a:pt x="102" y="4"/>
                    </a:lnTo>
                    <a:lnTo>
                      <a:pt x="89" y="7"/>
                    </a:lnTo>
                    <a:lnTo>
                      <a:pt x="78" y="13"/>
                    </a:lnTo>
                    <a:lnTo>
                      <a:pt x="66" y="19"/>
                    </a:lnTo>
                    <a:lnTo>
                      <a:pt x="53" y="30"/>
                    </a:lnTo>
                    <a:lnTo>
                      <a:pt x="40" y="40"/>
                    </a:lnTo>
                    <a:lnTo>
                      <a:pt x="28" y="55"/>
                    </a:lnTo>
                    <a:lnTo>
                      <a:pt x="17" y="70"/>
                    </a:lnTo>
                    <a:lnTo>
                      <a:pt x="9" y="91"/>
                    </a:lnTo>
                    <a:lnTo>
                      <a:pt x="2" y="112"/>
                    </a:lnTo>
                    <a:lnTo>
                      <a:pt x="0" y="140"/>
                    </a:lnTo>
                    <a:lnTo>
                      <a:pt x="0" y="169"/>
                    </a:lnTo>
                    <a:lnTo>
                      <a:pt x="2" y="203"/>
                    </a:lnTo>
                    <a:lnTo>
                      <a:pt x="2" y="201"/>
                    </a:lnTo>
                    <a:lnTo>
                      <a:pt x="2" y="196"/>
                    </a:lnTo>
                    <a:lnTo>
                      <a:pt x="2" y="188"/>
                    </a:lnTo>
                    <a:lnTo>
                      <a:pt x="5" y="178"/>
                    </a:lnTo>
                    <a:lnTo>
                      <a:pt x="5" y="163"/>
                    </a:lnTo>
                    <a:lnTo>
                      <a:pt x="9" y="152"/>
                    </a:lnTo>
                    <a:lnTo>
                      <a:pt x="13" y="137"/>
                    </a:lnTo>
                    <a:lnTo>
                      <a:pt x="19" y="121"/>
                    </a:lnTo>
                    <a:lnTo>
                      <a:pt x="24" y="104"/>
                    </a:lnTo>
                    <a:lnTo>
                      <a:pt x="32" y="89"/>
                    </a:lnTo>
                    <a:lnTo>
                      <a:pt x="42" y="74"/>
                    </a:lnTo>
                    <a:lnTo>
                      <a:pt x="53" y="61"/>
                    </a:lnTo>
                    <a:lnTo>
                      <a:pt x="66" y="49"/>
                    </a:lnTo>
                    <a:lnTo>
                      <a:pt x="80" y="40"/>
                    </a:lnTo>
                    <a:lnTo>
                      <a:pt x="99" y="32"/>
                    </a:lnTo>
                    <a:lnTo>
                      <a:pt x="114" y="30"/>
                    </a:lnTo>
                    <a:lnTo>
                      <a:pt x="110" y="30"/>
                    </a:lnTo>
                    <a:lnTo>
                      <a:pt x="104" y="34"/>
                    </a:lnTo>
                    <a:lnTo>
                      <a:pt x="95" y="38"/>
                    </a:lnTo>
                    <a:lnTo>
                      <a:pt x="89" y="43"/>
                    </a:lnTo>
                    <a:lnTo>
                      <a:pt x="80" y="49"/>
                    </a:lnTo>
                    <a:lnTo>
                      <a:pt x="72" y="59"/>
                    </a:lnTo>
                    <a:lnTo>
                      <a:pt x="62" y="66"/>
                    </a:lnTo>
                    <a:lnTo>
                      <a:pt x="55" y="80"/>
                    </a:lnTo>
                    <a:lnTo>
                      <a:pt x="47" y="91"/>
                    </a:lnTo>
                    <a:lnTo>
                      <a:pt x="42" y="106"/>
                    </a:lnTo>
                    <a:lnTo>
                      <a:pt x="36" y="123"/>
                    </a:lnTo>
                    <a:lnTo>
                      <a:pt x="32" y="142"/>
                    </a:lnTo>
                    <a:lnTo>
                      <a:pt x="28" y="163"/>
                    </a:lnTo>
                    <a:lnTo>
                      <a:pt x="28" y="188"/>
                    </a:lnTo>
                    <a:lnTo>
                      <a:pt x="28" y="186"/>
                    </a:lnTo>
                    <a:lnTo>
                      <a:pt x="28" y="182"/>
                    </a:lnTo>
                    <a:lnTo>
                      <a:pt x="28" y="175"/>
                    </a:lnTo>
                    <a:lnTo>
                      <a:pt x="32" y="167"/>
                    </a:lnTo>
                    <a:lnTo>
                      <a:pt x="34" y="158"/>
                    </a:lnTo>
                    <a:lnTo>
                      <a:pt x="38" y="146"/>
                    </a:lnTo>
                    <a:lnTo>
                      <a:pt x="42" y="135"/>
                    </a:lnTo>
                    <a:lnTo>
                      <a:pt x="47" y="123"/>
                    </a:lnTo>
                    <a:lnTo>
                      <a:pt x="51" y="110"/>
                    </a:lnTo>
                    <a:lnTo>
                      <a:pt x="59" y="99"/>
                    </a:lnTo>
                    <a:lnTo>
                      <a:pt x="68" y="85"/>
                    </a:lnTo>
                    <a:lnTo>
                      <a:pt x="78" y="76"/>
                    </a:lnTo>
                    <a:lnTo>
                      <a:pt x="89" y="66"/>
                    </a:lnTo>
                    <a:lnTo>
                      <a:pt x="102" y="59"/>
                    </a:lnTo>
                    <a:lnTo>
                      <a:pt x="116" y="53"/>
                    </a:lnTo>
                    <a:lnTo>
                      <a:pt x="135" y="51"/>
                    </a:lnTo>
                    <a:lnTo>
                      <a:pt x="129" y="51"/>
                    </a:lnTo>
                    <a:lnTo>
                      <a:pt x="119" y="59"/>
                    </a:lnTo>
                    <a:lnTo>
                      <a:pt x="114" y="61"/>
                    </a:lnTo>
                    <a:lnTo>
                      <a:pt x="108" y="68"/>
                    </a:lnTo>
                    <a:lnTo>
                      <a:pt x="100" y="74"/>
                    </a:lnTo>
                    <a:lnTo>
                      <a:pt x="93" y="83"/>
                    </a:lnTo>
                    <a:lnTo>
                      <a:pt x="85" y="89"/>
                    </a:lnTo>
                    <a:lnTo>
                      <a:pt x="78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62" y="135"/>
                    </a:lnTo>
                    <a:lnTo>
                      <a:pt x="59" y="148"/>
                    </a:lnTo>
                    <a:lnTo>
                      <a:pt x="59" y="161"/>
                    </a:lnTo>
                    <a:lnTo>
                      <a:pt x="59" y="178"/>
                    </a:lnTo>
                    <a:lnTo>
                      <a:pt x="59" y="175"/>
                    </a:lnTo>
                    <a:lnTo>
                      <a:pt x="62" y="165"/>
                    </a:lnTo>
                    <a:lnTo>
                      <a:pt x="62" y="158"/>
                    </a:lnTo>
                    <a:lnTo>
                      <a:pt x="66" y="152"/>
                    </a:lnTo>
                    <a:lnTo>
                      <a:pt x="68" y="142"/>
                    </a:lnTo>
                    <a:lnTo>
                      <a:pt x="74" y="135"/>
                    </a:lnTo>
                    <a:lnTo>
                      <a:pt x="78" y="125"/>
                    </a:lnTo>
                    <a:lnTo>
                      <a:pt x="85" y="116"/>
                    </a:lnTo>
                    <a:lnTo>
                      <a:pt x="93" y="106"/>
                    </a:lnTo>
                    <a:lnTo>
                      <a:pt x="102" y="99"/>
                    </a:lnTo>
                    <a:lnTo>
                      <a:pt x="112" y="91"/>
                    </a:lnTo>
                    <a:lnTo>
                      <a:pt x="125" y="83"/>
                    </a:lnTo>
                    <a:lnTo>
                      <a:pt x="138" y="76"/>
                    </a:lnTo>
                    <a:lnTo>
                      <a:pt x="154" y="72"/>
                    </a:lnTo>
                    <a:lnTo>
                      <a:pt x="150" y="74"/>
                    </a:lnTo>
                    <a:lnTo>
                      <a:pt x="142" y="78"/>
                    </a:lnTo>
                    <a:lnTo>
                      <a:pt x="131" y="85"/>
                    </a:lnTo>
                    <a:lnTo>
                      <a:pt x="119" y="97"/>
                    </a:lnTo>
                    <a:lnTo>
                      <a:pt x="114" y="102"/>
                    </a:lnTo>
                    <a:lnTo>
                      <a:pt x="108" y="110"/>
                    </a:lnTo>
                    <a:lnTo>
                      <a:pt x="102" y="116"/>
                    </a:lnTo>
                    <a:lnTo>
                      <a:pt x="99" y="127"/>
                    </a:lnTo>
                    <a:lnTo>
                      <a:pt x="93" y="137"/>
                    </a:lnTo>
                    <a:lnTo>
                      <a:pt x="91" y="146"/>
                    </a:lnTo>
                    <a:lnTo>
                      <a:pt x="89" y="158"/>
                    </a:lnTo>
                    <a:lnTo>
                      <a:pt x="91" y="171"/>
                    </a:lnTo>
                    <a:lnTo>
                      <a:pt x="91" y="167"/>
                    </a:lnTo>
                    <a:lnTo>
                      <a:pt x="95" y="158"/>
                    </a:lnTo>
                    <a:lnTo>
                      <a:pt x="95" y="152"/>
                    </a:lnTo>
                    <a:lnTo>
                      <a:pt x="99" y="146"/>
                    </a:lnTo>
                    <a:lnTo>
                      <a:pt x="102" y="139"/>
                    </a:lnTo>
                    <a:lnTo>
                      <a:pt x="108" y="133"/>
                    </a:lnTo>
                    <a:lnTo>
                      <a:pt x="112" y="125"/>
                    </a:lnTo>
                    <a:lnTo>
                      <a:pt x="119" y="118"/>
                    </a:lnTo>
                    <a:lnTo>
                      <a:pt x="125" y="110"/>
                    </a:lnTo>
                    <a:lnTo>
                      <a:pt x="133" y="104"/>
                    </a:lnTo>
                    <a:lnTo>
                      <a:pt x="140" y="99"/>
                    </a:lnTo>
                    <a:lnTo>
                      <a:pt x="150" y="95"/>
                    </a:lnTo>
                    <a:lnTo>
                      <a:pt x="159" y="91"/>
                    </a:lnTo>
                    <a:lnTo>
                      <a:pt x="173" y="91"/>
                    </a:lnTo>
                    <a:lnTo>
                      <a:pt x="171" y="91"/>
                    </a:lnTo>
                    <a:lnTo>
                      <a:pt x="165" y="95"/>
                    </a:lnTo>
                    <a:lnTo>
                      <a:pt x="156" y="100"/>
                    </a:lnTo>
                    <a:lnTo>
                      <a:pt x="146" y="110"/>
                    </a:lnTo>
                    <a:lnTo>
                      <a:pt x="140" y="112"/>
                    </a:lnTo>
                    <a:lnTo>
                      <a:pt x="137" y="120"/>
                    </a:lnTo>
                    <a:lnTo>
                      <a:pt x="131" y="125"/>
                    </a:lnTo>
                    <a:lnTo>
                      <a:pt x="129" y="133"/>
                    </a:lnTo>
                    <a:lnTo>
                      <a:pt x="125" y="140"/>
                    </a:lnTo>
                    <a:lnTo>
                      <a:pt x="123" y="148"/>
                    </a:lnTo>
                    <a:lnTo>
                      <a:pt x="121" y="156"/>
                    </a:lnTo>
                    <a:lnTo>
                      <a:pt x="121" y="167"/>
                    </a:lnTo>
                    <a:lnTo>
                      <a:pt x="121" y="163"/>
                    </a:lnTo>
                    <a:lnTo>
                      <a:pt x="125" y="158"/>
                    </a:lnTo>
                    <a:lnTo>
                      <a:pt x="131" y="148"/>
                    </a:lnTo>
                    <a:lnTo>
                      <a:pt x="140" y="139"/>
                    </a:lnTo>
                    <a:lnTo>
                      <a:pt x="144" y="131"/>
                    </a:lnTo>
                    <a:lnTo>
                      <a:pt x="150" y="127"/>
                    </a:lnTo>
                    <a:lnTo>
                      <a:pt x="156" y="121"/>
                    </a:lnTo>
                    <a:lnTo>
                      <a:pt x="163" y="116"/>
                    </a:lnTo>
                    <a:lnTo>
                      <a:pt x="171" y="112"/>
                    </a:lnTo>
                    <a:lnTo>
                      <a:pt x="176" y="108"/>
                    </a:lnTo>
                    <a:lnTo>
                      <a:pt x="186" y="104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0" y="108"/>
                    </a:lnTo>
                    <a:lnTo>
                      <a:pt x="182" y="112"/>
                    </a:lnTo>
                    <a:lnTo>
                      <a:pt x="176" y="120"/>
                    </a:lnTo>
                    <a:lnTo>
                      <a:pt x="171" y="127"/>
                    </a:lnTo>
                    <a:lnTo>
                      <a:pt x="165" y="139"/>
                    </a:lnTo>
                    <a:lnTo>
                      <a:pt x="161" y="144"/>
                    </a:lnTo>
                    <a:lnTo>
                      <a:pt x="159" y="152"/>
                    </a:lnTo>
                    <a:lnTo>
                      <a:pt x="159" y="158"/>
                    </a:lnTo>
                    <a:lnTo>
                      <a:pt x="159" y="167"/>
                    </a:lnTo>
                    <a:lnTo>
                      <a:pt x="159" y="163"/>
                    </a:lnTo>
                    <a:lnTo>
                      <a:pt x="163" y="158"/>
                    </a:lnTo>
                    <a:lnTo>
                      <a:pt x="169" y="148"/>
                    </a:lnTo>
                    <a:lnTo>
                      <a:pt x="178" y="140"/>
                    </a:lnTo>
                    <a:lnTo>
                      <a:pt x="188" y="131"/>
                    </a:lnTo>
                    <a:lnTo>
                      <a:pt x="201" y="125"/>
                    </a:lnTo>
                    <a:lnTo>
                      <a:pt x="207" y="121"/>
                    </a:lnTo>
                    <a:lnTo>
                      <a:pt x="213" y="120"/>
                    </a:lnTo>
                    <a:lnTo>
                      <a:pt x="218" y="120"/>
                    </a:lnTo>
                    <a:lnTo>
                      <a:pt x="226" y="121"/>
                    </a:lnTo>
                    <a:lnTo>
                      <a:pt x="220" y="121"/>
                    </a:lnTo>
                    <a:lnTo>
                      <a:pt x="211" y="131"/>
                    </a:lnTo>
                    <a:lnTo>
                      <a:pt x="203" y="135"/>
                    </a:lnTo>
                    <a:lnTo>
                      <a:pt x="197" y="142"/>
                    </a:lnTo>
                    <a:lnTo>
                      <a:pt x="194" y="152"/>
                    </a:lnTo>
                    <a:lnTo>
                      <a:pt x="194" y="163"/>
                    </a:lnTo>
                    <a:lnTo>
                      <a:pt x="194" y="161"/>
                    </a:lnTo>
                    <a:lnTo>
                      <a:pt x="197" y="158"/>
                    </a:lnTo>
                    <a:lnTo>
                      <a:pt x="201" y="152"/>
                    </a:lnTo>
                    <a:lnTo>
                      <a:pt x="209" y="148"/>
                    </a:lnTo>
                    <a:lnTo>
                      <a:pt x="216" y="140"/>
                    </a:lnTo>
                    <a:lnTo>
                      <a:pt x="228" y="137"/>
                    </a:lnTo>
                    <a:lnTo>
                      <a:pt x="233" y="135"/>
                    </a:lnTo>
                    <a:lnTo>
                      <a:pt x="241" y="135"/>
                    </a:lnTo>
                    <a:lnTo>
                      <a:pt x="247" y="135"/>
                    </a:lnTo>
                    <a:lnTo>
                      <a:pt x="256" y="137"/>
                    </a:lnTo>
                    <a:lnTo>
                      <a:pt x="252" y="137"/>
                    </a:lnTo>
                    <a:lnTo>
                      <a:pt x="247" y="142"/>
                    </a:lnTo>
                    <a:lnTo>
                      <a:pt x="243" y="146"/>
                    </a:lnTo>
                    <a:lnTo>
                      <a:pt x="241" y="152"/>
                    </a:lnTo>
                    <a:lnTo>
                      <a:pt x="239" y="156"/>
                    </a:lnTo>
                    <a:lnTo>
                      <a:pt x="237" y="161"/>
                    </a:lnTo>
                    <a:lnTo>
                      <a:pt x="237" y="167"/>
                    </a:lnTo>
                    <a:lnTo>
                      <a:pt x="239" y="175"/>
                    </a:lnTo>
                    <a:lnTo>
                      <a:pt x="241" y="173"/>
                    </a:lnTo>
                    <a:lnTo>
                      <a:pt x="251" y="175"/>
                    </a:lnTo>
                    <a:lnTo>
                      <a:pt x="256" y="175"/>
                    </a:lnTo>
                    <a:lnTo>
                      <a:pt x="264" y="175"/>
                    </a:lnTo>
                    <a:lnTo>
                      <a:pt x="271" y="177"/>
                    </a:lnTo>
                    <a:lnTo>
                      <a:pt x="283" y="178"/>
                    </a:lnTo>
                    <a:lnTo>
                      <a:pt x="290" y="178"/>
                    </a:lnTo>
                    <a:lnTo>
                      <a:pt x="300" y="182"/>
                    </a:lnTo>
                    <a:lnTo>
                      <a:pt x="310" y="186"/>
                    </a:lnTo>
                    <a:lnTo>
                      <a:pt x="321" y="192"/>
                    </a:lnTo>
                    <a:lnTo>
                      <a:pt x="330" y="196"/>
                    </a:lnTo>
                    <a:lnTo>
                      <a:pt x="340" y="201"/>
                    </a:lnTo>
                    <a:lnTo>
                      <a:pt x="349" y="209"/>
                    </a:lnTo>
                    <a:lnTo>
                      <a:pt x="359" y="218"/>
                    </a:lnTo>
                    <a:lnTo>
                      <a:pt x="355" y="215"/>
                    </a:lnTo>
                    <a:lnTo>
                      <a:pt x="353" y="209"/>
                    </a:lnTo>
                    <a:lnTo>
                      <a:pt x="348" y="199"/>
                    </a:lnTo>
                    <a:lnTo>
                      <a:pt x="342" y="188"/>
                    </a:lnTo>
                    <a:lnTo>
                      <a:pt x="336" y="182"/>
                    </a:lnTo>
                    <a:lnTo>
                      <a:pt x="334" y="175"/>
                    </a:lnTo>
                    <a:lnTo>
                      <a:pt x="329" y="167"/>
                    </a:lnTo>
                    <a:lnTo>
                      <a:pt x="325" y="161"/>
                    </a:lnTo>
                    <a:lnTo>
                      <a:pt x="319" y="156"/>
                    </a:lnTo>
                    <a:lnTo>
                      <a:pt x="313" y="148"/>
                    </a:lnTo>
                    <a:lnTo>
                      <a:pt x="310" y="142"/>
                    </a:lnTo>
                    <a:lnTo>
                      <a:pt x="304" y="137"/>
                    </a:lnTo>
                    <a:lnTo>
                      <a:pt x="290" y="123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8" name="Freeform 597"/>
              <p:cNvSpPr>
                <a:spLocks/>
              </p:cNvSpPr>
              <p:nvPr/>
            </p:nvSpPr>
            <p:spPr bwMode="auto">
              <a:xfrm rot="-9495803">
                <a:off x="3543" y="3989"/>
                <a:ext cx="25" cy="18"/>
              </a:xfrm>
              <a:custGeom>
                <a:avLst/>
                <a:gdLst>
                  <a:gd name="T0" fmla="*/ 0 w 197"/>
                  <a:gd name="T1" fmla="*/ 0 h 138"/>
                  <a:gd name="T2" fmla="*/ 0 w 197"/>
                  <a:gd name="T3" fmla="*/ 0 h 138"/>
                  <a:gd name="T4" fmla="*/ 0 w 197"/>
                  <a:gd name="T5" fmla="*/ 0 h 138"/>
                  <a:gd name="T6" fmla="*/ 0 w 197"/>
                  <a:gd name="T7" fmla="*/ 0 h 138"/>
                  <a:gd name="T8" fmla="*/ 0 w 197"/>
                  <a:gd name="T9" fmla="*/ 0 h 138"/>
                  <a:gd name="T10" fmla="*/ 0 w 197"/>
                  <a:gd name="T11" fmla="*/ 0 h 138"/>
                  <a:gd name="T12" fmla="*/ 0 w 197"/>
                  <a:gd name="T13" fmla="*/ 0 h 138"/>
                  <a:gd name="T14" fmla="*/ 0 w 197"/>
                  <a:gd name="T15" fmla="*/ 0 h 138"/>
                  <a:gd name="T16" fmla="*/ 0 w 197"/>
                  <a:gd name="T17" fmla="*/ 0 h 138"/>
                  <a:gd name="T18" fmla="*/ 0 w 197"/>
                  <a:gd name="T19" fmla="*/ 0 h 138"/>
                  <a:gd name="T20" fmla="*/ 0 w 197"/>
                  <a:gd name="T21" fmla="*/ 0 h 138"/>
                  <a:gd name="T22" fmla="*/ 0 w 197"/>
                  <a:gd name="T23" fmla="*/ 0 h 138"/>
                  <a:gd name="T24" fmla="*/ 0 w 197"/>
                  <a:gd name="T25" fmla="*/ 0 h 138"/>
                  <a:gd name="T26" fmla="*/ 0 w 197"/>
                  <a:gd name="T27" fmla="*/ 0 h 138"/>
                  <a:gd name="T28" fmla="*/ 0 w 197"/>
                  <a:gd name="T29" fmla="*/ 0 h 138"/>
                  <a:gd name="T30" fmla="*/ 0 w 197"/>
                  <a:gd name="T31" fmla="*/ 0 h 138"/>
                  <a:gd name="T32" fmla="*/ 0 w 197"/>
                  <a:gd name="T33" fmla="*/ 0 h 138"/>
                  <a:gd name="T34" fmla="*/ 0 w 197"/>
                  <a:gd name="T35" fmla="*/ 0 h 138"/>
                  <a:gd name="T36" fmla="*/ 0 w 197"/>
                  <a:gd name="T37" fmla="*/ 0 h 138"/>
                  <a:gd name="T38" fmla="*/ 0 w 197"/>
                  <a:gd name="T39" fmla="*/ 0 h 138"/>
                  <a:gd name="T40" fmla="*/ 0 w 197"/>
                  <a:gd name="T41" fmla="*/ 0 h 138"/>
                  <a:gd name="T42" fmla="*/ 0 w 197"/>
                  <a:gd name="T43" fmla="*/ 0 h 138"/>
                  <a:gd name="T44" fmla="*/ 0 w 197"/>
                  <a:gd name="T45" fmla="*/ 0 h 138"/>
                  <a:gd name="T46" fmla="*/ 0 w 197"/>
                  <a:gd name="T47" fmla="*/ 0 h 138"/>
                  <a:gd name="T48" fmla="*/ 0 w 197"/>
                  <a:gd name="T49" fmla="*/ 0 h 138"/>
                  <a:gd name="T50" fmla="*/ 0 w 197"/>
                  <a:gd name="T51" fmla="*/ 0 h 138"/>
                  <a:gd name="T52" fmla="*/ 0 w 197"/>
                  <a:gd name="T53" fmla="*/ 0 h 138"/>
                  <a:gd name="T54" fmla="*/ 0 w 197"/>
                  <a:gd name="T55" fmla="*/ 0 h 138"/>
                  <a:gd name="T56" fmla="*/ 0 w 197"/>
                  <a:gd name="T57" fmla="*/ 0 h 138"/>
                  <a:gd name="T58" fmla="*/ 0 w 197"/>
                  <a:gd name="T59" fmla="*/ 0 h 138"/>
                  <a:gd name="T60" fmla="*/ 0 w 197"/>
                  <a:gd name="T61" fmla="*/ 0 h 138"/>
                  <a:gd name="T62" fmla="*/ 0 w 197"/>
                  <a:gd name="T63" fmla="*/ 0 h 138"/>
                  <a:gd name="T64" fmla="*/ 0 w 197"/>
                  <a:gd name="T65" fmla="*/ 0 h 138"/>
                  <a:gd name="T66" fmla="*/ 0 w 197"/>
                  <a:gd name="T67" fmla="*/ 0 h 138"/>
                  <a:gd name="T68" fmla="*/ 0 w 197"/>
                  <a:gd name="T69" fmla="*/ 0 h 138"/>
                  <a:gd name="T70" fmla="*/ 0 w 197"/>
                  <a:gd name="T71" fmla="*/ 0 h 138"/>
                  <a:gd name="T72" fmla="*/ 0 w 197"/>
                  <a:gd name="T73" fmla="*/ 0 h 138"/>
                  <a:gd name="T74" fmla="*/ 0 w 197"/>
                  <a:gd name="T75" fmla="*/ 0 h 138"/>
                  <a:gd name="T76" fmla="*/ 0 w 197"/>
                  <a:gd name="T77" fmla="*/ 0 h 138"/>
                  <a:gd name="T78" fmla="*/ 0 w 197"/>
                  <a:gd name="T79" fmla="*/ 0 h 138"/>
                  <a:gd name="T80" fmla="*/ 0 w 197"/>
                  <a:gd name="T81" fmla="*/ 0 h 138"/>
                  <a:gd name="T82" fmla="*/ 0 w 197"/>
                  <a:gd name="T83" fmla="*/ 0 h 138"/>
                  <a:gd name="T84" fmla="*/ 0 w 197"/>
                  <a:gd name="T85" fmla="*/ 0 h 138"/>
                  <a:gd name="T86" fmla="*/ 0 w 197"/>
                  <a:gd name="T87" fmla="*/ 0 h 138"/>
                  <a:gd name="T88" fmla="*/ 0 w 197"/>
                  <a:gd name="T89" fmla="*/ 0 h 138"/>
                  <a:gd name="T90" fmla="*/ 0 w 197"/>
                  <a:gd name="T91" fmla="*/ 0 h 138"/>
                  <a:gd name="T92" fmla="*/ 0 w 197"/>
                  <a:gd name="T93" fmla="*/ 0 h 138"/>
                  <a:gd name="T94" fmla="*/ 0 w 197"/>
                  <a:gd name="T95" fmla="*/ 0 h 138"/>
                  <a:gd name="T96" fmla="*/ 0 w 197"/>
                  <a:gd name="T97" fmla="*/ 0 h 13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7"/>
                  <a:gd name="T148" fmla="*/ 0 h 138"/>
                  <a:gd name="T149" fmla="*/ 197 w 197"/>
                  <a:gd name="T150" fmla="*/ 138 h 13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7" h="138">
                    <a:moveTo>
                      <a:pt x="184" y="131"/>
                    </a:moveTo>
                    <a:lnTo>
                      <a:pt x="182" y="129"/>
                    </a:lnTo>
                    <a:lnTo>
                      <a:pt x="178" y="129"/>
                    </a:lnTo>
                    <a:lnTo>
                      <a:pt x="173" y="125"/>
                    </a:lnTo>
                    <a:lnTo>
                      <a:pt x="167" y="125"/>
                    </a:lnTo>
                    <a:lnTo>
                      <a:pt x="158" y="123"/>
                    </a:lnTo>
                    <a:lnTo>
                      <a:pt x="146" y="119"/>
                    </a:lnTo>
                    <a:lnTo>
                      <a:pt x="135" y="118"/>
                    </a:lnTo>
                    <a:lnTo>
                      <a:pt x="123" y="118"/>
                    </a:lnTo>
                    <a:lnTo>
                      <a:pt x="108" y="116"/>
                    </a:lnTo>
                    <a:lnTo>
                      <a:pt x="95" y="116"/>
                    </a:lnTo>
                    <a:lnTo>
                      <a:pt x="78" y="116"/>
                    </a:lnTo>
                    <a:lnTo>
                      <a:pt x="63" y="118"/>
                    </a:lnTo>
                    <a:lnTo>
                      <a:pt x="47" y="119"/>
                    </a:lnTo>
                    <a:lnTo>
                      <a:pt x="30" y="125"/>
                    </a:lnTo>
                    <a:lnTo>
                      <a:pt x="15" y="131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3"/>
                    </a:lnTo>
                    <a:lnTo>
                      <a:pt x="2" y="127"/>
                    </a:lnTo>
                    <a:lnTo>
                      <a:pt x="6" y="119"/>
                    </a:lnTo>
                    <a:lnTo>
                      <a:pt x="7" y="112"/>
                    </a:lnTo>
                    <a:lnTo>
                      <a:pt x="13" y="102"/>
                    </a:lnTo>
                    <a:lnTo>
                      <a:pt x="19" y="91"/>
                    </a:lnTo>
                    <a:lnTo>
                      <a:pt x="26" y="81"/>
                    </a:lnTo>
                    <a:lnTo>
                      <a:pt x="34" y="68"/>
                    </a:lnTo>
                    <a:lnTo>
                      <a:pt x="44" y="57"/>
                    </a:lnTo>
                    <a:lnTo>
                      <a:pt x="55" y="45"/>
                    </a:lnTo>
                    <a:lnTo>
                      <a:pt x="68" y="36"/>
                    </a:lnTo>
                    <a:lnTo>
                      <a:pt x="80" y="24"/>
                    </a:lnTo>
                    <a:lnTo>
                      <a:pt x="95" y="17"/>
                    </a:lnTo>
                    <a:lnTo>
                      <a:pt x="112" y="9"/>
                    </a:lnTo>
                    <a:lnTo>
                      <a:pt x="131" y="5"/>
                    </a:lnTo>
                    <a:lnTo>
                      <a:pt x="127" y="5"/>
                    </a:lnTo>
                    <a:lnTo>
                      <a:pt x="120" y="11"/>
                    </a:lnTo>
                    <a:lnTo>
                      <a:pt x="112" y="15"/>
                    </a:lnTo>
                    <a:lnTo>
                      <a:pt x="106" y="21"/>
                    </a:lnTo>
                    <a:lnTo>
                      <a:pt x="99" y="26"/>
                    </a:lnTo>
                    <a:lnTo>
                      <a:pt x="93" y="32"/>
                    </a:lnTo>
                    <a:lnTo>
                      <a:pt x="87" y="38"/>
                    </a:lnTo>
                    <a:lnTo>
                      <a:pt x="80" y="45"/>
                    </a:lnTo>
                    <a:lnTo>
                      <a:pt x="72" y="53"/>
                    </a:lnTo>
                    <a:lnTo>
                      <a:pt x="66" y="62"/>
                    </a:lnTo>
                    <a:lnTo>
                      <a:pt x="61" y="72"/>
                    </a:lnTo>
                    <a:lnTo>
                      <a:pt x="57" y="81"/>
                    </a:lnTo>
                    <a:lnTo>
                      <a:pt x="55" y="89"/>
                    </a:lnTo>
                    <a:lnTo>
                      <a:pt x="55" y="99"/>
                    </a:lnTo>
                    <a:lnTo>
                      <a:pt x="55" y="97"/>
                    </a:lnTo>
                    <a:lnTo>
                      <a:pt x="57" y="93"/>
                    </a:lnTo>
                    <a:lnTo>
                      <a:pt x="59" y="87"/>
                    </a:lnTo>
                    <a:lnTo>
                      <a:pt x="64" y="81"/>
                    </a:lnTo>
                    <a:lnTo>
                      <a:pt x="68" y="72"/>
                    </a:lnTo>
                    <a:lnTo>
                      <a:pt x="76" y="64"/>
                    </a:lnTo>
                    <a:lnTo>
                      <a:pt x="83" y="55"/>
                    </a:lnTo>
                    <a:lnTo>
                      <a:pt x="93" y="45"/>
                    </a:lnTo>
                    <a:lnTo>
                      <a:pt x="102" y="36"/>
                    </a:lnTo>
                    <a:lnTo>
                      <a:pt x="114" y="26"/>
                    </a:lnTo>
                    <a:lnTo>
                      <a:pt x="123" y="17"/>
                    </a:lnTo>
                    <a:lnTo>
                      <a:pt x="139" y="11"/>
                    </a:lnTo>
                    <a:lnTo>
                      <a:pt x="150" y="5"/>
                    </a:lnTo>
                    <a:lnTo>
                      <a:pt x="165" y="2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184" y="5"/>
                    </a:lnTo>
                    <a:lnTo>
                      <a:pt x="175" y="9"/>
                    </a:lnTo>
                    <a:lnTo>
                      <a:pt x="163" y="13"/>
                    </a:lnTo>
                    <a:lnTo>
                      <a:pt x="156" y="21"/>
                    </a:lnTo>
                    <a:lnTo>
                      <a:pt x="146" y="26"/>
                    </a:lnTo>
                    <a:lnTo>
                      <a:pt x="139" y="34"/>
                    </a:lnTo>
                    <a:lnTo>
                      <a:pt x="133" y="41"/>
                    </a:lnTo>
                    <a:lnTo>
                      <a:pt x="127" y="47"/>
                    </a:lnTo>
                    <a:lnTo>
                      <a:pt x="121" y="53"/>
                    </a:lnTo>
                    <a:lnTo>
                      <a:pt x="118" y="60"/>
                    </a:lnTo>
                    <a:lnTo>
                      <a:pt x="114" y="68"/>
                    </a:lnTo>
                    <a:lnTo>
                      <a:pt x="112" y="74"/>
                    </a:lnTo>
                    <a:lnTo>
                      <a:pt x="110" y="81"/>
                    </a:lnTo>
                    <a:lnTo>
                      <a:pt x="110" y="87"/>
                    </a:lnTo>
                    <a:lnTo>
                      <a:pt x="110" y="93"/>
                    </a:lnTo>
                    <a:lnTo>
                      <a:pt x="112" y="99"/>
                    </a:lnTo>
                    <a:lnTo>
                      <a:pt x="114" y="91"/>
                    </a:lnTo>
                    <a:lnTo>
                      <a:pt x="118" y="83"/>
                    </a:lnTo>
                    <a:lnTo>
                      <a:pt x="120" y="78"/>
                    </a:lnTo>
                    <a:lnTo>
                      <a:pt x="125" y="70"/>
                    </a:lnTo>
                    <a:lnTo>
                      <a:pt x="131" y="62"/>
                    </a:lnTo>
                    <a:lnTo>
                      <a:pt x="139" y="55"/>
                    </a:lnTo>
                    <a:lnTo>
                      <a:pt x="144" y="51"/>
                    </a:lnTo>
                    <a:lnTo>
                      <a:pt x="150" y="47"/>
                    </a:lnTo>
                    <a:lnTo>
                      <a:pt x="156" y="45"/>
                    </a:lnTo>
                    <a:lnTo>
                      <a:pt x="165" y="43"/>
                    </a:lnTo>
                    <a:lnTo>
                      <a:pt x="161" y="57"/>
                    </a:lnTo>
                    <a:lnTo>
                      <a:pt x="161" y="68"/>
                    </a:lnTo>
                    <a:lnTo>
                      <a:pt x="161" y="80"/>
                    </a:lnTo>
                    <a:lnTo>
                      <a:pt x="163" y="93"/>
                    </a:lnTo>
                    <a:lnTo>
                      <a:pt x="165" y="102"/>
                    </a:lnTo>
                    <a:lnTo>
                      <a:pt x="171" y="114"/>
                    </a:lnTo>
                    <a:lnTo>
                      <a:pt x="177" y="123"/>
                    </a:lnTo>
                    <a:lnTo>
                      <a:pt x="184" y="131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39" name="Freeform 596"/>
              <p:cNvSpPr>
                <a:spLocks/>
              </p:cNvSpPr>
              <p:nvPr/>
            </p:nvSpPr>
            <p:spPr bwMode="auto">
              <a:xfrm rot="-9495803">
                <a:off x="3551" y="3875"/>
                <a:ext cx="62" cy="49"/>
              </a:xfrm>
              <a:custGeom>
                <a:avLst/>
                <a:gdLst>
                  <a:gd name="T0" fmla="*/ 1 w 483"/>
                  <a:gd name="T1" fmla="*/ 0 h 382"/>
                  <a:gd name="T2" fmla="*/ 1 w 483"/>
                  <a:gd name="T3" fmla="*/ 0 h 382"/>
                  <a:gd name="T4" fmla="*/ 1 w 483"/>
                  <a:gd name="T5" fmla="*/ 0 h 382"/>
                  <a:gd name="T6" fmla="*/ 0 w 483"/>
                  <a:gd name="T7" fmla="*/ 0 h 382"/>
                  <a:gd name="T8" fmla="*/ 0 w 483"/>
                  <a:gd name="T9" fmla="*/ 0 h 382"/>
                  <a:gd name="T10" fmla="*/ 0 w 483"/>
                  <a:gd name="T11" fmla="*/ 0 h 382"/>
                  <a:gd name="T12" fmla="*/ 0 w 483"/>
                  <a:gd name="T13" fmla="*/ 1 h 382"/>
                  <a:gd name="T14" fmla="*/ 0 w 483"/>
                  <a:gd name="T15" fmla="*/ 1 h 382"/>
                  <a:gd name="T16" fmla="*/ 0 w 483"/>
                  <a:gd name="T17" fmla="*/ 1 h 382"/>
                  <a:gd name="T18" fmla="*/ 0 w 483"/>
                  <a:gd name="T19" fmla="*/ 1 h 382"/>
                  <a:gd name="T20" fmla="*/ 0 w 483"/>
                  <a:gd name="T21" fmla="*/ 1 h 382"/>
                  <a:gd name="T22" fmla="*/ 0 w 483"/>
                  <a:gd name="T23" fmla="*/ 0 h 382"/>
                  <a:gd name="T24" fmla="*/ 0 w 483"/>
                  <a:gd name="T25" fmla="*/ 1 h 382"/>
                  <a:gd name="T26" fmla="*/ 0 w 483"/>
                  <a:gd name="T27" fmla="*/ 1 h 382"/>
                  <a:gd name="T28" fmla="*/ 0 w 483"/>
                  <a:gd name="T29" fmla="*/ 1 h 382"/>
                  <a:gd name="T30" fmla="*/ 0 w 483"/>
                  <a:gd name="T31" fmla="*/ 1 h 382"/>
                  <a:gd name="T32" fmla="*/ 0 w 483"/>
                  <a:gd name="T33" fmla="*/ 1 h 382"/>
                  <a:gd name="T34" fmla="*/ 0 w 483"/>
                  <a:gd name="T35" fmla="*/ 1 h 382"/>
                  <a:gd name="T36" fmla="*/ 0 w 483"/>
                  <a:gd name="T37" fmla="*/ 0 h 382"/>
                  <a:gd name="T38" fmla="*/ 0 w 483"/>
                  <a:gd name="T39" fmla="*/ 1 h 382"/>
                  <a:gd name="T40" fmla="*/ 0 w 483"/>
                  <a:gd name="T41" fmla="*/ 1 h 382"/>
                  <a:gd name="T42" fmla="*/ 0 w 483"/>
                  <a:gd name="T43" fmla="*/ 1 h 382"/>
                  <a:gd name="T44" fmla="*/ 0 w 483"/>
                  <a:gd name="T45" fmla="*/ 1 h 382"/>
                  <a:gd name="T46" fmla="*/ 0 w 483"/>
                  <a:gd name="T47" fmla="*/ 1 h 382"/>
                  <a:gd name="T48" fmla="*/ 1 w 483"/>
                  <a:gd name="T49" fmla="*/ 1 h 382"/>
                  <a:gd name="T50" fmla="*/ 1 w 483"/>
                  <a:gd name="T51" fmla="*/ 0 h 382"/>
                  <a:gd name="T52" fmla="*/ 1 w 483"/>
                  <a:gd name="T53" fmla="*/ 0 h 382"/>
                  <a:gd name="T54" fmla="*/ 1 w 483"/>
                  <a:gd name="T55" fmla="*/ 1 h 382"/>
                  <a:gd name="T56" fmla="*/ 1 w 483"/>
                  <a:gd name="T57" fmla="*/ 1 h 382"/>
                  <a:gd name="T58" fmla="*/ 1 w 483"/>
                  <a:gd name="T59" fmla="*/ 1 h 382"/>
                  <a:gd name="T60" fmla="*/ 1 w 483"/>
                  <a:gd name="T61" fmla="*/ 1 h 382"/>
                  <a:gd name="T62" fmla="*/ 1 w 483"/>
                  <a:gd name="T63" fmla="*/ 1 h 382"/>
                  <a:gd name="T64" fmla="*/ 1 w 483"/>
                  <a:gd name="T65" fmla="*/ 0 h 382"/>
                  <a:gd name="T66" fmla="*/ 1 w 483"/>
                  <a:gd name="T67" fmla="*/ 0 h 382"/>
                  <a:gd name="T68" fmla="*/ 1 w 483"/>
                  <a:gd name="T69" fmla="*/ 0 h 382"/>
                  <a:gd name="T70" fmla="*/ 1 w 483"/>
                  <a:gd name="T71" fmla="*/ 1 h 382"/>
                  <a:gd name="T72" fmla="*/ 1 w 483"/>
                  <a:gd name="T73" fmla="*/ 1 h 382"/>
                  <a:gd name="T74" fmla="*/ 1 w 483"/>
                  <a:gd name="T75" fmla="*/ 1 h 382"/>
                  <a:gd name="T76" fmla="*/ 1 w 483"/>
                  <a:gd name="T77" fmla="*/ 1 h 382"/>
                  <a:gd name="T78" fmla="*/ 1 w 483"/>
                  <a:gd name="T79" fmla="*/ 0 h 382"/>
                  <a:gd name="T80" fmla="*/ 1 w 483"/>
                  <a:gd name="T81" fmla="*/ 0 h 382"/>
                  <a:gd name="T82" fmla="*/ 1 w 483"/>
                  <a:gd name="T83" fmla="*/ 0 h 382"/>
                  <a:gd name="T84" fmla="*/ 1 w 483"/>
                  <a:gd name="T85" fmla="*/ 0 h 382"/>
                  <a:gd name="T86" fmla="*/ 1 w 483"/>
                  <a:gd name="T87" fmla="*/ 0 h 382"/>
                  <a:gd name="T88" fmla="*/ 1 w 483"/>
                  <a:gd name="T89" fmla="*/ 0 h 382"/>
                  <a:gd name="T90" fmla="*/ 1 w 483"/>
                  <a:gd name="T91" fmla="*/ 0 h 382"/>
                  <a:gd name="T92" fmla="*/ 1 w 483"/>
                  <a:gd name="T93" fmla="*/ 0 h 382"/>
                  <a:gd name="T94" fmla="*/ 1 w 483"/>
                  <a:gd name="T95" fmla="*/ 0 h 382"/>
                  <a:gd name="T96" fmla="*/ 1 w 483"/>
                  <a:gd name="T97" fmla="*/ 0 h 382"/>
                  <a:gd name="T98" fmla="*/ 1 w 483"/>
                  <a:gd name="T99" fmla="*/ 0 h 382"/>
                  <a:gd name="T100" fmla="*/ 1 w 483"/>
                  <a:gd name="T101" fmla="*/ 0 h 382"/>
                  <a:gd name="T102" fmla="*/ 1 w 483"/>
                  <a:gd name="T103" fmla="*/ 0 h 382"/>
                  <a:gd name="T104" fmla="*/ 1 w 483"/>
                  <a:gd name="T105" fmla="*/ 0 h 382"/>
                  <a:gd name="T106" fmla="*/ 1 w 483"/>
                  <a:gd name="T107" fmla="*/ 0 h 382"/>
                  <a:gd name="T108" fmla="*/ 1 w 483"/>
                  <a:gd name="T109" fmla="*/ 0 h 38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83"/>
                  <a:gd name="T166" fmla="*/ 0 h 382"/>
                  <a:gd name="T167" fmla="*/ 483 w 483"/>
                  <a:gd name="T168" fmla="*/ 382 h 38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83" h="382">
                    <a:moveTo>
                      <a:pt x="469" y="0"/>
                    </a:moveTo>
                    <a:lnTo>
                      <a:pt x="468" y="4"/>
                    </a:lnTo>
                    <a:lnTo>
                      <a:pt x="460" y="10"/>
                    </a:lnTo>
                    <a:lnTo>
                      <a:pt x="452" y="21"/>
                    </a:lnTo>
                    <a:lnTo>
                      <a:pt x="439" y="34"/>
                    </a:lnTo>
                    <a:lnTo>
                      <a:pt x="424" y="52"/>
                    </a:lnTo>
                    <a:lnTo>
                      <a:pt x="407" y="69"/>
                    </a:lnTo>
                    <a:lnTo>
                      <a:pt x="384" y="86"/>
                    </a:lnTo>
                    <a:lnTo>
                      <a:pt x="359" y="105"/>
                    </a:lnTo>
                    <a:lnTo>
                      <a:pt x="331" y="122"/>
                    </a:lnTo>
                    <a:lnTo>
                      <a:pt x="298" y="135"/>
                    </a:lnTo>
                    <a:lnTo>
                      <a:pt x="264" y="147"/>
                    </a:lnTo>
                    <a:lnTo>
                      <a:pt x="228" y="156"/>
                    </a:lnTo>
                    <a:lnTo>
                      <a:pt x="188" y="158"/>
                    </a:lnTo>
                    <a:lnTo>
                      <a:pt x="146" y="158"/>
                    </a:lnTo>
                    <a:lnTo>
                      <a:pt x="101" y="150"/>
                    </a:lnTo>
                    <a:lnTo>
                      <a:pt x="53" y="137"/>
                    </a:lnTo>
                    <a:lnTo>
                      <a:pt x="55" y="143"/>
                    </a:lnTo>
                    <a:lnTo>
                      <a:pt x="57" y="148"/>
                    </a:lnTo>
                    <a:lnTo>
                      <a:pt x="59" y="160"/>
                    </a:lnTo>
                    <a:lnTo>
                      <a:pt x="59" y="171"/>
                    </a:lnTo>
                    <a:lnTo>
                      <a:pt x="63" y="186"/>
                    </a:lnTo>
                    <a:lnTo>
                      <a:pt x="63" y="202"/>
                    </a:lnTo>
                    <a:lnTo>
                      <a:pt x="65" y="219"/>
                    </a:lnTo>
                    <a:lnTo>
                      <a:pt x="63" y="238"/>
                    </a:lnTo>
                    <a:lnTo>
                      <a:pt x="59" y="257"/>
                    </a:lnTo>
                    <a:lnTo>
                      <a:pt x="53" y="278"/>
                    </a:lnTo>
                    <a:lnTo>
                      <a:pt x="48" y="299"/>
                    </a:lnTo>
                    <a:lnTo>
                      <a:pt x="36" y="320"/>
                    </a:lnTo>
                    <a:lnTo>
                      <a:pt x="25" y="340"/>
                    </a:lnTo>
                    <a:lnTo>
                      <a:pt x="9" y="361"/>
                    </a:lnTo>
                    <a:lnTo>
                      <a:pt x="0" y="373"/>
                    </a:lnTo>
                    <a:lnTo>
                      <a:pt x="8" y="369"/>
                    </a:lnTo>
                    <a:lnTo>
                      <a:pt x="15" y="361"/>
                    </a:lnTo>
                    <a:lnTo>
                      <a:pt x="27" y="352"/>
                    </a:lnTo>
                    <a:lnTo>
                      <a:pt x="36" y="342"/>
                    </a:lnTo>
                    <a:lnTo>
                      <a:pt x="48" y="331"/>
                    </a:lnTo>
                    <a:lnTo>
                      <a:pt x="59" y="318"/>
                    </a:lnTo>
                    <a:lnTo>
                      <a:pt x="68" y="304"/>
                    </a:lnTo>
                    <a:lnTo>
                      <a:pt x="78" y="285"/>
                    </a:lnTo>
                    <a:lnTo>
                      <a:pt x="87" y="270"/>
                    </a:lnTo>
                    <a:lnTo>
                      <a:pt x="95" y="249"/>
                    </a:lnTo>
                    <a:lnTo>
                      <a:pt x="103" y="230"/>
                    </a:lnTo>
                    <a:lnTo>
                      <a:pt x="108" y="207"/>
                    </a:lnTo>
                    <a:lnTo>
                      <a:pt x="110" y="185"/>
                    </a:lnTo>
                    <a:lnTo>
                      <a:pt x="112" y="188"/>
                    </a:lnTo>
                    <a:lnTo>
                      <a:pt x="114" y="192"/>
                    </a:lnTo>
                    <a:lnTo>
                      <a:pt x="116" y="202"/>
                    </a:lnTo>
                    <a:lnTo>
                      <a:pt x="116" y="209"/>
                    </a:lnTo>
                    <a:lnTo>
                      <a:pt x="118" y="219"/>
                    </a:lnTo>
                    <a:lnTo>
                      <a:pt x="120" y="232"/>
                    </a:lnTo>
                    <a:lnTo>
                      <a:pt x="120" y="245"/>
                    </a:lnTo>
                    <a:lnTo>
                      <a:pt x="120" y="259"/>
                    </a:lnTo>
                    <a:lnTo>
                      <a:pt x="116" y="274"/>
                    </a:lnTo>
                    <a:lnTo>
                      <a:pt x="112" y="291"/>
                    </a:lnTo>
                    <a:lnTo>
                      <a:pt x="108" y="308"/>
                    </a:lnTo>
                    <a:lnTo>
                      <a:pt x="99" y="325"/>
                    </a:lnTo>
                    <a:lnTo>
                      <a:pt x="89" y="342"/>
                    </a:lnTo>
                    <a:lnTo>
                      <a:pt x="76" y="361"/>
                    </a:lnTo>
                    <a:lnTo>
                      <a:pt x="63" y="382"/>
                    </a:lnTo>
                    <a:lnTo>
                      <a:pt x="65" y="378"/>
                    </a:lnTo>
                    <a:lnTo>
                      <a:pt x="76" y="371"/>
                    </a:lnTo>
                    <a:lnTo>
                      <a:pt x="84" y="361"/>
                    </a:lnTo>
                    <a:lnTo>
                      <a:pt x="91" y="356"/>
                    </a:lnTo>
                    <a:lnTo>
                      <a:pt x="101" y="344"/>
                    </a:lnTo>
                    <a:lnTo>
                      <a:pt x="110" y="335"/>
                    </a:lnTo>
                    <a:lnTo>
                      <a:pt x="120" y="321"/>
                    </a:lnTo>
                    <a:lnTo>
                      <a:pt x="129" y="308"/>
                    </a:lnTo>
                    <a:lnTo>
                      <a:pt x="139" y="293"/>
                    </a:lnTo>
                    <a:lnTo>
                      <a:pt x="148" y="276"/>
                    </a:lnTo>
                    <a:lnTo>
                      <a:pt x="156" y="257"/>
                    </a:lnTo>
                    <a:lnTo>
                      <a:pt x="162" y="238"/>
                    </a:lnTo>
                    <a:lnTo>
                      <a:pt x="167" y="215"/>
                    </a:lnTo>
                    <a:lnTo>
                      <a:pt x="173" y="192"/>
                    </a:lnTo>
                    <a:lnTo>
                      <a:pt x="175" y="196"/>
                    </a:lnTo>
                    <a:lnTo>
                      <a:pt x="175" y="200"/>
                    </a:lnTo>
                    <a:lnTo>
                      <a:pt x="177" y="207"/>
                    </a:lnTo>
                    <a:lnTo>
                      <a:pt x="179" y="215"/>
                    </a:lnTo>
                    <a:lnTo>
                      <a:pt x="181" y="224"/>
                    </a:lnTo>
                    <a:lnTo>
                      <a:pt x="181" y="234"/>
                    </a:lnTo>
                    <a:lnTo>
                      <a:pt x="182" y="249"/>
                    </a:lnTo>
                    <a:lnTo>
                      <a:pt x="181" y="261"/>
                    </a:lnTo>
                    <a:lnTo>
                      <a:pt x="181" y="274"/>
                    </a:lnTo>
                    <a:lnTo>
                      <a:pt x="177" y="289"/>
                    </a:lnTo>
                    <a:lnTo>
                      <a:pt x="175" y="304"/>
                    </a:lnTo>
                    <a:lnTo>
                      <a:pt x="167" y="318"/>
                    </a:lnTo>
                    <a:lnTo>
                      <a:pt x="162" y="335"/>
                    </a:lnTo>
                    <a:lnTo>
                      <a:pt x="150" y="350"/>
                    </a:lnTo>
                    <a:lnTo>
                      <a:pt x="141" y="365"/>
                    </a:lnTo>
                    <a:lnTo>
                      <a:pt x="143" y="361"/>
                    </a:lnTo>
                    <a:lnTo>
                      <a:pt x="152" y="354"/>
                    </a:lnTo>
                    <a:lnTo>
                      <a:pt x="160" y="346"/>
                    </a:lnTo>
                    <a:lnTo>
                      <a:pt x="167" y="340"/>
                    </a:lnTo>
                    <a:lnTo>
                      <a:pt x="175" y="331"/>
                    </a:lnTo>
                    <a:lnTo>
                      <a:pt x="184" y="321"/>
                    </a:lnTo>
                    <a:lnTo>
                      <a:pt x="192" y="308"/>
                    </a:lnTo>
                    <a:lnTo>
                      <a:pt x="200" y="295"/>
                    </a:lnTo>
                    <a:lnTo>
                      <a:pt x="207" y="280"/>
                    </a:lnTo>
                    <a:lnTo>
                      <a:pt x="217" y="264"/>
                    </a:lnTo>
                    <a:lnTo>
                      <a:pt x="222" y="245"/>
                    </a:lnTo>
                    <a:lnTo>
                      <a:pt x="228" y="226"/>
                    </a:lnTo>
                    <a:lnTo>
                      <a:pt x="232" y="205"/>
                    </a:lnTo>
                    <a:lnTo>
                      <a:pt x="238" y="185"/>
                    </a:lnTo>
                    <a:lnTo>
                      <a:pt x="238" y="188"/>
                    </a:lnTo>
                    <a:lnTo>
                      <a:pt x="239" y="192"/>
                    </a:lnTo>
                    <a:lnTo>
                      <a:pt x="241" y="198"/>
                    </a:lnTo>
                    <a:lnTo>
                      <a:pt x="243" y="204"/>
                    </a:lnTo>
                    <a:lnTo>
                      <a:pt x="247" y="213"/>
                    </a:lnTo>
                    <a:lnTo>
                      <a:pt x="249" y="223"/>
                    </a:lnTo>
                    <a:lnTo>
                      <a:pt x="251" y="234"/>
                    </a:lnTo>
                    <a:lnTo>
                      <a:pt x="251" y="243"/>
                    </a:lnTo>
                    <a:lnTo>
                      <a:pt x="251" y="255"/>
                    </a:lnTo>
                    <a:lnTo>
                      <a:pt x="249" y="268"/>
                    </a:lnTo>
                    <a:lnTo>
                      <a:pt x="249" y="282"/>
                    </a:lnTo>
                    <a:lnTo>
                      <a:pt x="245" y="295"/>
                    </a:lnTo>
                    <a:lnTo>
                      <a:pt x="239" y="306"/>
                    </a:lnTo>
                    <a:lnTo>
                      <a:pt x="234" y="320"/>
                    </a:lnTo>
                    <a:lnTo>
                      <a:pt x="226" y="333"/>
                    </a:lnTo>
                    <a:lnTo>
                      <a:pt x="228" y="329"/>
                    </a:lnTo>
                    <a:lnTo>
                      <a:pt x="238" y="320"/>
                    </a:lnTo>
                    <a:lnTo>
                      <a:pt x="241" y="312"/>
                    </a:lnTo>
                    <a:lnTo>
                      <a:pt x="249" y="304"/>
                    </a:lnTo>
                    <a:lnTo>
                      <a:pt x="255" y="295"/>
                    </a:lnTo>
                    <a:lnTo>
                      <a:pt x="262" y="285"/>
                    </a:lnTo>
                    <a:lnTo>
                      <a:pt x="268" y="274"/>
                    </a:lnTo>
                    <a:lnTo>
                      <a:pt x="274" y="261"/>
                    </a:lnTo>
                    <a:lnTo>
                      <a:pt x="279" y="247"/>
                    </a:lnTo>
                    <a:lnTo>
                      <a:pt x="283" y="234"/>
                    </a:lnTo>
                    <a:lnTo>
                      <a:pt x="285" y="219"/>
                    </a:lnTo>
                    <a:lnTo>
                      <a:pt x="289" y="204"/>
                    </a:lnTo>
                    <a:lnTo>
                      <a:pt x="289" y="186"/>
                    </a:lnTo>
                    <a:lnTo>
                      <a:pt x="289" y="171"/>
                    </a:lnTo>
                    <a:lnTo>
                      <a:pt x="289" y="173"/>
                    </a:lnTo>
                    <a:lnTo>
                      <a:pt x="295" y="181"/>
                    </a:lnTo>
                    <a:lnTo>
                      <a:pt x="298" y="183"/>
                    </a:lnTo>
                    <a:lnTo>
                      <a:pt x="300" y="190"/>
                    </a:lnTo>
                    <a:lnTo>
                      <a:pt x="304" y="196"/>
                    </a:lnTo>
                    <a:lnTo>
                      <a:pt x="308" y="204"/>
                    </a:lnTo>
                    <a:lnTo>
                      <a:pt x="310" y="211"/>
                    </a:lnTo>
                    <a:lnTo>
                      <a:pt x="314" y="219"/>
                    </a:lnTo>
                    <a:lnTo>
                      <a:pt x="316" y="228"/>
                    </a:lnTo>
                    <a:lnTo>
                      <a:pt x="316" y="240"/>
                    </a:lnTo>
                    <a:lnTo>
                      <a:pt x="316" y="249"/>
                    </a:lnTo>
                    <a:lnTo>
                      <a:pt x="316" y="261"/>
                    </a:lnTo>
                    <a:lnTo>
                      <a:pt x="312" y="272"/>
                    </a:lnTo>
                    <a:lnTo>
                      <a:pt x="308" y="285"/>
                    </a:lnTo>
                    <a:lnTo>
                      <a:pt x="310" y="282"/>
                    </a:lnTo>
                    <a:lnTo>
                      <a:pt x="316" y="276"/>
                    </a:lnTo>
                    <a:lnTo>
                      <a:pt x="319" y="270"/>
                    </a:lnTo>
                    <a:lnTo>
                      <a:pt x="321" y="264"/>
                    </a:lnTo>
                    <a:lnTo>
                      <a:pt x="327" y="255"/>
                    </a:lnTo>
                    <a:lnTo>
                      <a:pt x="331" y="249"/>
                    </a:lnTo>
                    <a:lnTo>
                      <a:pt x="335" y="238"/>
                    </a:lnTo>
                    <a:lnTo>
                      <a:pt x="336" y="228"/>
                    </a:lnTo>
                    <a:lnTo>
                      <a:pt x="340" y="217"/>
                    </a:lnTo>
                    <a:lnTo>
                      <a:pt x="342" y="207"/>
                    </a:lnTo>
                    <a:lnTo>
                      <a:pt x="342" y="192"/>
                    </a:lnTo>
                    <a:lnTo>
                      <a:pt x="342" y="181"/>
                    </a:lnTo>
                    <a:lnTo>
                      <a:pt x="340" y="164"/>
                    </a:lnTo>
                    <a:lnTo>
                      <a:pt x="336" y="148"/>
                    </a:lnTo>
                    <a:lnTo>
                      <a:pt x="338" y="148"/>
                    </a:lnTo>
                    <a:lnTo>
                      <a:pt x="342" y="152"/>
                    </a:lnTo>
                    <a:lnTo>
                      <a:pt x="350" y="156"/>
                    </a:lnTo>
                    <a:lnTo>
                      <a:pt x="359" y="164"/>
                    </a:lnTo>
                    <a:lnTo>
                      <a:pt x="363" y="167"/>
                    </a:lnTo>
                    <a:lnTo>
                      <a:pt x="367" y="173"/>
                    </a:lnTo>
                    <a:lnTo>
                      <a:pt x="371" y="181"/>
                    </a:lnTo>
                    <a:lnTo>
                      <a:pt x="373" y="186"/>
                    </a:lnTo>
                    <a:lnTo>
                      <a:pt x="376" y="194"/>
                    </a:lnTo>
                    <a:lnTo>
                      <a:pt x="378" y="202"/>
                    </a:lnTo>
                    <a:lnTo>
                      <a:pt x="380" y="211"/>
                    </a:lnTo>
                    <a:lnTo>
                      <a:pt x="380" y="223"/>
                    </a:lnTo>
                    <a:lnTo>
                      <a:pt x="380" y="219"/>
                    </a:lnTo>
                    <a:lnTo>
                      <a:pt x="384" y="211"/>
                    </a:lnTo>
                    <a:lnTo>
                      <a:pt x="386" y="205"/>
                    </a:lnTo>
                    <a:lnTo>
                      <a:pt x="388" y="202"/>
                    </a:lnTo>
                    <a:lnTo>
                      <a:pt x="388" y="194"/>
                    </a:lnTo>
                    <a:lnTo>
                      <a:pt x="392" y="188"/>
                    </a:lnTo>
                    <a:lnTo>
                      <a:pt x="392" y="181"/>
                    </a:lnTo>
                    <a:lnTo>
                      <a:pt x="392" y="171"/>
                    </a:lnTo>
                    <a:lnTo>
                      <a:pt x="392" y="164"/>
                    </a:lnTo>
                    <a:lnTo>
                      <a:pt x="392" y="156"/>
                    </a:lnTo>
                    <a:lnTo>
                      <a:pt x="390" y="147"/>
                    </a:lnTo>
                    <a:lnTo>
                      <a:pt x="388" y="141"/>
                    </a:lnTo>
                    <a:lnTo>
                      <a:pt x="384" y="131"/>
                    </a:lnTo>
                    <a:lnTo>
                      <a:pt x="380" y="126"/>
                    </a:lnTo>
                    <a:lnTo>
                      <a:pt x="382" y="126"/>
                    </a:lnTo>
                    <a:lnTo>
                      <a:pt x="386" y="128"/>
                    </a:lnTo>
                    <a:lnTo>
                      <a:pt x="393" y="129"/>
                    </a:lnTo>
                    <a:lnTo>
                      <a:pt x="401" y="135"/>
                    </a:lnTo>
                    <a:lnTo>
                      <a:pt x="409" y="139"/>
                    </a:lnTo>
                    <a:lnTo>
                      <a:pt x="414" y="147"/>
                    </a:lnTo>
                    <a:lnTo>
                      <a:pt x="422" y="156"/>
                    </a:lnTo>
                    <a:lnTo>
                      <a:pt x="424" y="166"/>
                    </a:lnTo>
                    <a:lnTo>
                      <a:pt x="424" y="164"/>
                    </a:lnTo>
                    <a:lnTo>
                      <a:pt x="424" y="158"/>
                    </a:lnTo>
                    <a:lnTo>
                      <a:pt x="424" y="148"/>
                    </a:lnTo>
                    <a:lnTo>
                      <a:pt x="428" y="139"/>
                    </a:lnTo>
                    <a:lnTo>
                      <a:pt x="426" y="128"/>
                    </a:lnTo>
                    <a:lnTo>
                      <a:pt x="424" y="116"/>
                    </a:lnTo>
                    <a:lnTo>
                      <a:pt x="422" y="105"/>
                    </a:lnTo>
                    <a:lnTo>
                      <a:pt x="414" y="95"/>
                    </a:lnTo>
                    <a:lnTo>
                      <a:pt x="420" y="95"/>
                    </a:lnTo>
                    <a:lnTo>
                      <a:pt x="431" y="101"/>
                    </a:lnTo>
                    <a:lnTo>
                      <a:pt x="437" y="105"/>
                    </a:lnTo>
                    <a:lnTo>
                      <a:pt x="445" y="109"/>
                    </a:lnTo>
                    <a:lnTo>
                      <a:pt x="450" y="114"/>
                    </a:lnTo>
                    <a:lnTo>
                      <a:pt x="454" y="122"/>
                    </a:lnTo>
                    <a:lnTo>
                      <a:pt x="454" y="120"/>
                    </a:lnTo>
                    <a:lnTo>
                      <a:pt x="456" y="116"/>
                    </a:lnTo>
                    <a:lnTo>
                      <a:pt x="456" y="110"/>
                    </a:lnTo>
                    <a:lnTo>
                      <a:pt x="458" y="103"/>
                    </a:lnTo>
                    <a:lnTo>
                      <a:pt x="458" y="91"/>
                    </a:lnTo>
                    <a:lnTo>
                      <a:pt x="458" y="84"/>
                    </a:lnTo>
                    <a:lnTo>
                      <a:pt x="454" y="72"/>
                    </a:lnTo>
                    <a:lnTo>
                      <a:pt x="450" y="63"/>
                    </a:lnTo>
                    <a:lnTo>
                      <a:pt x="477" y="69"/>
                    </a:lnTo>
                    <a:lnTo>
                      <a:pt x="483" y="25"/>
                    </a:lnTo>
                    <a:lnTo>
                      <a:pt x="469" y="0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0" name="Freeform 595"/>
              <p:cNvSpPr>
                <a:spLocks/>
              </p:cNvSpPr>
              <p:nvPr/>
            </p:nvSpPr>
            <p:spPr bwMode="auto">
              <a:xfrm rot="-9495803">
                <a:off x="3577" y="3914"/>
                <a:ext cx="39" cy="43"/>
              </a:xfrm>
              <a:custGeom>
                <a:avLst/>
                <a:gdLst>
                  <a:gd name="T0" fmla="*/ 0 w 306"/>
                  <a:gd name="T1" fmla="*/ 0 h 338"/>
                  <a:gd name="T2" fmla="*/ 0 w 306"/>
                  <a:gd name="T3" fmla="*/ 0 h 338"/>
                  <a:gd name="T4" fmla="*/ 0 w 306"/>
                  <a:gd name="T5" fmla="*/ 0 h 338"/>
                  <a:gd name="T6" fmla="*/ 0 w 306"/>
                  <a:gd name="T7" fmla="*/ 0 h 338"/>
                  <a:gd name="T8" fmla="*/ 0 w 306"/>
                  <a:gd name="T9" fmla="*/ 0 h 338"/>
                  <a:gd name="T10" fmla="*/ 1 w 306"/>
                  <a:gd name="T11" fmla="*/ 0 h 338"/>
                  <a:gd name="T12" fmla="*/ 1 w 306"/>
                  <a:gd name="T13" fmla="*/ 0 h 338"/>
                  <a:gd name="T14" fmla="*/ 1 w 306"/>
                  <a:gd name="T15" fmla="*/ 0 h 338"/>
                  <a:gd name="T16" fmla="*/ 1 w 306"/>
                  <a:gd name="T17" fmla="*/ 1 h 338"/>
                  <a:gd name="T18" fmla="*/ 1 w 306"/>
                  <a:gd name="T19" fmla="*/ 1 h 338"/>
                  <a:gd name="T20" fmla="*/ 1 w 306"/>
                  <a:gd name="T21" fmla="*/ 1 h 338"/>
                  <a:gd name="T22" fmla="*/ 1 w 306"/>
                  <a:gd name="T23" fmla="*/ 1 h 338"/>
                  <a:gd name="T24" fmla="*/ 1 w 306"/>
                  <a:gd name="T25" fmla="*/ 1 h 338"/>
                  <a:gd name="T26" fmla="*/ 0 w 306"/>
                  <a:gd name="T27" fmla="*/ 1 h 338"/>
                  <a:gd name="T28" fmla="*/ 0 w 306"/>
                  <a:gd name="T29" fmla="*/ 1 h 338"/>
                  <a:gd name="T30" fmla="*/ 0 w 306"/>
                  <a:gd name="T31" fmla="*/ 1 h 338"/>
                  <a:gd name="T32" fmla="*/ 0 w 306"/>
                  <a:gd name="T33" fmla="*/ 1 h 338"/>
                  <a:gd name="T34" fmla="*/ 0 w 306"/>
                  <a:gd name="T35" fmla="*/ 1 h 338"/>
                  <a:gd name="T36" fmla="*/ 0 w 306"/>
                  <a:gd name="T37" fmla="*/ 1 h 338"/>
                  <a:gd name="T38" fmla="*/ 1 w 306"/>
                  <a:gd name="T39" fmla="*/ 1 h 338"/>
                  <a:gd name="T40" fmla="*/ 1 w 306"/>
                  <a:gd name="T41" fmla="*/ 1 h 338"/>
                  <a:gd name="T42" fmla="*/ 1 w 306"/>
                  <a:gd name="T43" fmla="*/ 1 h 338"/>
                  <a:gd name="T44" fmla="*/ 1 w 306"/>
                  <a:gd name="T45" fmla="*/ 1 h 338"/>
                  <a:gd name="T46" fmla="*/ 0 w 306"/>
                  <a:gd name="T47" fmla="*/ 1 h 338"/>
                  <a:gd name="T48" fmla="*/ 0 w 306"/>
                  <a:gd name="T49" fmla="*/ 1 h 338"/>
                  <a:gd name="T50" fmla="*/ 0 w 306"/>
                  <a:gd name="T51" fmla="*/ 1 h 338"/>
                  <a:gd name="T52" fmla="*/ 0 w 306"/>
                  <a:gd name="T53" fmla="*/ 1 h 338"/>
                  <a:gd name="T54" fmla="*/ 0 w 306"/>
                  <a:gd name="T55" fmla="*/ 1 h 338"/>
                  <a:gd name="T56" fmla="*/ 1 w 306"/>
                  <a:gd name="T57" fmla="*/ 1 h 338"/>
                  <a:gd name="T58" fmla="*/ 1 w 306"/>
                  <a:gd name="T59" fmla="*/ 0 h 338"/>
                  <a:gd name="T60" fmla="*/ 1 w 306"/>
                  <a:gd name="T61" fmla="*/ 0 h 338"/>
                  <a:gd name="T62" fmla="*/ 1 w 306"/>
                  <a:gd name="T63" fmla="*/ 0 h 338"/>
                  <a:gd name="T64" fmla="*/ 0 w 306"/>
                  <a:gd name="T65" fmla="*/ 0 h 338"/>
                  <a:gd name="T66" fmla="*/ 0 w 306"/>
                  <a:gd name="T67" fmla="*/ 0 h 338"/>
                  <a:gd name="T68" fmla="*/ 0 w 306"/>
                  <a:gd name="T69" fmla="*/ 0 h 338"/>
                  <a:gd name="T70" fmla="*/ 0 w 306"/>
                  <a:gd name="T71" fmla="*/ 0 h 338"/>
                  <a:gd name="T72" fmla="*/ 0 w 306"/>
                  <a:gd name="T73" fmla="*/ 0 h 338"/>
                  <a:gd name="T74" fmla="*/ 0 w 306"/>
                  <a:gd name="T75" fmla="*/ 0 h 338"/>
                  <a:gd name="T76" fmla="*/ 0 w 306"/>
                  <a:gd name="T77" fmla="*/ 0 h 338"/>
                  <a:gd name="T78" fmla="*/ 0 w 306"/>
                  <a:gd name="T79" fmla="*/ 0 h 338"/>
                  <a:gd name="T80" fmla="*/ 0 w 306"/>
                  <a:gd name="T81" fmla="*/ 0 h 338"/>
                  <a:gd name="T82" fmla="*/ 1 w 306"/>
                  <a:gd name="T83" fmla="*/ 0 h 338"/>
                  <a:gd name="T84" fmla="*/ 1 w 306"/>
                  <a:gd name="T85" fmla="*/ 0 h 338"/>
                  <a:gd name="T86" fmla="*/ 0 w 306"/>
                  <a:gd name="T87" fmla="*/ 0 h 338"/>
                  <a:gd name="T88" fmla="*/ 0 w 306"/>
                  <a:gd name="T89" fmla="*/ 0 h 338"/>
                  <a:gd name="T90" fmla="*/ 0 w 306"/>
                  <a:gd name="T91" fmla="*/ 0 h 338"/>
                  <a:gd name="T92" fmla="*/ 0 w 306"/>
                  <a:gd name="T93" fmla="*/ 0 h 338"/>
                  <a:gd name="T94" fmla="*/ 0 w 306"/>
                  <a:gd name="T95" fmla="*/ 0 h 338"/>
                  <a:gd name="T96" fmla="*/ 0 w 306"/>
                  <a:gd name="T97" fmla="*/ 0 h 338"/>
                  <a:gd name="T98" fmla="*/ 0 w 306"/>
                  <a:gd name="T99" fmla="*/ 0 h 338"/>
                  <a:gd name="T100" fmla="*/ 0 w 306"/>
                  <a:gd name="T101" fmla="*/ 0 h 338"/>
                  <a:gd name="T102" fmla="*/ 0 w 306"/>
                  <a:gd name="T103" fmla="*/ 0 h 338"/>
                  <a:gd name="T104" fmla="*/ 0 w 306"/>
                  <a:gd name="T105" fmla="*/ 0 h 338"/>
                  <a:gd name="T106" fmla="*/ 0 w 306"/>
                  <a:gd name="T107" fmla="*/ 0 h 338"/>
                  <a:gd name="T108" fmla="*/ 0 w 306"/>
                  <a:gd name="T109" fmla="*/ 0 h 338"/>
                  <a:gd name="T110" fmla="*/ 0 w 306"/>
                  <a:gd name="T111" fmla="*/ 0 h 338"/>
                  <a:gd name="T112" fmla="*/ 0 w 306"/>
                  <a:gd name="T113" fmla="*/ 0 h 338"/>
                  <a:gd name="T114" fmla="*/ 0 w 306"/>
                  <a:gd name="T115" fmla="*/ 0 h 338"/>
                  <a:gd name="T116" fmla="*/ 0 w 306"/>
                  <a:gd name="T117" fmla="*/ 0 h 3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6"/>
                  <a:gd name="T178" fmla="*/ 0 h 338"/>
                  <a:gd name="T179" fmla="*/ 306 w 306"/>
                  <a:gd name="T180" fmla="*/ 338 h 3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6" h="338">
                    <a:moveTo>
                      <a:pt x="0" y="72"/>
                    </a:moveTo>
                    <a:lnTo>
                      <a:pt x="0" y="70"/>
                    </a:lnTo>
                    <a:lnTo>
                      <a:pt x="2" y="66"/>
                    </a:lnTo>
                    <a:lnTo>
                      <a:pt x="5" y="61"/>
                    </a:lnTo>
                    <a:lnTo>
                      <a:pt x="13" y="55"/>
                    </a:lnTo>
                    <a:lnTo>
                      <a:pt x="21" y="46"/>
                    </a:lnTo>
                    <a:lnTo>
                      <a:pt x="30" y="38"/>
                    </a:lnTo>
                    <a:lnTo>
                      <a:pt x="41" y="30"/>
                    </a:lnTo>
                    <a:lnTo>
                      <a:pt x="57" y="23"/>
                    </a:lnTo>
                    <a:lnTo>
                      <a:pt x="70" y="15"/>
                    </a:lnTo>
                    <a:lnTo>
                      <a:pt x="87" y="9"/>
                    </a:lnTo>
                    <a:lnTo>
                      <a:pt x="104" y="4"/>
                    </a:lnTo>
                    <a:lnTo>
                      <a:pt x="123" y="2"/>
                    </a:lnTo>
                    <a:lnTo>
                      <a:pt x="144" y="0"/>
                    </a:lnTo>
                    <a:lnTo>
                      <a:pt x="167" y="4"/>
                    </a:lnTo>
                    <a:lnTo>
                      <a:pt x="192" y="9"/>
                    </a:lnTo>
                    <a:lnTo>
                      <a:pt x="216" y="21"/>
                    </a:lnTo>
                    <a:lnTo>
                      <a:pt x="239" y="32"/>
                    </a:lnTo>
                    <a:lnTo>
                      <a:pt x="258" y="49"/>
                    </a:lnTo>
                    <a:lnTo>
                      <a:pt x="273" y="66"/>
                    </a:lnTo>
                    <a:lnTo>
                      <a:pt x="287" y="87"/>
                    </a:lnTo>
                    <a:lnTo>
                      <a:pt x="292" y="108"/>
                    </a:lnTo>
                    <a:lnTo>
                      <a:pt x="300" y="131"/>
                    </a:lnTo>
                    <a:lnTo>
                      <a:pt x="304" y="154"/>
                    </a:lnTo>
                    <a:lnTo>
                      <a:pt x="306" y="179"/>
                    </a:lnTo>
                    <a:lnTo>
                      <a:pt x="304" y="201"/>
                    </a:lnTo>
                    <a:lnTo>
                      <a:pt x="302" y="224"/>
                    </a:lnTo>
                    <a:lnTo>
                      <a:pt x="298" y="245"/>
                    </a:lnTo>
                    <a:lnTo>
                      <a:pt x="294" y="268"/>
                    </a:lnTo>
                    <a:lnTo>
                      <a:pt x="289" y="289"/>
                    </a:lnTo>
                    <a:lnTo>
                      <a:pt x="285" y="306"/>
                    </a:lnTo>
                    <a:lnTo>
                      <a:pt x="279" y="323"/>
                    </a:lnTo>
                    <a:lnTo>
                      <a:pt x="275" y="338"/>
                    </a:lnTo>
                    <a:lnTo>
                      <a:pt x="271" y="338"/>
                    </a:lnTo>
                    <a:lnTo>
                      <a:pt x="262" y="338"/>
                    </a:lnTo>
                    <a:lnTo>
                      <a:pt x="254" y="336"/>
                    </a:lnTo>
                    <a:lnTo>
                      <a:pt x="247" y="336"/>
                    </a:lnTo>
                    <a:lnTo>
                      <a:pt x="237" y="336"/>
                    </a:lnTo>
                    <a:lnTo>
                      <a:pt x="230" y="336"/>
                    </a:lnTo>
                    <a:lnTo>
                      <a:pt x="220" y="333"/>
                    </a:lnTo>
                    <a:lnTo>
                      <a:pt x="209" y="331"/>
                    </a:lnTo>
                    <a:lnTo>
                      <a:pt x="197" y="327"/>
                    </a:lnTo>
                    <a:lnTo>
                      <a:pt x="186" y="325"/>
                    </a:lnTo>
                    <a:lnTo>
                      <a:pt x="173" y="317"/>
                    </a:lnTo>
                    <a:lnTo>
                      <a:pt x="159" y="312"/>
                    </a:lnTo>
                    <a:lnTo>
                      <a:pt x="146" y="306"/>
                    </a:lnTo>
                    <a:lnTo>
                      <a:pt x="135" y="298"/>
                    </a:lnTo>
                    <a:lnTo>
                      <a:pt x="138" y="274"/>
                    </a:lnTo>
                    <a:lnTo>
                      <a:pt x="140" y="276"/>
                    </a:lnTo>
                    <a:lnTo>
                      <a:pt x="146" y="281"/>
                    </a:lnTo>
                    <a:lnTo>
                      <a:pt x="150" y="285"/>
                    </a:lnTo>
                    <a:lnTo>
                      <a:pt x="157" y="289"/>
                    </a:lnTo>
                    <a:lnTo>
                      <a:pt x="163" y="291"/>
                    </a:lnTo>
                    <a:lnTo>
                      <a:pt x="173" y="296"/>
                    </a:lnTo>
                    <a:lnTo>
                      <a:pt x="180" y="296"/>
                    </a:lnTo>
                    <a:lnTo>
                      <a:pt x="190" y="300"/>
                    </a:lnTo>
                    <a:lnTo>
                      <a:pt x="201" y="300"/>
                    </a:lnTo>
                    <a:lnTo>
                      <a:pt x="213" y="300"/>
                    </a:lnTo>
                    <a:lnTo>
                      <a:pt x="224" y="298"/>
                    </a:lnTo>
                    <a:lnTo>
                      <a:pt x="237" y="296"/>
                    </a:lnTo>
                    <a:lnTo>
                      <a:pt x="251" y="291"/>
                    </a:lnTo>
                    <a:lnTo>
                      <a:pt x="268" y="285"/>
                    </a:lnTo>
                    <a:lnTo>
                      <a:pt x="264" y="281"/>
                    </a:lnTo>
                    <a:lnTo>
                      <a:pt x="258" y="274"/>
                    </a:lnTo>
                    <a:lnTo>
                      <a:pt x="254" y="268"/>
                    </a:lnTo>
                    <a:lnTo>
                      <a:pt x="249" y="264"/>
                    </a:lnTo>
                    <a:lnTo>
                      <a:pt x="243" y="257"/>
                    </a:lnTo>
                    <a:lnTo>
                      <a:pt x="237" y="255"/>
                    </a:lnTo>
                    <a:lnTo>
                      <a:pt x="228" y="249"/>
                    </a:lnTo>
                    <a:lnTo>
                      <a:pt x="220" y="245"/>
                    </a:lnTo>
                    <a:lnTo>
                      <a:pt x="207" y="241"/>
                    </a:lnTo>
                    <a:lnTo>
                      <a:pt x="197" y="239"/>
                    </a:lnTo>
                    <a:lnTo>
                      <a:pt x="184" y="239"/>
                    </a:lnTo>
                    <a:lnTo>
                      <a:pt x="171" y="241"/>
                    </a:lnTo>
                    <a:lnTo>
                      <a:pt x="156" y="243"/>
                    </a:lnTo>
                    <a:lnTo>
                      <a:pt x="138" y="249"/>
                    </a:lnTo>
                    <a:lnTo>
                      <a:pt x="135" y="217"/>
                    </a:lnTo>
                    <a:lnTo>
                      <a:pt x="138" y="218"/>
                    </a:lnTo>
                    <a:lnTo>
                      <a:pt x="148" y="222"/>
                    </a:lnTo>
                    <a:lnTo>
                      <a:pt x="154" y="224"/>
                    </a:lnTo>
                    <a:lnTo>
                      <a:pt x="161" y="226"/>
                    </a:lnTo>
                    <a:lnTo>
                      <a:pt x="171" y="228"/>
                    </a:lnTo>
                    <a:lnTo>
                      <a:pt x="182" y="230"/>
                    </a:lnTo>
                    <a:lnTo>
                      <a:pt x="192" y="228"/>
                    </a:lnTo>
                    <a:lnTo>
                      <a:pt x="201" y="228"/>
                    </a:lnTo>
                    <a:lnTo>
                      <a:pt x="213" y="226"/>
                    </a:lnTo>
                    <a:lnTo>
                      <a:pt x="226" y="222"/>
                    </a:lnTo>
                    <a:lnTo>
                      <a:pt x="237" y="217"/>
                    </a:lnTo>
                    <a:lnTo>
                      <a:pt x="251" y="209"/>
                    </a:lnTo>
                    <a:lnTo>
                      <a:pt x="262" y="199"/>
                    </a:lnTo>
                    <a:lnTo>
                      <a:pt x="275" y="188"/>
                    </a:lnTo>
                    <a:lnTo>
                      <a:pt x="271" y="184"/>
                    </a:lnTo>
                    <a:lnTo>
                      <a:pt x="262" y="179"/>
                    </a:lnTo>
                    <a:lnTo>
                      <a:pt x="256" y="173"/>
                    </a:lnTo>
                    <a:lnTo>
                      <a:pt x="249" y="169"/>
                    </a:lnTo>
                    <a:lnTo>
                      <a:pt x="241" y="165"/>
                    </a:lnTo>
                    <a:lnTo>
                      <a:pt x="232" y="163"/>
                    </a:lnTo>
                    <a:lnTo>
                      <a:pt x="220" y="160"/>
                    </a:lnTo>
                    <a:lnTo>
                      <a:pt x="211" y="158"/>
                    </a:lnTo>
                    <a:lnTo>
                      <a:pt x="197" y="158"/>
                    </a:lnTo>
                    <a:lnTo>
                      <a:pt x="186" y="160"/>
                    </a:lnTo>
                    <a:lnTo>
                      <a:pt x="171" y="161"/>
                    </a:lnTo>
                    <a:lnTo>
                      <a:pt x="157" y="167"/>
                    </a:lnTo>
                    <a:lnTo>
                      <a:pt x="144" y="177"/>
                    </a:lnTo>
                    <a:lnTo>
                      <a:pt x="131" y="188"/>
                    </a:lnTo>
                    <a:lnTo>
                      <a:pt x="129" y="184"/>
                    </a:lnTo>
                    <a:lnTo>
                      <a:pt x="129" y="182"/>
                    </a:lnTo>
                    <a:lnTo>
                      <a:pt x="129" y="177"/>
                    </a:lnTo>
                    <a:lnTo>
                      <a:pt x="127" y="171"/>
                    </a:lnTo>
                    <a:lnTo>
                      <a:pt x="125" y="163"/>
                    </a:lnTo>
                    <a:lnTo>
                      <a:pt x="123" y="156"/>
                    </a:lnTo>
                    <a:lnTo>
                      <a:pt x="119" y="148"/>
                    </a:lnTo>
                    <a:lnTo>
                      <a:pt x="117" y="142"/>
                    </a:lnTo>
                    <a:lnTo>
                      <a:pt x="119" y="142"/>
                    </a:lnTo>
                    <a:lnTo>
                      <a:pt x="131" y="142"/>
                    </a:lnTo>
                    <a:lnTo>
                      <a:pt x="138" y="142"/>
                    </a:lnTo>
                    <a:lnTo>
                      <a:pt x="146" y="142"/>
                    </a:lnTo>
                    <a:lnTo>
                      <a:pt x="156" y="141"/>
                    </a:lnTo>
                    <a:lnTo>
                      <a:pt x="165" y="139"/>
                    </a:lnTo>
                    <a:lnTo>
                      <a:pt x="175" y="135"/>
                    </a:lnTo>
                    <a:lnTo>
                      <a:pt x="184" y="131"/>
                    </a:lnTo>
                    <a:lnTo>
                      <a:pt x="192" y="122"/>
                    </a:lnTo>
                    <a:lnTo>
                      <a:pt x="201" y="116"/>
                    </a:lnTo>
                    <a:lnTo>
                      <a:pt x="207" y="104"/>
                    </a:lnTo>
                    <a:lnTo>
                      <a:pt x="214" y="93"/>
                    </a:lnTo>
                    <a:lnTo>
                      <a:pt x="220" y="78"/>
                    </a:lnTo>
                    <a:lnTo>
                      <a:pt x="224" y="61"/>
                    </a:lnTo>
                    <a:lnTo>
                      <a:pt x="222" y="59"/>
                    </a:lnTo>
                    <a:lnTo>
                      <a:pt x="220" y="57"/>
                    </a:lnTo>
                    <a:lnTo>
                      <a:pt x="214" y="57"/>
                    </a:lnTo>
                    <a:lnTo>
                      <a:pt x="209" y="57"/>
                    </a:lnTo>
                    <a:lnTo>
                      <a:pt x="201" y="55"/>
                    </a:lnTo>
                    <a:lnTo>
                      <a:pt x="192" y="55"/>
                    </a:lnTo>
                    <a:lnTo>
                      <a:pt x="182" y="55"/>
                    </a:lnTo>
                    <a:lnTo>
                      <a:pt x="173" y="57"/>
                    </a:lnTo>
                    <a:lnTo>
                      <a:pt x="161" y="57"/>
                    </a:lnTo>
                    <a:lnTo>
                      <a:pt x="152" y="61"/>
                    </a:lnTo>
                    <a:lnTo>
                      <a:pt x="140" y="65"/>
                    </a:lnTo>
                    <a:lnTo>
                      <a:pt x="131" y="72"/>
                    </a:lnTo>
                    <a:lnTo>
                      <a:pt x="119" y="80"/>
                    </a:lnTo>
                    <a:lnTo>
                      <a:pt x="112" y="89"/>
                    </a:lnTo>
                    <a:lnTo>
                      <a:pt x="104" y="103"/>
                    </a:lnTo>
                    <a:lnTo>
                      <a:pt x="98" y="118"/>
                    </a:lnTo>
                    <a:lnTo>
                      <a:pt x="97" y="114"/>
                    </a:lnTo>
                    <a:lnTo>
                      <a:pt x="89" y="108"/>
                    </a:lnTo>
                    <a:lnTo>
                      <a:pt x="81" y="99"/>
                    </a:lnTo>
                    <a:lnTo>
                      <a:pt x="76" y="93"/>
                    </a:lnTo>
                    <a:lnTo>
                      <a:pt x="76" y="91"/>
                    </a:lnTo>
                    <a:lnTo>
                      <a:pt x="81" y="89"/>
                    </a:lnTo>
                    <a:lnTo>
                      <a:pt x="83" y="85"/>
                    </a:lnTo>
                    <a:lnTo>
                      <a:pt x="89" y="80"/>
                    </a:lnTo>
                    <a:lnTo>
                      <a:pt x="93" y="70"/>
                    </a:lnTo>
                    <a:lnTo>
                      <a:pt x="97" y="59"/>
                    </a:lnTo>
                    <a:lnTo>
                      <a:pt x="97" y="51"/>
                    </a:lnTo>
                    <a:lnTo>
                      <a:pt x="97" y="46"/>
                    </a:lnTo>
                    <a:lnTo>
                      <a:pt x="93" y="38"/>
                    </a:lnTo>
                    <a:lnTo>
                      <a:pt x="93" y="30"/>
                    </a:lnTo>
                    <a:lnTo>
                      <a:pt x="89" y="30"/>
                    </a:lnTo>
                    <a:lnTo>
                      <a:pt x="85" y="32"/>
                    </a:lnTo>
                    <a:lnTo>
                      <a:pt x="78" y="34"/>
                    </a:lnTo>
                    <a:lnTo>
                      <a:pt x="72" y="40"/>
                    </a:lnTo>
                    <a:lnTo>
                      <a:pt x="66" y="46"/>
                    </a:lnTo>
                    <a:lnTo>
                      <a:pt x="59" y="57"/>
                    </a:lnTo>
                    <a:lnTo>
                      <a:pt x="57" y="61"/>
                    </a:lnTo>
                    <a:lnTo>
                      <a:pt x="57" y="68"/>
                    </a:lnTo>
                    <a:lnTo>
                      <a:pt x="57" y="76"/>
                    </a:lnTo>
                    <a:lnTo>
                      <a:pt x="57" y="85"/>
                    </a:lnTo>
                    <a:lnTo>
                      <a:pt x="53" y="82"/>
                    </a:lnTo>
                    <a:lnTo>
                      <a:pt x="45" y="78"/>
                    </a:lnTo>
                    <a:lnTo>
                      <a:pt x="40" y="74"/>
                    </a:lnTo>
                    <a:lnTo>
                      <a:pt x="34" y="72"/>
                    </a:lnTo>
                    <a:lnTo>
                      <a:pt x="26" y="72"/>
                    </a:lnTo>
                    <a:lnTo>
                      <a:pt x="21" y="72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2" y="72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1" name="Freeform 594"/>
              <p:cNvSpPr>
                <a:spLocks/>
              </p:cNvSpPr>
              <p:nvPr/>
            </p:nvSpPr>
            <p:spPr bwMode="auto">
              <a:xfrm rot="-9495803">
                <a:off x="3542" y="3899"/>
                <a:ext cx="39" cy="35"/>
              </a:xfrm>
              <a:custGeom>
                <a:avLst/>
                <a:gdLst>
                  <a:gd name="T0" fmla="*/ 0 w 306"/>
                  <a:gd name="T1" fmla="*/ 1 h 280"/>
                  <a:gd name="T2" fmla="*/ 0 w 306"/>
                  <a:gd name="T3" fmla="*/ 1 h 280"/>
                  <a:gd name="T4" fmla="*/ 0 w 306"/>
                  <a:gd name="T5" fmla="*/ 0 h 280"/>
                  <a:gd name="T6" fmla="*/ 0 w 306"/>
                  <a:gd name="T7" fmla="*/ 0 h 280"/>
                  <a:gd name="T8" fmla="*/ 0 w 306"/>
                  <a:gd name="T9" fmla="*/ 0 h 280"/>
                  <a:gd name="T10" fmla="*/ 0 w 306"/>
                  <a:gd name="T11" fmla="*/ 0 h 280"/>
                  <a:gd name="T12" fmla="*/ 0 w 306"/>
                  <a:gd name="T13" fmla="*/ 0 h 280"/>
                  <a:gd name="T14" fmla="*/ 0 w 306"/>
                  <a:gd name="T15" fmla="*/ 0 h 280"/>
                  <a:gd name="T16" fmla="*/ 0 w 306"/>
                  <a:gd name="T17" fmla="*/ 0 h 280"/>
                  <a:gd name="T18" fmla="*/ 1 w 306"/>
                  <a:gd name="T19" fmla="*/ 0 h 280"/>
                  <a:gd name="T20" fmla="*/ 1 w 306"/>
                  <a:gd name="T21" fmla="*/ 0 h 280"/>
                  <a:gd name="T22" fmla="*/ 1 w 306"/>
                  <a:gd name="T23" fmla="*/ 0 h 280"/>
                  <a:gd name="T24" fmla="*/ 1 w 306"/>
                  <a:gd name="T25" fmla="*/ 0 h 280"/>
                  <a:gd name="T26" fmla="*/ 0 w 306"/>
                  <a:gd name="T27" fmla="*/ 0 h 280"/>
                  <a:gd name="T28" fmla="*/ 0 w 306"/>
                  <a:gd name="T29" fmla="*/ 0 h 280"/>
                  <a:gd name="T30" fmla="*/ 0 w 306"/>
                  <a:gd name="T31" fmla="*/ 0 h 280"/>
                  <a:gd name="T32" fmla="*/ 0 w 306"/>
                  <a:gd name="T33" fmla="*/ 0 h 280"/>
                  <a:gd name="T34" fmla="*/ 0 w 306"/>
                  <a:gd name="T35" fmla="*/ 0 h 280"/>
                  <a:gd name="T36" fmla="*/ 0 w 306"/>
                  <a:gd name="T37" fmla="*/ 0 h 280"/>
                  <a:gd name="T38" fmla="*/ 0 w 306"/>
                  <a:gd name="T39" fmla="*/ 0 h 280"/>
                  <a:gd name="T40" fmla="*/ 1 w 306"/>
                  <a:gd name="T41" fmla="*/ 0 h 280"/>
                  <a:gd name="T42" fmla="*/ 1 w 306"/>
                  <a:gd name="T43" fmla="*/ 0 h 280"/>
                  <a:gd name="T44" fmla="*/ 1 w 306"/>
                  <a:gd name="T45" fmla="*/ 0 h 280"/>
                  <a:gd name="T46" fmla="*/ 0 w 306"/>
                  <a:gd name="T47" fmla="*/ 0 h 280"/>
                  <a:gd name="T48" fmla="*/ 0 w 306"/>
                  <a:gd name="T49" fmla="*/ 0 h 280"/>
                  <a:gd name="T50" fmla="*/ 0 w 306"/>
                  <a:gd name="T51" fmla="*/ 0 h 280"/>
                  <a:gd name="T52" fmla="*/ 0 w 306"/>
                  <a:gd name="T53" fmla="*/ 0 h 280"/>
                  <a:gd name="T54" fmla="*/ 0 w 306"/>
                  <a:gd name="T55" fmla="*/ 0 h 280"/>
                  <a:gd name="T56" fmla="*/ 0 w 306"/>
                  <a:gd name="T57" fmla="*/ 0 h 280"/>
                  <a:gd name="T58" fmla="*/ 0 w 306"/>
                  <a:gd name="T59" fmla="*/ 0 h 280"/>
                  <a:gd name="T60" fmla="*/ 0 w 306"/>
                  <a:gd name="T61" fmla="*/ 0 h 280"/>
                  <a:gd name="T62" fmla="*/ 1 w 306"/>
                  <a:gd name="T63" fmla="*/ 0 h 280"/>
                  <a:gd name="T64" fmla="*/ 0 w 306"/>
                  <a:gd name="T65" fmla="*/ 0 h 280"/>
                  <a:gd name="T66" fmla="*/ 0 w 306"/>
                  <a:gd name="T67" fmla="*/ 0 h 280"/>
                  <a:gd name="T68" fmla="*/ 0 w 306"/>
                  <a:gd name="T69" fmla="*/ 0 h 280"/>
                  <a:gd name="T70" fmla="*/ 0 w 306"/>
                  <a:gd name="T71" fmla="*/ 0 h 280"/>
                  <a:gd name="T72" fmla="*/ 0 w 306"/>
                  <a:gd name="T73" fmla="*/ 0 h 280"/>
                  <a:gd name="T74" fmla="*/ 0 w 306"/>
                  <a:gd name="T75" fmla="*/ 0 h 280"/>
                  <a:gd name="T76" fmla="*/ 0 w 306"/>
                  <a:gd name="T77" fmla="*/ 0 h 280"/>
                  <a:gd name="T78" fmla="*/ 0 w 306"/>
                  <a:gd name="T79" fmla="*/ 0 h 280"/>
                  <a:gd name="T80" fmla="*/ 0 w 306"/>
                  <a:gd name="T81" fmla="*/ 0 h 280"/>
                  <a:gd name="T82" fmla="*/ 0 w 306"/>
                  <a:gd name="T83" fmla="*/ 0 h 280"/>
                  <a:gd name="T84" fmla="*/ 0 w 306"/>
                  <a:gd name="T85" fmla="*/ 0 h 280"/>
                  <a:gd name="T86" fmla="*/ 0 w 306"/>
                  <a:gd name="T87" fmla="*/ 0 h 280"/>
                  <a:gd name="T88" fmla="*/ 0 w 306"/>
                  <a:gd name="T89" fmla="*/ 0 h 280"/>
                  <a:gd name="T90" fmla="*/ 0 w 306"/>
                  <a:gd name="T91" fmla="*/ 0 h 280"/>
                  <a:gd name="T92" fmla="*/ 0 w 306"/>
                  <a:gd name="T93" fmla="*/ 0 h 280"/>
                  <a:gd name="T94" fmla="*/ 0 w 306"/>
                  <a:gd name="T95" fmla="*/ 0 h 280"/>
                  <a:gd name="T96" fmla="*/ 0 w 306"/>
                  <a:gd name="T97" fmla="*/ 0 h 280"/>
                  <a:gd name="T98" fmla="*/ 0 w 306"/>
                  <a:gd name="T99" fmla="*/ 1 h 280"/>
                  <a:gd name="T100" fmla="*/ 0 w 306"/>
                  <a:gd name="T101" fmla="*/ 1 h 280"/>
                  <a:gd name="T102" fmla="*/ 0 w 306"/>
                  <a:gd name="T103" fmla="*/ 1 h 280"/>
                  <a:gd name="T104" fmla="*/ 0 w 306"/>
                  <a:gd name="T105" fmla="*/ 0 h 280"/>
                  <a:gd name="T106" fmla="*/ 0 w 306"/>
                  <a:gd name="T107" fmla="*/ 0 h 280"/>
                  <a:gd name="T108" fmla="*/ 0 w 306"/>
                  <a:gd name="T109" fmla="*/ 0 h 280"/>
                  <a:gd name="T110" fmla="*/ 0 w 306"/>
                  <a:gd name="T111" fmla="*/ 1 h 280"/>
                  <a:gd name="T112" fmla="*/ 0 w 306"/>
                  <a:gd name="T113" fmla="*/ 1 h 280"/>
                  <a:gd name="T114" fmla="*/ 0 w 306"/>
                  <a:gd name="T115" fmla="*/ 1 h 280"/>
                  <a:gd name="T116" fmla="*/ 0 w 306"/>
                  <a:gd name="T117" fmla="*/ 1 h 280"/>
                  <a:gd name="T118" fmla="*/ 0 w 306"/>
                  <a:gd name="T119" fmla="*/ 1 h 280"/>
                  <a:gd name="T120" fmla="*/ 0 w 306"/>
                  <a:gd name="T121" fmla="*/ 1 h 28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6"/>
                  <a:gd name="T184" fmla="*/ 0 h 280"/>
                  <a:gd name="T185" fmla="*/ 306 w 306"/>
                  <a:gd name="T186" fmla="*/ 280 h 28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6" h="280">
                    <a:moveTo>
                      <a:pt x="0" y="276"/>
                    </a:moveTo>
                    <a:lnTo>
                      <a:pt x="0" y="274"/>
                    </a:lnTo>
                    <a:lnTo>
                      <a:pt x="0" y="270"/>
                    </a:lnTo>
                    <a:lnTo>
                      <a:pt x="4" y="265"/>
                    </a:lnTo>
                    <a:lnTo>
                      <a:pt x="6" y="259"/>
                    </a:lnTo>
                    <a:lnTo>
                      <a:pt x="10" y="247"/>
                    </a:lnTo>
                    <a:lnTo>
                      <a:pt x="13" y="238"/>
                    </a:lnTo>
                    <a:lnTo>
                      <a:pt x="17" y="223"/>
                    </a:lnTo>
                    <a:lnTo>
                      <a:pt x="23" y="209"/>
                    </a:lnTo>
                    <a:lnTo>
                      <a:pt x="25" y="192"/>
                    </a:lnTo>
                    <a:lnTo>
                      <a:pt x="29" y="173"/>
                    </a:lnTo>
                    <a:lnTo>
                      <a:pt x="30" y="154"/>
                    </a:lnTo>
                    <a:lnTo>
                      <a:pt x="34" y="135"/>
                    </a:lnTo>
                    <a:lnTo>
                      <a:pt x="34" y="111"/>
                    </a:lnTo>
                    <a:lnTo>
                      <a:pt x="34" y="88"/>
                    </a:lnTo>
                    <a:lnTo>
                      <a:pt x="32" y="63"/>
                    </a:lnTo>
                    <a:lnTo>
                      <a:pt x="30" y="38"/>
                    </a:lnTo>
                    <a:lnTo>
                      <a:pt x="32" y="36"/>
                    </a:lnTo>
                    <a:lnTo>
                      <a:pt x="36" y="33"/>
                    </a:lnTo>
                    <a:lnTo>
                      <a:pt x="46" y="27"/>
                    </a:lnTo>
                    <a:lnTo>
                      <a:pt x="57" y="23"/>
                    </a:lnTo>
                    <a:lnTo>
                      <a:pt x="70" y="16"/>
                    </a:lnTo>
                    <a:lnTo>
                      <a:pt x="87" y="12"/>
                    </a:lnTo>
                    <a:lnTo>
                      <a:pt x="106" y="4"/>
                    </a:lnTo>
                    <a:lnTo>
                      <a:pt x="127" y="2"/>
                    </a:lnTo>
                    <a:lnTo>
                      <a:pt x="146" y="0"/>
                    </a:lnTo>
                    <a:lnTo>
                      <a:pt x="169" y="2"/>
                    </a:lnTo>
                    <a:lnTo>
                      <a:pt x="192" y="4"/>
                    </a:lnTo>
                    <a:lnTo>
                      <a:pt x="215" y="14"/>
                    </a:lnTo>
                    <a:lnTo>
                      <a:pt x="238" y="23"/>
                    </a:lnTo>
                    <a:lnTo>
                      <a:pt x="262" y="40"/>
                    </a:lnTo>
                    <a:lnTo>
                      <a:pt x="283" y="63"/>
                    </a:lnTo>
                    <a:lnTo>
                      <a:pt x="306" y="93"/>
                    </a:lnTo>
                    <a:lnTo>
                      <a:pt x="304" y="90"/>
                    </a:lnTo>
                    <a:lnTo>
                      <a:pt x="300" y="88"/>
                    </a:lnTo>
                    <a:lnTo>
                      <a:pt x="293" y="82"/>
                    </a:lnTo>
                    <a:lnTo>
                      <a:pt x="285" y="76"/>
                    </a:lnTo>
                    <a:lnTo>
                      <a:pt x="274" y="71"/>
                    </a:lnTo>
                    <a:lnTo>
                      <a:pt x="260" y="65"/>
                    </a:lnTo>
                    <a:lnTo>
                      <a:pt x="245" y="57"/>
                    </a:lnTo>
                    <a:lnTo>
                      <a:pt x="230" y="52"/>
                    </a:lnTo>
                    <a:lnTo>
                      <a:pt x="211" y="44"/>
                    </a:lnTo>
                    <a:lnTo>
                      <a:pt x="194" y="40"/>
                    </a:lnTo>
                    <a:lnTo>
                      <a:pt x="173" y="36"/>
                    </a:lnTo>
                    <a:lnTo>
                      <a:pt x="154" y="36"/>
                    </a:lnTo>
                    <a:lnTo>
                      <a:pt x="129" y="36"/>
                    </a:lnTo>
                    <a:lnTo>
                      <a:pt x="108" y="40"/>
                    </a:lnTo>
                    <a:lnTo>
                      <a:pt x="86" y="48"/>
                    </a:lnTo>
                    <a:lnTo>
                      <a:pt x="65" y="59"/>
                    </a:lnTo>
                    <a:lnTo>
                      <a:pt x="68" y="57"/>
                    </a:lnTo>
                    <a:lnTo>
                      <a:pt x="76" y="55"/>
                    </a:lnTo>
                    <a:lnTo>
                      <a:pt x="86" y="55"/>
                    </a:lnTo>
                    <a:lnTo>
                      <a:pt x="95" y="54"/>
                    </a:lnTo>
                    <a:lnTo>
                      <a:pt x="108" y="54"/>
                    </a:lnTo>
                    <a:lnTo>
                      <a:pt x="124" y="54"/>
                    </a:lnTo>
                    <a:lnTo>
                      <a:pt x="139" y="55"/>
                    </a:lnTo>
                    <a:lnTo>
                      <a:pt x="154" y="57"/>
                    </a:lnTo>
                    <a:lnTo>
                      <a:pt x="171" y="63"/>
                    </a:lnTo>
                    <a:lnTo>
                      <a:pt x="186" y="69"/>
                    </a:lnTo>
                    <a:lnTo>
                      <a:pt x="205" y="76"/>
                    </a:lnTo>
                    <a:lnTo>
                      <a:pt x="221" y="86"/>
                    </a:lnTo>
                    <a:lnTo>
                      <a:pt x="236" y="99"/>
                    </a:lnTo>
                    <a:lnTo>
                      <a:pt x="251" y="116"/>
                    </a:lnTo>
                    <a:lnTo>
                      <a:pt x="266" y="135"/>
                    </a:lnTo>
                    <a:lnTo>
                      <a:pt x="262" y="135"/>
                    </a:lnTo>
                    <a:lnTo>
                      <a:pt x="260" y="131"/>
                    </a:lnTo>
                    <a:lnTo>
                      <a:pt x="255" y="130"/>
                    </a:lnTo>
                    <a:lnTo>
                      <a:pt x="249" y="126"/>
                    </a:lnTo>
                    <a:lnTo>
                      <a:pt x="240" y="120"/>
                    </a:lnTo>
                    <a:lnTo>
                      <a:pt x="230" y="114"/>
                    </a:lnTo>
                    <a:lnTo>
                      <a:pt x="217" y="111"/>
                    </a:lnTo>
                    <a:lnTo>
                      <a:pt x="205" y="105"/>
                    </a:lnTo>
                    <a:lnTo>
                      <a:pt x="190" y="99"/>
                    </a:lnTo>
                    <a:lnTo>
                      <a:pt x="173" y="95"/>
                    </a:lnTo>
                    <a:lnTo>
                      <a:pt x="156" y="92"/>
                    </a:lnTo>
                    <a:lnTo>
                      <a:pt x="139" y="90"/>
                    </a:lnTo>
                    <a:lnTo>
                      <a:pt x="118" y="90"/>
                    </a:lnTo>
                    <a:lnTo>
                      <a:pt x="99" y="90"/>
                    </a:lnTo>
                    <a:lnTo>
                      <a:pt x="78" y="93"/>
                    </a:lnTo>
                    <a:lnTo>
                      <a:pt x="63" y="95"/>
                    </a:lnTo>
                    <a:lnTo>
                      <a:pt x="68" y="95"/>
                    </a:lnTo>
                    <a:lnTo>
                      <a:pt x="76" y="97"/>
                    </a:lnTo>
                    <a:lnTo>
                      <a:pt x="84" y="97"/>
                    </a:lnTo>
                    <a:lnTo>
                      <a:pt x="97" y="99"/>
                    </a:lnTo>
                    <a:lnTo>
                      <a:pt x="106" y="101"/>
                    </a:lnTo>
                    <a:lnTo>
                      <a:pt x="120" y="105"/>
                    </a:lnTo>
                    <a:lnTo>
                      <a:pt x="133" y="109"/>
                    </a:lnTo>
                    <a:lnTo>
                      <a:pt x="148" y="114"/>
                    </a:lnTo>
                    <a:lnTo>
                      <a:pt x="160" y="122"/>
                    </a:lnTo>
                    <a:lnTo>
                      <a:pt x="175" y="131"/>
                    </a:lnTo>
                    <a:lnTo>
                      <a:pt x="186" y="141"/>
                    </a:lnTo>
                    <a:lnTo>
                      <a:pt x="200" y="152"/>
                    </a:lnTo>
                    <a:lnTo>
                      <a:pt x="211" y="166"/>
                    </a:lnTo>
                    <a:lnTo>
                      <a:pt x="222" y="183"/>
                    </a:lnTo>
                    <a:lnTo>
                      <a:pt x="221" y="183"/>
                    </a:lnTo>
                    <a:lnTo>
                      <a:pt x="219" y="181"/>
                    </a:lnTo>
                    <a:lnTo>
                      <a:pt x="215" y="177"/>
                    </a:lnTo>
                    <a:lnTo>
                      <a:pt x="209" y="173"/>
                    </a:lnTo>
                    <a:lnTo>
                      <a:pt x="200" y="168"/>
                    </a:lnTo>
                    <a:lnTo>
                      <a:pt x="194" y="162"/>
                    </a:lnTo>
                    <a:lnTo>
                      <a:pt x="183" y="158"/>
                    </a:lnTo>
                    <a:lnTo>
                      <a:pt x="173" y="152"/>
                    </a:lnTo>
                    <a:lnTo>
                      <a:pt x="160" y="147"/>
                    </a:lnTo>
                    <a:lnTo>
                      <a:pt x="148" y="143"/>
                    </a:lnTo>
                    <a:lnTo>
                      <a:pt x="133" y="139"/>
                    </a:lnTo>
                    <a:lnTo>
                      <a:pt x="120" y="137"/>
                    </a:lnTo>
                    <a:lnTo>
                      <a:pt x="103" y="133"/>
                    </a:lnTo>
                    <a:lnTo>
                      <a:pt x="87" y="133"/>
                    </a:lnTo>
                    <a:lnTo>
                      <a:pt x="72" y="135"/>
                    </a:lnTo>
                    <a:lnTo>
                      <a:pt x="55" y="137"/>
                    </a:lnTo>
                    <a:lnTo>
                      <a:pt x="57" y="137"/>
                    </a:lnTo>
                    <a:lnTo>
                      <a:pt x="68" y="141"/>
                    </a:lnTo>
                    <a:lnTo>
                      <a:pt x="76" y="143"/>
                    </a:lnTo>
                    <a:lnTo>
                      <a:pt x="84" y="145"/>
                    </a:lnTo>
                    <a:lnTo>
                      <a:pt x="91" y="149"/>
                    </a:lnTo>
                    <a:lnTo>
                      <a:pt x="103" y="154"/>
                    </a:lnTo>
                    <a:lnTo>
                      <a:pt x="112" y="158"/>
                    </a:lnTo>
                    <a:lnTo>
                      <a:pt x="122" y="166"/>
                    </a:lnTo>
                    <a:lnTo>
                      <a:pt x="131" y="171"/>
                    </a:lnTo>
                    <a:lnTo>
                      <a:pt x="141" y="181"/>
                    </a:lnTo>
                    <a:lnTo>
                      <a:pt x="150" y="189"/>
                    </a:lnTo>
                    <a:lnTo>
                      <a:pt x="160" y="202"/>
                    </a:lnTo>
                    <a:lnTo>
                      <a:pt x="165" y="213"/>
                    </a:lnTo>
                    <a:lnTo>
                      <a:pt x="175" y="227"/>
                    </a:lnTo>
                    <a:lnTo>
                      <a:pt x="171" y="223"/>
                    </a:lnTo>
                    <a:lnTo>
                      <a:pt x="164" y="217"/>
                    </a:lnTo>
                    <a:lnTo>
                      <a:pt x="156" y="211"/>
                    </a:lnTo>
                    <a:lnTo>
                      <a:pt x="150" y="208"/>
                    </a:lnTo>
                    <a:lnTo>
                      <a:pt x="143" y="202"/>
                    </a:lnTo>
                    <a:lnTo>
                      <a:pt x="135" y="198"/>
                    </a:lnTo>
                    <a:lnTo>
                      <a:pt x="125" y="192"/>
                    </a:lnTo>
                    <a:lnTo>
                      <a:pt x="116" y="189"/>
                    </a:lnTo>
                    <a:lnTo>
                      <a:pt x="106" y="185"/>
                    </a:lnTo>
                    <a:lnTo>
                      <a:pt x="95" y="183"/>
                    </a:lnTo>
                    <a:lnTo>
                      <a:pt x="82" y="179"/>
                    </a:lnTo>
                    <a:lnTo>
                      <a:pt x="70" y="179"/>
                    </a:lnTo>
                    <a:lnTo>
                      <a:pt x="59" y="179"/>
                    </a:lnTo>
                    <a:lnTo>
                      <a:pt x="48" y="181"/>
                    </a:lnTo>
                    <a:lnTo>
                      <a:pt x="49" y="181"/>
                    </a:lnTo>
                    <a:lnTo>
                      <a:pt x="57" y="183"/>
                    </a:lnTo>
                    <a:lnTo>
                      <a:pt x="61" y="185"/>
                    </a:lnTo>
                    <a:lnTo>
                      <a:pt x="67" y="187"/>
                    </a:lnTo>
                    <a:lnTo>
                      <a:pt x="72" y="190"/>
                    </a:lnTo>
                    <a:lnTo>
                      <a:pt x="80" y="196"/>
                    </a:lnTo>
                    <a:lnTo>
                      <a:pt x="86" y="198"/>
                    </a:lnTo>
                    <a:lnTo>
                      <a:pt x="93" y="204"/>
                    </a:lnTo>
                    <a:lnTo>
                      <a:pt x="99" y="209"/>
                    </a:lnTo>
                    <a:lnTo>
                      <a:pt x="106" y="217"/>
                    </a:lnTo>
                    <a:lnTo>
                      <a:pt x="110" y="223"/>
                    </a:lnTo>
                    <a:lnTo>
                      <a:pt x="116" y="232"/>
                    </a:lnTo>
                    <a:lnTo>
                      <a:pt x="120" y="242"/>
                    </a:lnTo>
                    <a:lnTo>
                      <a:pt x="125" y="251"/>
                    </a:lnTo>
                    <a:lnTo>
                      <a:pt x="122" y="249"/>
                    </a:lnTo>
                    <a:lnTo>
                      <a:pt x="116" y="244"/>
                    </a:lnTo>
                    <a:lnTo>
                      <a:pt x="106" y="238"/>
                    </a:lnTo>
                    <a:lnTo>
                      <a:pt x="97" y="232"/>
                    </a:lnTo>
                    <a:lnTo>
                      <a:pt x="89" y="228"/>
                    </a:lnTo>
                    <a:lnTo>
                      <a:pt x="82" y="227"/>
                    </a:lnTo>
                    <a:lnTo>
                      <a:pt x="76" y="223"/>
                    </a:lnTo>
                    <a:lnTo>
                      <a:pt x="68" y="223"/>
                    </a:lnTo>
                    <a:lnTo>
                      <a:pt x="63" y="221"/>
                    </a:lnTo>
                    <a:lnTo>
                      <a:pt x="55" y="221"/>
                    </a:lnTo>
                    <a:lnTo>
                      <a:pt x="48" y="221"/>
                    </a:lnTo>
                    <a:lnTo>
                      <a:pt x="42" y="225"/>
                    </a:lnTo>
                    <a:lnTo>
                      <a:pt x="46" y="225"/>
                    </a:lnTo>
                    <a:lnTo>
                      <a:pt x="55" y="230"/>
                    </a:lnTo>
                    <a:lnTo>
                      <a:pt x="61" y="234"/>
                    </a:lnTo>
                    <a:lnTo>
                      <a:pt x="67" y="244"/>
                    </a:lnTo>
                    <a:lnTo>
                      <a:pt x="68" y="247"/>
                    </a:lnTo>
                    <a:lnTo>
                      <a:pt x="72" y="253"/>
                    </a:lnTo>
                    <a:lnTo>
                      <a:pt x="74" y="259"/>
                    </a:lnTo>
                    <a:lnTo>
                      <a:pt x="78" y="268"/>
                    </a:lnTo>
                    <a:lnTo>
                      <a:pt x="74" y="265"/>
                    </a:lnTo>
                    <a:lnTo>
                      <a:pt x="67" y="257"/>
                    </a:lnTo>
                    <a:lnTo>
                      <a:pt x="59" y="253"/>
                    </a:lnTo>
                    <a:lnTo>
                      <a:pt x="51" y="249"/>
                    </a:lnTo>
                    <a:lnTo>
                      <a:pt x="42" y="249"/>
                    </a:lnTo>
                    <a:lnTo>
                      <a:pt x="30" y="251"/>
                    </a:lnTo>
                    <a:lnTo>
                      <a:pt x="30" y="253"/>
                    </a:lnTo>
                    <a:lnTo>
                      <a:pt x="34" y="259"/>
                    </a:lnTo>
                    <a:lnTo>
                      <a:pt x="38" y="268"/>
                    </a:lnTo>
                    <a:lnTo>
                      <a:pt x="42" y="276"/>
                    </a:lnTo>
                    <a:lnTo>
                      <a:pt x="11" y="280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2" name="Freeform 593"/>
              <p:cNvSpPr>
                <a:spLocks/>
              </p:cNvSpPr>
              <p:nvPr/>
            </p:nvSpPr>
            <p:spPr bwMode="auto">
              <a:xfrm rot="-9495803">
                <a:off x="3541" y="3845"/>
                <a:ext cx="66" cy="66"/>
              </a:xfrm>
              <a:custGeom>
                <a:avLst/>
                <a:gdLst>
                  <a:gd name="T0" fmla="*/ 0 w 515"/>
                  <a:gd name="T1" fmla="*/ 1 h 513"/>
                  <a:gd name="T2" fmla="*/ 0 w 515"/>
                  <a:gd name="T3" fmla="*/ 1 h 513"/>
                  <a:gd name="T4" fmla="*/ 0 w 515"/>
                  <a:gd name="T5" fmla="*/ 1 h 513"/>
                  <a:gd name="T6" fmla="*/ 0 w 515"/>
                  <a:gd name="T7" fmla="*/ 1 h 513"/>
                  <a:gd name="T8" fmla="*/ 0 w 515"/>
                  <a:gd name="T9" fmla="*/ 1 h 513"/>
                  <a:gd name="T10" fmla="*/ 1 w 515"/>
                  <a:gd name="T11" fmla="*/ 1 h 513"/>
                  <a:gd name="T12" fmla="*/ 1 w 515"/>
                  <a:gd name="T13" fmla="*/ 1 h 513"/>
                  <a:gd name="T14" fmla="*/ 1 w 515"/>
                  <a:gd name="T15" fmla="*/ 1 h 513"/>
                  <a:gd name="T16" fmla="*/ 0 w 515"/>
                  <a:gd name="T17" fmla="*/ 1 h 513"/>
                  <a:gd name="T18" fmla="*/ 0 w 515"/>
                  <a:gd name="T19" fmla="*/ 1 h 513"/>
                  <a:gd name="T20" fmla="*/ 0 w 515"/>
                  <a:gd name="T21" fmla="*/ 1 h 513"/>
                  <a:gd name="T22" fmla="*/ 1 w 515"/>
                  <a:gd name="T23" fmla="*/ 1 h 513"/>
                  <a:gd name="T24" fmla="*/ 1 w 515"/>
                  <a:gd name="T25" fmla="*/ 1 h 513"/>
                  <a:gd name="T26" fmla="*/ 1 w 515"/>
                  <a:gd name="T27" fmla="*/ 1 h 513"/>
                  <a:gd name="T28" fmla="*/ 1 w 515"/>
                  <a:gd name="T29" fmla="*/ 1 h 513"/>
                  <a:gd name="T30" fmla="*/ 0 w 515"/>
                  <a:gd name="T31" fmla="*/ 1 h 513"/>
                  <a:gd name="T32" fmla="*/ 0 w 515"/>
                  <a:gd name="T33" fmla="*/ 1 h 513"/>
                  <a:gd name="T34" fmla="*/ 0 w 515"/>
                  <a:gd name="T35" fmla="*/ 1 h 513"/>
                  <a:gd name="T36" fmla="*/ 1 w 515"/>
                  <a:gd name="T37" fmla="*/ 1 h 513"/>
                  <a:gd name="T38" fmla="*/ 1 w 515"/>
                  <a:gd name="T39" fmla="*/ 1 h 513"/>
                  <a:gd name="T40" fmla="*/ 1 w 515"/>
                  <a:gd name="T41" fmla="*/ 1 h 513"/>
                  <a:gd name="T42" fmla="*/ 0 w 515"/>
                  <a:gd name="T43" fmla="*/ 1 h 513"/>
                  <a:gd name="T44" fmla="*/ 0 w 515"/>
                  <a:gd name="T45" fmla="*/ 1 h 513"/>
                  <a:gd name="T46" fmla="*/ 1 w 515"/>
                  <a:gd name="T47" fmla="*/ 1 h 513"/>
                  <a:gd name="T48" fmla="*/ 0 w 515"/>
                  <a:gd name="T49" fmla="*/ 1 h 513"/>
                  <a:gd name="T50" fmla="*/ 0 w 515"/>
                  <a:gd name="T51" fmla="*/ 1 h 513"/>
                  <a:gd name="T52" fmla="*/ 1 w 515"/>
                  <a:gd name="T53" fmla="*/ 1 h 513"/>
                  <a:gd name="T54" fmla="*/ 1 w 515"/>
                  <a:gd name="T55" fmla="*/ 1 h 513"/>
                  <a:gd name="T56" fmla="*/ 1 w 515"/>
                  <a:gd name="T57" fmla="*/ 1 h 513"/>
                  <a:gd name="T58" fmla="*/ 1 w 515"/>
                  <a:gd name="T59" fmla="*/ 1 h 513"/>
                  <a:gd name="T60" fmla="*/ 1 w 515"/>
                  <a:gd name="T61" fmla="*/ 1 h 513"/>
                  <a:gd name="T62" fmla="*/ 1 w 515"/>
                  <a:gd name="T63" fmla="*/ 0 h 513"/>
                  <a:gd name="T64" fmla="*/ 1 w 515"/>
                  <a:gd name="T65" fmla="*/ 1 h 513"/>
                  <a:gd name="T66" fmla="*/ 1 w 515"/>
                  <a:gd name="T67" fmla="*/ 1 h 513"/>
                  <a:gd name="T68" fmla="*/ 1 w 515"/>
                  <a:gd name="T69" fmla="*/ 1 h 513"/>
                  <a:gd name="T70" fmla="*/ 1 w 515"/>
                  <a:gd name="T71" fmla="*/ 1 h 513"/>
                  <a:gd name="T72" fmla="*/ 1 w 515"/>
                  <a:gd name="T73" fmla="*/ 0 h 513"/>
                  <a:gd name="T74" fmla="*/ 1 w 515"/>
                  <a:gd name="T75" fmla="*/ 0 h 513"/>
                  <a:gd name="T76" fmla="*/ 1 w 515"/>
                  <a:gd name="T77" fmla="*/ 0 h 513"/>
                  <a:gd name="T78" fmla="*/ 1 w 515"/>
                  <a:gd name="T79" fmla="*/ 0 h 513"/>
                  <a:gd name="T80" fmla="*/ 1 w 515"/>
                  <a:gd name="T81" fmla="*/ 0 h 513"/>
                  <a:gd name="T82" fmla="*/ 1 w 515"/>
                  <a:gd name="T83" fmla="*/ 0 h 513"/>
                  <a:gd name="T84" fmla="*/ 1 w 515"/>
                  <a:gd name="T85" fmla="*/ 0 h 513"/>
                  <a:gd name="T86" fmla="*/ 1 w 515"/>
                  <a:gd name="T87" fmla="*/ 0 h 513"/>
                  <a:gd name="T88" fmla="*/ 1 w 515"/>
                  <a:gd name="T89" fmla="*/ 0 h 513"/>
                  <a:gd name="T90" fmla="*/ 1 w 515"/>
                  <a:gd name="T91" fmla="*/ 0 h 513"/>
                  <a:gd name="T92" fmla="*/ 1 w 515"/>
                  <a:gd name="T93" fmla="*/ 0 h 513"/>
                  <a:gd name="T94" fmla="*/ 1 w 515"/>
                  <a:gd name="T95" fmla="*/ 0 h 513"/>
                  <a:gd name="T96" fmla="*/ 1 w 515"/>
                  <a:gd name="T97" fmla="*/ 0 h 513"/>
                  <a:gd name="T98" fmla="*/ 1 w 515"/>
                  <a:gd name="T99" fmla="*/ 0 h 513"/>
                  <a:gd name="T100" fmla="*/ 1 w 515"/>
                  <a:gd name="T101" fmla="*/ 1 h 513"/>
                  <a:gd name="T102" fmla="*/ 1 w 515"/>
                  <a:gd name="T103" fmla="*/ 0 h 513"/>
                  <a:gd name="T104" fmla="*/ 1 w 515"/>
                  <a:gd name="T105" fmla="*/ 0 h 513"/>
                  <a:gd name="T106" fmla="*/ 1 w 515"/>
                  <a:gd name="T107" fmla="*/ 0 h 513"/>
                  <a:gd name="T108" fmla="*/ 1 w 515"/>
                  <a:gd name="T109" fmla="*/ 1 h 513"/>
                  <a:gd name="T110" fmla="*/ 1 w 515"/>
                  <a:gd name="T111" fmla="*/ 1 h 513"/>
                  <a:gd name="T112" fmla="*/ 1 w 515"/>
                  <a:gd name="T113" fmla="*/ 1 h 513"/>
                  <a:gd name="T114" fmla="*/ 1 w 515"/>
                  <a:gd name="T115" fmla="*/ 1 h 513"/>
                  <a:gd name="T116" fmla="*/ 0 w 515"/>
                  <a:gd name="T117" fmla="*/ 1 h 51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515"/>
                  <a:gd name="T178" fmla="*/ 0 h 513"/>
                  <a:gd name="T179" fmla="*/ 515 w 515"/>
                  <a:gd name="T180" fmla="*/ 513 h 51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515" h="513">
                    <a:moveTo>
                      <a:pt x="152" y="279"/>
                    </a:moveTo>
                    <a:lnTo>
                      <a:pt x="150" y="279"/>
                    </a:lnTo>
                    <a:lnTo>
                      <a:pt x="150" y="283"/>
                    </a:lnTo>
                    <a:lnTo>
                      <a:pt x="148" y="288"/>
                    </a:lnTo>
                    <a:lnTo>
                      <a:pt x="148" y="296"/>
                    </a:lnTo>
                    <a:lnTo>
                      <a:pt x="144" y="306"/>
                    </a:lnTo>
                    <a:lnTo>
                      <a:pt x="140" y="317"/>
                    </a:lnTo>
                    <a:lnTo>
                      <a:pt x="134" y="330"/>
                    </a:lnTo>
                    <a:lnTo>
                      <a:pt x="129" y="345"/>
                    </a:lnTo>
                    <a:lnTo>
                      <a:pt x="119" y="361"/>
                    </a:lnTo>
                    <a:lnTo>
                      <a:pt x="112" y="376"/>
                    </a:lnTo>
                    <a:lnTo>
                      <a:pt x="98" y="393"/>
                    </a:lnTo>
                    <a:lnTo>
                      <a:pt x="83" y="412"/>
                    </a:lnTo>
                    <a:lnTo>
                      <a:pt x="66" y="429"/>
                    </a:lnTo>
                    <a:lnTo>
                      <a:pt x="47" y="446"/>
                    </a:lnTo>
                    <a:lnTo>
                      <a:pt x="24" y="463"/>
                    </a:lnTo>
                    <a:lnTo>
                      <a:pt x="0" y="482"/>
                    </a:lnTo>
                    <a:lnTo>
                      <a:pt x="5" y="488"/>
                    </a:lnTo>
                    <a:lnTo>
                      <a:pt x="17" y="496"/>
                    </a:lnTo>
                    <a:lnTo>
                      <a:pt x="36" y="501"/>
                    </a:lnTo>
                    <a:lnTo>
                      <a:pt x="58" y="507"/>
                    </a:lnTo>
                    <a:lnTo>
                      <a:pt x="83" y="511"/>
                    </a:lnTo>
                    <a:lnTo>
                      <a:pt x="112" y="513"/>
                    </a:lnTo>
                    <a:lnTo>
                      <a:pt x="142" y="513"/>
                    </a:lnTo>
                    <a:lnTo>
                      <a:pt x="176" y="511"/>
                    </a:lnTo>
                    <a:lnTo>
                      <a:pt x="209" y="505"/>
                    </a:lnTo>
                    <a:lnTo>
                      <a:pt x="243" y="496"/>
                    </a:lnTo>
                    <a:lnTo>
                      <a:pt x="275" y="484"/>
                    </a:lnTo>
                    <a:lnTo>
                      <a:pt x="306" y="469"/>
                    </a:lnTo>
                    <a:lnTo>
                      <a:pt x="332" y="446"/>
                    </a:lnTo>
                    <a:lnTo>
                      <a:pt x="359" y="422"/>
                    </a:lnTo>
                    <a:lnTo>
                      <a:pt x="380" y="389"/>
                    </a:lnTo>
                    <a:lnTo>
                      <a:pt x="397" y="355"/>
                    </a:lnTo>
                    <a:lnTo>
                      <a:pt x="395" y="355"/>
                    </a:lnTo>
                    <a:lnTo>
                      <a:pt x="389" y="359"/>
                    </a:lnTo>
                    <a:lnTo>
                      <a:pt x="382" y="366"/>
                    </a:lnTo>
                    <a:lnTo>
                      <a:pt x="370" y="376"/>
                    </a:lnTo>
                    <a:lnTo>
                      <a:pt x="357" y="383"/>
                    </a:lnTo>
                    <a:lnTo>
                      <a:pt x="342" y="395"/>
                    </a:lnTo>
                    <a:lnTo>
                      <a:pt x="325" y="406"/>
                    </a:lnTo>
                    <a:lnTo>
                      <a:pt x="304" y="418"/>
                    </a:lnTo>
                    <a:lnTo>
                      <a:pt x="281" y="427"/>
                    </a:lnTo>
                    <a:lnTo>
                      <a:pt x="256" y="439"/>
                    </a:lnTo>
                    <a:lnTo>
                      <a:pt x="230" y="446"/>
                    </a:lnTo>
                    <a:lnTo>
                      <a:pt x="201" y="454"/>
                    </a:lnTo>
                    <a:lnTo>
                      <a:pt x="171" y="456"/>
                    </a:lnTo>
                    <a:lnTo>
                      <a:pt x="138" y="458"/>
                    </a:lnTo>
                    <a:lnTo>
                      <a:pt x="106" y="454"/>
                    </a:lnTo>
                    <a:lnTo>
                      <a:pt x="74" y="448"/>
                    </a:lnTo>
                    <a:lnTo>
                      <a:pt x="76" y="446"/>
                    </a:lnTo>
                    <a:lnTo>
                      <a:pt x="81" y="446"/>
                    </a:lnTo>
                    <a:lnTo>
                      <a:pt x="91" y="444"/>
                    </a:lnTo>
                    <a:lnTo>
                      <a:pt x="104" y="444"/>
                    </a:lnTo>
                    <a:lnTo>
                      <a:pt x="117" y="441"/>
                    </a:lnTo>
                    <a:lnTo>
                      <a:pt x="136" y="439"/>
                    </a:lnTo>
                    <a:lnTo>
                      <a:pt x="155" y="433"/>
                    </a:lnTo>
                    <a:lnTo>
                      <a:pt x="176" y="429"/>
                    </a:lnTo>
                    <a:lnTo>
                      <a:pt x="197" y="420"/>
                    </a:lnTo>
                    <a:lnTo>
                      <a:pt x="220" y="414"/>
                    </a:lnTo>
                    <a:lnTo>
                      <a:pt x="241" y="403"/>
                    </a:lnTo>
                    <a:lnTo>
                      <a:pt x="264" y="391"/>
                    </a:lnTo>
                    <a:lnTo>
                      <a:pt x="283" y="378"/>
                    </a:lnTo>
                    <a:lnTo>
                      <a:pt x="304" y="363"/>
                    </a:lnTo>
                    <a:lnTo>
                      <a:pt x="323" y="345"/>
                    </a:lnTo>
                    <a:lnTo>
                      <a:pt x="340" y="326"/>
                    </a:lnTo>
                    <a:lnTo>
                      <a:pt x="338" y="326"/>
                    </a:lnTo>
                    <a:lnTo>
                      <a:pt x="334" y="328"/>
                    </a:lnTo>
                    <a:lnTo>
                      <a:pt x="328" y="332"/>
                    </a:lnTo>
                    <a:lnTo>
                      <a:pt x="321" y="336"/>
                    </a:lnTo>
                    <a:lnTo>
                      <a:pt x="309" y="342"/>
                    </a:lnTo>
                    <a:lnTo>
                      <a:pt x="302" y="347"/>
                    </a:lnTo>
                    <a:lnTo>
                      <a:pt x="288" y="355"/>
                    </a:lnTo>
                    <a:lnTo>
                      <a:pt x="275" y="363"/>
                    </a:lnTo>
                    <a:lnTo>
                      <a:pt x="260" y="368"/>
                    </a:lnTo>
                    <a:lnTo>
                      <a:pt x="245" y="374"/>
                    </a:lnTo>
                    <a:lnTo>
                      <a:pt x="226" y="378"/>
                    </a:lnTo>
                    <a:lnTo>
                      <a:pt x="211" y="383"/>
                    </a:lnTo>
                    <a:lnTo>
                      <a:pt x="191" y="385"/>
                    </a:lnTo>
                    <a:lnTo>
                      <a:pt x="172" y="387"/>
                    </a:lnTo>
                    <a:lnTo>
                      <a:pt x="153" y="387"/>
                    </a:lnTo>
                    <a:lnTo>
                      <a:pt x="134" y="385"/>
                    </a:lnTo>
                    <a:lnTo>
                      <a:pt x="134" y="383"/>
                    </a:lnTo>
                    <a:lnTo>
                      <a:pt x="138" y="383"/>
                    </a:lnTo>
                    <a:lnTo>
                      <a:pt x="144" y="382"/>
                    </a:lnTo>
                    <a:lnTo>
                      <a:pt x="150" y="382"/>
                    </a:lnTo>
                    <a:lnTo>
                      <a:pt x="157" y="378"/>
                    </a:lnTo>
                    <a:lnTo>
                      <a:pt x="167" y="376"/>
                    </a:lnTo>
                    <a:lnTo>
                      <a:pt x="176" y="372"/>
                    </a:lnTo>
                    <a:lnTo>
                      <a:pt x="186" y="368"/>
                    </a:lnTo>
                    <a:lnTo>
                      <a:pt x="197" y="363"/>
                    </a:lnTo>
                    <a:lnTo>
                      <a:pt x="209" y="357"/>
                    </a:lnTo>
                    <a:lnTo>
                      <a:pt x="220" y="349"/>
                    </a:lnTo>
                    <a:lnTo>
                      <a:pt x="231" y="342"/>
                    </a:lnTo>
                    <a:lnTo>
                      <a:pt x="241" y="332"/>
                    </a:lnTo>
                    <a:lnTo>
                      <a:pt x="252" y="325"/>
                    </a:lnTo>
                    <a:lnTo>
                      <a:pt x="260" y="313"/>
                    </a:lnTo>
                    <a:lnTo>
                      <a:pt x="269" y="302"/>
                    </a:lnTo>
                    <a:lnTo>
                      <a:pt x="268" y="302"/>
                    </a:lnTo>
                    <a:lnTo>
                      <a:pt x="262" y="307"/>
                    </a:lnTo>
                    <a:lnTo>
                      <a:pt x="256" y="309"/>
                    </a:lnTo>
                    <a:lnTo>
                      <a:pt x="250" y="311"/>
                    </a:lnTo>
                    <a:lnTo>
                      <a:pt x="245" y="315"/>
                    </a:lnTo>
                    <a:lnTo>
                      <a:pt x="239" y="319"/>
                    </a:lnTo>
                    <a:lnTo>
                      <a:pt x="231" y="321"/>
                    </a:lnTo>
                    <a:lnTo>
                      <a:pt x="222" y="325"/>
                    </a:lnTo>
                    <a:lnTo>
                      <a:pt x="214" y="325"/>
                    </a:lnTo>
                    <a:lnTo>
                      <a:pt x="205" y="326"/>
                    </a:lnTo>
                    <a:lnTo>
                      <a:pt x="195" y="328"/>
                    </a:lnTo>
                    <a:lnTo>
                      <a:pt x="184" y="330"/>
                    </a:lnTo>
                    <a:lnTo>
                      <a:pt x="174" y="330"/>
                    </a:lnTo>
                    <a:lnTo>
                      <a:pt x="165" y="330"/>
                    </a:lnTo>
                    <a:lnTo>
                      <a:pt x="167" y="328"/>
                    </a:lnTo>
                    <a:lnTo>
                      <a:pt x="172" y="326"/>
                    </a:lnTo>
                    <a:lnTo>
                      <a:pt x="182" y="321"/>
                    </a:lnTo>
                    <a:lnTo>
                      <a:pt x="195" y="317"/>
                    </a:lnTo>
                    <a:lnTo>
                      <a:pt x="207" y="309"/>
                    </a:lnTo>
                    <a:lnTo>
                      <a:pt x="216" y="302"/>
                    </a:lnTo>
                    <a:lnTo>
                      <a:pt x="226" y="290"/>
                    </a:lnTo>
                    <a:lnTo>
                      <a:pt x="231" y="281"/>
                    </a:lnTo>
                    <a:lnTo>
                      <a:pt x="230" y="281"/>
                    </a:lnTo>
                    <a:lnTo>
                      <a:pt x="228" y="281"/>
                    </a:lnTo>
                    <a:lnTo>
                      <a:pt x="222" y="285"/>
                    </a:lnTo>
                    <a:lnTo>
                      <a:pt x="216" y="287"/>
                    </a:lnTo>
                    <a:lnTo>
                      <a:pt x="209" y="287"/>
                    </a:lnTo>
                    <a:lnTo>
                      <a:pt x="201" y="287"/>
                    </a:lnTo>
                    <a:lnTo>
                      <a:pt x="190" y="287"/>
                    </a:lnTo>
                    <a:lnTo>
                      <a:pt x="180" y="287"/>
                    </a:lnTo>
                    <a:lnTo>
                      <a:pt x="180" y="285"/>
                    </a:lnTo>
                    <a:lnTo>
                      <a:pt x="186" y="283"/>
                    </a:lnTo>
                    <a:lnTo>
                      <a:pt x="191" y="279"/>
                    </a:lnTo>
                    <a:lnTo>
                      <a:pt x="199" y="277"/>
                    </a:lnTo>
                    <a:lnTo>
                      <a:pt x="209" y="273"/>
                    </a:lnTo>
                    <a:lnTo>
                      <a:pt x="222" y="271"/>
                    </a:lnTo>
                    <a:lnTo>
                      <a:pt x="235" y="269"/>
                    </a:lnTo>
                    <a:lnTo>
                      <a:pt x="250" y="269"/>
                    </a:lnTo>
                    <a:lnTo>
                      <a:pt x="266" y="268"/>
                    </a:lnTo>
                    <a:lnTo>
                      <a:pt x="285" y="269"/>
                    </a:lnTo>
                    <a:lnTo>
                      <a:pt x="302" y="271"/>
                    </a:lnTo>
                    <a:lnTo>
                      <a:pt x="323" y="279"/>
                    </a:lnTo>
                    <a:lnTo>
                      <a:pt x="344" y="287"/>
                    </a:lnTo>
                    <a:lnTo>
                      <a:pt x="364" y="300"/>
                    </a:lnTo>
                    <a:lnTo>
                      <a:pt x="385" y="315"/>
                    </a:lnTo>
                    <a:lnTo>
                      <a:pt x="406" y="334"/>
                    </a:lnTo>
                    <a:lnTo>
                      <a:pt x="406" y="332"/>
                    </a:lnTo>
                    <a:lnTo>
                      <a:pt x="410" y="332"/>
                    </a:lnTo>
                    <a:lnTo>
                      <a:pt x="416" y="330"/>
                    </a:lnTo>
                    <a:lnTo>
                      <a:pt x="421" y="330"/>
                    </a:lnTo>
                    <a:lnTo>
                      <a:pt x="429" y="325"/>
                    </a:lnTo>
                    <a:lnTo>
                      <a:pt x="437" y="321"/>
                    </a:lnTo>
                    <a:lnTo>
                      <a:pt x="446" y="317"/>
                    </a:lnTo>
                    <a:lnTo>
                      <a:pt x="456" y="311"/>
                    </a:lnTo>
                    <a:lnTo>
                      <a:pt x="465" y="302"/>
                    </a:lnTo>
                    <a:lnTo>
                      <a:pt x="473" y="294"/>
                    </a:lnTo>
                    <a:lnTo>
                      <a:pt x="480" y="283"/>
                    </a:lnTo>
                    <a:lnTo>
                      <a:pt x="488" y="271"/>
                    </a:lnTo>
                    <a:lnTo>
                      <a:pt x="492" y="258"/>
                    </a:lnTo>
                    <a:lnTo>
                      <a:pt x="496" y="243"/>
                    </a:lnTo>
                    <a:lnTo>
                      <a:pt x="498" y="224"/>
                    </a:lnTo>
                    <a:lnTo>
                      <a:pt x="498" y="205"/>
                    </a:lnTo>
                    <a:lnTo>
                      <a:pt x="494" y="205"/>
                    </a:lnTo>
                    <a:lnTo>
                      <a:pt x="486" y="207"/>
                    </a:lnTo>
                    <a:lnTo>
                      <a:pt x="479" y="209"/>
                    </a:lnTo>
                    <a:lnTo>
                      <a:pt x="473" y="211"/>
                    </a:lnTo>
                    <a:lnTo>
                      <a:pt x="465" y="214"/>
                    </a:lnTo>
                    <a:lnTo>
                      <a:pt x="458" y="218"/>
                    </a:lnTo>
                    <a:lnTo>
                      <a:pt x="450" y="222"/>
                    </a:lnTo>
                    <a:lnTo>
                      <a:pt x="440" y="230"/>
                    </a:lnTo>
                    <a:lnTo>
                      <a:pt x="431" y="235"/>
                    </a:lnTo>
                    <a:lnTo>
                      <a:pt x="425" y="245"/>
                    </a:lnTo>
                    <a:lnTo>
                      <a:pt x="416" y="254"/>
                    </a:lnTo>
                    <a:lnTo>
                      <a:pt x="410" y="266"/>
                    </a:lnTo>
                    <a:lnTo>
                      <a:pt x="402" y="279"/>
                    </a:lnTo>
                    <a:lnTo>
                      <a:pt x="399" y="294"/>
                    </a:lnTo>
                    <a:lnTo>
                      <a:pt x="399" y="292"/>
                    </a:lnTo>
                    <a:lnTo>
                      <a:pt x="399" y="290"/>
                    </a:lnTo>
                    <a:lnTo>
                      <a:pt x="399" y="285"/>
                    </a:lnTo>
                    <a:lnTo>
                      <a:pt x="399" y="279"/>
                    </a:lnTo>
                    <a:lnTo>
                      <a:pt x="399" y="269"/>
                    </a:lnTo>
                    <a:lnTo>
                      <a:pt x="402" y="262"/>
                    </a:lnTo>
                    <a:lnTo>
                      <a:pt x="404" y="252"/>
                    </a:lnTo>
                    <a:lnTo>
                      <a:pt x="410" y="245"/>
                    </a:lnTo>
                    <a:lnTo>
                      <a:pt x="412" y="233"/>
                    </a:lnTo>
                    <a:lnTo>
                      <a:pt x="420" y="224"/>
                    </a:lnTo>
                    <a:lnTo>
                      <a:pt x="427" y="214"/>
                    </a:lnTo>
                    <a:lnTo>
                      <a:pt x="439" y="205"/>
                    </a:lnTo>
                    <a:lnTo>
                      <a:pt x="450" y="197"/>
                    </a:lnTo>
                    <a:lnTo>
                      <a:pt x="463" y="192"/>
                    </a:lnTo>
                    <a:lnTo>
                      <a:pt x="480" y="186"/>
                    </a:lnTo>
                    <a:lnTo>
                      <a:pt x="498" y="184"/>
                    </a:lnTo>
                    <a:lnTo>
                      <a:pt x="498" y="182"/>
                    </a:lnTo>
                    <a:lnTo>
                      <a:pt x="501" y="176"/>
                    </a:lnTo>
                    <a:lnTo>
                      <a:pt x="503" y="169"/>
                    </a:lnTo>
                    <a:lnTo>
                      <a:pt x="507" y="161"/>
                    </a:lnTo>
                    <a:lnTo>
                      <a:pt x="509" y="148"/>
                    </a:lnTo>
                    <a:lnTo>
                      <a:pt x="511" y="134"/>
                    </a:lnTo>
                    <a:lnTo>
                      <a:pt x="513" y="121"/>
                    </a:lnTo>
                    <a:lnTo>
                      <a:pt x="515" y="106"/>
                    </a:lnTo>
                    <a:lnTo>
                      <a:pt x="513" y="91"/>
                    </a:lnTo>
                    <a:lnTo>
                      <a:pt x="509" y="76"/>
                    </a:lnTo>
                    <a:lnTo>
                      <a:pt x="505" y="58"/>
                    </a:lnTo>
                    <a:lnTo>
                      <a:pt x="498" y="45"/>
                    </a:lnTo>
                    <a:lnTo>
                      <a:pt x="486" y="30"/>
                    </a:lnTo>
                    <a:lnTo>
                      <a:pt x="473" y="19"/>
                    </a:lnTo>
                    <a:lnTo>
                      <a:pt x="456" y="7"/>
                    </a:lnTo>
                    <a:lnTo>
                      <a:pt x="435" y="0"/>
                    </a:lnTo>
                    <a:lnTo>
                      <a:pt x="433" y="0"/>
                    </a:lnTo>
                    <a:lnTo>
                      <a:pt x="431" y="3"/>
                    </a:lnTo>
                    <a:lnTo>
                      <a:pt x="429" y="9"/>
                    </a:lnTo>
                    <a:lnTo>
                      <a:pt x="427" y="15"/>
                    </a:lnTo>
                    <a:lnTo>
                      <a:pt x="425" y="22"/>
                    </a:lnTo>
                    <a:lnTo>
                      <a:pt x="425" y="34"/>
                    </a:lnTo>
                    <a:lnTo>
                      <a:pt x="421" y="43"/>
                    </a:lnTo>
                    <a:lnTo>
                      <a:pt x="421" y="57"/>
                    </a:lnTo>
                    <a:lnTo>
                      <a:pt x="421" y="68"/>
                    </a:lnTo>
                    <a:lnTo>
                      <a:pt x="421" y="81"/>
                    </a:lnTo>
                    <a:lnTo>
                      <a:pt x="423" y="96"/>
                    </a:lnTo>
                    <a:lnTo>
                      <a:pt x="427" y="112"/>
                    </a:lnTo>
                    <a:lnTo>
                      <a:pt x="431" y="125"/>
                    </a:lnTo>
                    <a:lnTo>
                      <a:pt x="439" y="140"/>
                    </a:lnTo>
                    <a:lnTo>
                      <a:pt x="446" y="155"/>
                    </a:lnTo>
                    <a:lnTo>
                      <a:pt x="458" y="171"/>
                    </a:lnTo>
                    <a:lnTo>
                      <a:pt x="440" y="182"/>
                    </a:lnTo>
                    <a:lnTo>
                      <a:pt x="439" y="176"/>
                    </a:lnTo>
                    <a:lnTo>
                      <a:pt x="437" y="169"/>
                    </a:lnTo>
                    <a:lnTo>
                      <a:pt x="435" y="161"/>
                    </a:lnTo>
                    <a:lnTo>
                      <a:pt x="435" y="153"/>
                    </a:lnTo>
                    <a:lnTo>
                      <a:pt x="431" y="148"/>
                    </a:lnTo>
                    <a:lnTo>
                      <a:pt x="429" y="140"/>
                    </a:lnTo>
                    <a:lnTo>
                      <a:pt x="425" y="131"/>
                    </a:lnTo>
                    <a:lnTo>
                      <a:pt x="420" y="123"/>
                    </a:lnTo>
                    <a:lnTo>
                      <a:pt x="412" y="115"/>
                    </a:lnTo>
                    <a:lnTo>
                      <a:pt x="406" y="110"/>
                    </a:lnTo>
                    <a:lnTo>
                      <a:pt x="399" y="102"/>
                    </a:lnTo>
                    <a:lnTo>
                      <a:pt x="389" y="98"/>
                    </a:lnTo>
                    <a:lnTo>
                      <a:pt x="378" y="93"/>
                    </a:lnTo>
                    <a:lnTo>
                      <a:pt x="364" y="93"/>
                    </a:lnTo>
                    <a:lnTo>
                      <a:pt x="363" y="93"/>
                    </a:lnTo>
                    <a:lnTo>
                      <a:pt x="363" y="96"/>
                    </a:lnTo>
                    <a:lnTo>
                      <a:pt x="363" y="100"/>
                    </a:lnTo>
                    <a:lnTo>
                      <a:pt x="363" y="106"/>
                    </a:lnTo>
                    <a:lnTo>
                      <a:pt x="363" y="112"/>
                    </a:lnTo>
                    <a:lnTo>
                      <a:pt x="363" y="121"/>
                    </a:lnTo>
                    <a:lnTo>
                      <a:pt x="363" y="129"/>
                    </a:lnTo>
                    <a:lnTo>
                      <a:pt x="364" y="138"/>
                    </a:lnTo>
                    <a:lnTo>
                      <a:pt x="364" y="148"/>
                    </a:lnTo>
                    <a:lnTo>
                      <a:pt x="368" y="157"/>
                    </a:lnTo>
                    <a:lnTo>
                      <a:pt x="372" y="165"/>
                    </a:lnTo>
                    <a:lnTo>
                      <a:pt x="380" y="174"/>
                    </a:lnTo>
                    <a:lnTo>
                      <a:pt x="385" y="182"/>
                    </a:lnTo>
                    <a:lnTo>
                      <a:pt x="395" y="188"/>
                    </a:lnTo>
                    <a:lnTo>
                      <a:pt x="404" y="193"/>
                    </a:lnTo>
                    <a:lnTo>
                      <a:pt x="418" y="197"/>
                    </a:lnTo>
                    <a:lnTo>
                      <a:pt x="397" y="228"/>
                    </a:lnTo>
                    <a:lnTo>
                      <a:pt x="395" y="224"/>
                    </a:lnTo>
                    <a:lnTo>
                      <a:pt x="395" y="218"/>
                    </a:lnTo>
                    <a:lnTo>
                      <a:pt x="391" y="207"/>
                    </a:lnTo>
                    <a:lnTo>
                      <a:pt x="383" y="197"/>
                    </a:lnTo>
                    <a:lnTo>
                      <a:pt x="378" y="192"/>
                    </a:lnTo>
                    <a:lnTo>
                      <a:pt x="372" y="188"/>
                    </a:lnTo>
                    <a:lnTo>
                      <a:pt x="364" y="182"/>
                    </a:lnTo>
                    <a:lnTo>
                      <a:pt x="355" y="178"/>
                    </a:lnTo>
                    <a:lnTo>
                      <a:pt x="344" y="174"/>
                    </a:lnTo>
                    <a:lnTo>
                      <a:pt x="330" y="174"/>
                    </a:lnTo>
                    <a:lnTo>
                      <a:pt x="317" y="172"/>
                    </a:lnTo>
                    <a:lnTo>
                      <a:pt x="300" y="174"/>
                    </a:lnTo>
                    <a:lnTo>
                      <a:pt x="298" y="178"/>
                    </a:lnTo>
                    <a:lnTo>
                      <a:pt x="300" y="186"/>
                    </a:lnTo>
                    <a:lnTo>
                      <a:pt x="300" y="190"/>
                    </a:lnTo>
                    <a:lnTo>
                      <a:pt x="302" y="197"/>
                    </a:lnTo>
                    <a:lnTo>
                      <a:pt x="304" y="205"/>
                    </a:lnTo>
                    <a:lnTo>
                      <a:pt x="307" y="212"/>
                    </a:lnTo>
                    <a:lnTo>
                      <a:pt x="311" y="218"/>
                    </a:lnTo>
                    <a:lnTo>
                      <a:pt x="317" y="224"/>
                    </a:lnTo>
                    <a:lnTo>
                      <a:pt x="323" y="230"/>
                    </a:lnTo>
                    <a:lnTo>
                      <a:pt x="332" y="237"/>
                    </a:lnTo>
                    <a:lnTo>
                      <a:pt x="342" y="243"/>
                    </a:lnTo>
                    <a:lnTo>
                      <a:pt x="355" y="247"/>
                    </a:lnTo>
                    <a:lnTo>
                      <a:pt x="368" y="249"/>
                    </a:lnTo>
                    <a:lnTo>
                      <a:pt x="385" y="250"/>
                    </a:lnTo>
                    <a:lnTo>
                      <a:pt x="385" y="287"/>
                    </a:lnTo>
                    <a:lnTo>
                      <a:pt x="364" y="273"/>
                    </a:lnTo>
                    <a:lnTo>
                      <a:pt x="347" y="264"/>
                    </a:lnTo>
                    <a:lnTo>
                      <a:pt x="328" y="258"/>
                    </a:lnTo>
                    <a:lnTo>
                      <a:pt x="313" y="252"/>
                    </a:lnTo>
                    <a:lnTo>
                      <a:pt x="296" y="249"/>
                    </a:lnTo>
                    <a:lnTo>
                      <a:pt x="281" y="247"/>
                    </a:lnTo>
                    <a:lnTo>
                      <a:pt x="266" y="245"/>
                    </a:lnTo>
                    <a:lnTo>
                      <a:pt x="250" y="247"/>
                    </a:lnTo>
                    <a:lnTo>
                      <a:pt x="235" y="247"/>
                    </a:lnTo>
                    <a:lnTo>
                      <a:pt x="222" y="250"/>
                    </a:lnTo>
                    <a:lnTo>
                      <a:pt x="209" y="254"/>
                    </a:lnTo>
                    <a:lnTo>
                      <a:pt x="197" y="258"/>
                    </a:lnTo>
                    <a:lnTo>
                      <a:pt x="184" y="262"/>
                    </a:lnTo>
                    <a:lnTo>
                      <a:pt x="172" y="268"/>
                    </a:lnTo>
                    <a:lnTo>
                      <a:pt x="163" y="271"/>
                    </a:lnTo>
                    <a:lnTo>
                      <a:pt x="152" y="27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3" name="Freeform 592"/>
              <p:cNvSpPr>
                <a:spLocks/>
              </p:cNvSpPr>
              <p:nvPr/>
            </p:nvSpPr>
            <p:spPr bwMode="auto">
              <a:xfrm rot="-9495803">
                <a:off x="3594" y="3863"/>
                <a:ext cx="41" cy="26"/>
              </a:xfrm>
              <a:custGeom>
                <a:avLst/>
                <a:gdLst>
                  <a:gd name="T0" fmla="*/ 0 w 317"/>
                  <a:gd name="T1" fmla="*/ 0 h 200"/>
                  <a:gd name="T2" fmla="*/ 0 w 317"/>
                  <a:gd name="T3" fmla="*/ 0 h 200"/>
                  <a:gd name="T4" fmla="*/ 0 w 317"/>
                  <a:gd name="T5" fmla="*/ 0 h 200"/>
                  <a:gd name="T6" fmla="*/ 1 w 317"/>
                  <a:gd name="T7" fmla="*/ 0 h 200"/>
                  <a:gd name="T8" fmla="*/ 1 w 317"/>
                  <a:gd name="T9" fmla="*/ 0 h 200"/>
                  <a:gd name="T10" fmla="*/ 1 w 317"/>
                  <a:gd name="T11" fmla="*/ 0 h 200"/>
                  <a:gd name="T12" fmla="*/ 1 w 317"/>
                  <a:gd name="T13" fmla="*/ 0 h 200"/>
                  <a:gd name="T14" fmla="*/ 1 w 317"/>
                  <a:gd name="T15" fmla="*/ 0 h 200"/>
                  <a:gd name="T16" fmla="*/ 1 w 317"/>
                  <a:gd name="T17" fmla="*/ 0 h 200"/>
                  <a:gd name="T18" fmla="*/ 0 w 317"/>
                  <a:gd name="T19" fmla="*/ 0 h 200"/>
                  <a:gd name="T20" fmla="*/ 0 w 317"/>
                  <a:gd name="T21" fmla="*/ 0 h 200"/>
                  <a:gd name="T22" fmla="*/ 0 w 317"/>
                  <a:gd name="T23" fmla="*/ 0 h 200"/>
                  <a:gd name="T24" fmla="*/ 0 w 317"/>
                  <a:gd name="T25" fmla="*/ 0 h 200"/>
                  <a:gd name="T26" fmla="*/ 1 w 317"/>
                  <a:gd name="T27" fmla="*/ 0 h 200"/>
                  <a:gd name="T28" fmla="*/ 1 w 317"/>
                  <a:gd name="T29" fmla="*/ 0 h 200"/>
                  <a:gd name="T30" fmla="*/ 1 w 317"/>
                  <a:gd name="T31" fmla="*/ 0 h 200"/>
                  <a:gd name="T32" fmla="*/ 1 w 317"/>
                  <a:gd name="T33" fmla="*/ 0 h 200"/>
                  <a:gd name="T34" fmla="*/ 1 w 317"/>
                  <a:gd name="T35" fmla="*/ 0 h 200"/>
                  <a:gd name="T36" fmla="*/ 0 w 317"/>
                  <a:gd name="T37" fmla="*/ 0 h 200"/>
                  <a:gd name="T38" fmla="*/ 0 w 317"/>
                  <a:gd name="T39" fmla="*/ 0 h 200"/>
                  <a:gd name="T40" fmla="*/ 0 w 317"/>
                  <a:gd name="T41" fmla="*/ 0 h 200"/>
                  <a:gd name="T42" fmla="*/ 0 w 317"/>
                  <a:gd name="T43" fmla="*/ 0 h 200"/>
                  <a:gd name="T44" fmla="*/ 0 w 317"/>
                  <a:gd name="T45" fmla="*/ 0 h 200"/>
                  <a:gd name="T46" fmla="*/ 0 w 317"/>
                  <a:gd name="T47" fmla="*/ 0 h 200"/>
                  <a:gd name="T48" fmla="*/ 0 w 317"/>
                  <a:gd name="T49" fmla="*/ 0 h 200"/>
                  <a:gd name="T50" fmla="*/ 0 w 317"/>
                  <a:gd name="T51" fmla="*/ 0 h 200"/>
                  <a:gd name="T52" fmla="*/ 0 w 317"/>
                  <a:gd name="T53" fmla="*/ 0 h 200"/>
                  <a:gd name="T54" fmla="*/ 0 w 317"/>
                  <a:gd name="T55" fmla="*/ 0 h 200"/>
                  <a:gd name="T56" fmla="*/ 0 w 317"/>
                  <a:gd name="T57" fmla="*/ 0 h 200"/>
                  <a:gd name="T58" fmla="*/ 0 w 317"/>
                  <a:gd name="T59" fmla="*/ 0 h 200"/>
                  <a:gd name="T60" fmla="*/ 0 w 317"/>
                  <a:gd name="T61" fmla="*/ 0 h 200"/>
                  <a:gd name="T62" fmla="*/ 0 w 317"/>
                  <a:gd name="T63" fmla="*/ 0 h 200"/>
                  <a:gd name="T64" fmla="*/ 0 w 317"/>
                  <a:gd name="T65" fmla="*/ 0 h 200"/>
                  <a:gd name="T66" fmla="*/ 0 w 317"/>
                  <a:gd name="T67" fmla="*/ 0 h 200"/>
                  <a:gd name="T68" fmla="*/ 0 w 317"/>
                  <a:gd name="T69" fmla="*/ 0 h 200"/>
                  <a:gd name="T70" fmla="*/ 0 w 317"/>
                  <a:gd name="T71" fmla="*/ 0 h 200"/>
                  <a:gd name="T72" fmla="*/ 0 w 317"/>
                  <a:gd name="T73" fmla="*/ 0 h 200"/>
                  <a:gd name="T74" fmla="*/ 0 w 317"/>
                  <a:gd name="T75" fmla="*/ 0 h 200"/>
                  <a:gd name="T76" fmla="*/ 0 w 317"/>
                  <a:gd name="T77" fmla="*/ 0 h 200"/>
                  <a:gd name="T78" fmla="*/ 0 w 317"/>
                  <a:gd name="T79" fmla="*/ 0 h 200"/>
                  <a:gd name="T80" fmla="*/ 0 w 317"/>
                  <a:gd name="T81" fmla="*/ 0 h 200"/>
                  <a:gd name="T82" fmla="*/ 0 w 317"/>
                  <a:gd name="T83" fmla="*/ 0 h 200"/>
                  <a:gd name="T84" fmla="*/ 0 w 317"/>
                  <a:gd name="T85" fmla="*/ 0 h 200"/>
                  <a:gd name="T86" fmla="*/ 0 w 317"/>
                  <a:gd name="T87" fmla="*/ 0 h 200"/>
                  <a:gd name="T88" fmla="*/ 0 w 317"/>
                  <a:gd name="T89" fmla="*/ 0 h 2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7"/>
                  <a:gd name="T136" fmla="*/ 0 h 200"/>
                  <a:gd name="T137" fmla="*/ 317 w 317"/>
                  <a:gd name="T138" fmla="*/ 200 h 2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7" h="200">
                    <a:moveTo>
                      <a:pt x="66" y="29"/>
                    </a:moveTo>
                    <a:lnTo>
                      <a:pt x="70" y="31"/>
                    </a:lnTo>
                    <a:lnTo>
                      <a:pt x="76" y="31"/>
                    </a:lnTo>
                    <a:lnTo>
                      <a:pt x="85" y="35"/>
                    </a:lnTo>
                    <a:lnTo>
                      <a:pt x="95" y="36"/>
                    </a:lnTo>
                    <a:lnTo>
                      <a:pt x="108" y="40"/>
                    </a:lnTo>
                    <a:lnTo>
                      <a:pt x="122" y="40"/>
                    </a:lnTo>
                    <a:lnTo>
                      <a:pt x="141" y="42"/>
                    </a:lnTo>
                    <a:lnTo>
                      <a:pt x="156" y="42"/>
                    </a:lnTo>
                    <a:lnTo>
                      <a:pt x="177" y="42"/>
                    </a:lnTo>
                    <a:lnTo>
                      <a:pt x="196" y="40"/>
                    </a:lnTo>
                    <a:lnTo>
                      <a:pt x="218" y="36"/>
                    </a:lnTo>
                    <a:lnTo>
                      <a:pt x="241" y="31"/>
                    </a:lnTo>
                    <a:lnTo>
                      <a:pt x="266" y="23"/>
                    </a:lnTo>
                    <a:lnTo>
                      <a:pt x="291" y="12"/>
                    </a:lnTo>
                    <a:lnTo>
                      <a:pt x="317" y="0"/>
                    </a:lnTo>
                    <a:lnTo>
                      <a:pt x="315" y="2"/>
                    </a:lnTo>
                    <a:lnTo>
                      <a:pt x="315" y="6"/>
                    </a:lnTo>
                    <a:lnTo>
                      <a:pt x="312" y="12"/>
                    </a:lnTo>
                    <a:lnTo>
                      <a:pt x="310" y="23"/>
                    </a:lnTo>
                    <a:lnTo>
                      <a:pt x="304" y="35"/>
                    </a:lnTo>
                    <a:lnTo>
                      <a:pt x="296" y="46"/>
                    </a:lnTo>
                    <a:lnTo>
                      <a:pt x="291" y="61"/>
                    </a:lnTo>
                    <a:lnTo>
                      <a:pt x="281" y="76"/>
                    </a:lnTo>
                    <a:lnTo>
                      <a:pt x="270" y="92"/>
                    </a:lnTo>
                    <a:lnTo>
                      <a:pt x="260" y="107"/>
                    </a:lnTo>
                    <a:lnTo>
                      <a:pt x="245" y="122"/>
                    </a:lnTo>
                    <a:lnTo>
                      <a:pt x="232" y="139"/>
                    </a:lnTo>
                    <a:lnTo>
                      <a:pt x="215" y="152"/>
                    </a:lnTo>
                    <a:lnTo>
                      <a:pt x="198" y="166"/>
                    </a:lnTo>
                    <a:lnTo>
                      <a:pt x="177" y="177"/>
                    </a:lnTo>
                    <a:lnTo>
                      <a:pt x="156" y="189"/>
                    </a:lnTo>
                    <a:lnTo>
                      <a:pt x="158" y="185"/>
                    </a:lnTo>
                    <a:lnTo>
                      <a:pt x="167" y="177"/>
                    </a:lnTo>
                    <a:lnTo>
                      <a:pt x="171" y="171"/>
                    </a:lnTo>
                    <a:lnTo>
                      <a:pt x="179" y="166"/>
                    </a:lnTo>
                    <a:lnTo>
                      <a:pt x="186" y="158"/>
                    </a:lnTo>
                    <a:lnTo>
                      <a:pt x="194" y="151"/>
                    </a:lnTo>
                    <a:lnTo>
                      <a:pt x="201" y="139"/>
                    </a:lnTo>
                    <a:lnTo>
                      <a:pt x="209" y="130"/>
                    </a:lnTo>
                    <a:lnTo>
                      <a:pt x="215" y="118"/>
                    </a:lnTo>
                    <a:lnTo>
                      <a:pt x="224" y="107"/>
                    </a:lnTo>
                    <a:lnTo>
                      <a:pt x="230" y="93"/>
                    </a:lnTo>
                    <a:lnTo>
                      <a:pt x="236" y="80"/>
                    </a:lnTo>
                    <a:lnTo>
                      <a:pt x="239" y="67"/>
                    </a:lnTo>
                    <a:lnTo>
                      <a:pt x="245" y="52"/>
                    </a:lnTo>
                    <a:lnTo>
                      <a:pt x="243" y="52"/>
                    </a:lnTo>
                    <a:lnTo>
                      <a:pt x="243" y="55"/>
                    </a:lnTo>
                    <a:lnTo>
                      <a:pt x="239" y="61"/>
                    </a:lnTo>
                    <a:lnTo>
                      <a:pt x="237" y="67"/>
                    </a:lnTo>
                    <a:lnTo>
                      <a:pt x="230" y="74"/>
                    </a:lnTo>
                    <a:lnTo>
                      <a:pt x="226" y="86"/>
                    </a:lnTo>
                    <a:lnTo>
                      <a:pt x="218" y="95"/>
                    </a:lnTo>
                    <a:lnTo>
                      <a:pt x="213" y="107"/>
                    </a:lnTo>
                    <a:lnTo>
                      <a:pt x="203" y="118"/>
                    </a:lnTo>
                    <a:lnTo>
                      <a:pt x="194" y="130"/>
                    </a:lnTo>
                    <a:lnTo>
                      <a:pt x="182" y="141"/>
                    </a:lnTo>
                    <a:lnTo>
                      <a:pt x="171" y="154"/>
                    </a:lnTo>
                    <a:lnTo>
                      <a:pt x="156" y="164"/>
                    </a:lnTo>
                    <a:lnTo>
                      <a:pt x="142" y="177"/>
                    </a:lnTo>
                    <a:lnTo>
                      <a:pt x="125" y="185"/>
                    </a:lnTo>
                    <a:lnTo>
                      <a:pt x="110" y="196"/>
                    </a:lnTo>
                    <a:lnTo>
                      <a:pt x="112" y="192"/>
                    </a:lnTo>
                    <a:lnTo>
                      <a:pt x="118" y="187"/>
                    </a:lnTo>
                    <a:lnTo>
                      <a:pt x="122" y="181"/>
                    </a:lnTo>
                    <a:lnTo>
                      <a:pt x="127" y="175"/>
                    </a:lnTo>
                    <a:lnTo>
                      <a:pt x="135" y="168"/>
                    </a:lnTo>
                    <a:lnTo>
                      <a:pt x="141" y="162"/>
                    </a:lnTo>
                    <a:lnTo>
                      <a:pt x="146" y="151"/>
                    </a:lnTo>
                    <a:lnTo>
                      <a:pt x="154" y="141"/>
                    </a:lnTo>
                    <a:lnTo>
                      <a:pt x="160" y="130"/>
                    </a:lnTo>
                    <a:lnTo>
                      <a:pt x="167" y="118"/>
                    </a:lnTo>
                    <a:lnTo>
                      <a:pt x="173" y="107"/>
                    </a:lnTo>
                    <a:lnTo>
                      <a:pt x="179" y="93"/>
                    </a:lnTo>
                    <a:lnTo>
                      <a:pt x="182" y="78"/>
                    </a:lnTo>
                    <a:lnTo>
                      <a:pt x="188" y="65"/>
                    </a:lnTo>
                    <a:lnTo>
                      <a:pt x="186" y="65"/>
                    </a:lnTo>
                    <a:lnTo>
                      <a:pt x="184" y="67"/>
                    </a:lnTo>
                    <a:lnTo>
                      <a:pt x="180" y="73"/>
                    </a:lnTo>
                    <a:lnTo>
                      <a:pt x="177" y="78"/>
                    </a:lnTo>
                    <a:lnTo>
                      <a:pt x="171" y="86"/>
                    </a:lnTo>
                    <a:lnTo>
                      <a:pt x="165" y="97"/>
                    </a:lnTo>
                    <a:lnTo>
                      <a:pt x="158" y="107"/>
                    </a:lnTo>
                    <a:lnTo>
                      <a:pt x="150" y="118"/>
                    </a:lnTo>
                    <a:lnTo>
                      <a:pt x="141" y="128"/>
                    </a:lnTo>
                    <a:lnTo>
                      <a:pt x="129" y="139"/>
                    </a:lnTo>
                    <a:lnTo>
                      <a:pt x="116" y="151"/>
                    </a:lnTo>
                    <a:lnTo>
                      <a:pt x="104" y="162"/>
                    </a:lnTo>
                    <a:lnTo>
                      <a:pt x="91" y="173"/>
                    </a:lnTo>
                    <a:lnTo>
                      <a:pt x="76" y="183"/>
                    </a:lnTo>
                    <a:lnTo>
                      <a:pt x="61" y="192"/>
                    </a:lnTo>
                    <a:lnTo>
                      <a:pt x="45" y="200"/>
                    </a:lnTo>
                    <a:lnTo>
                      <a:pt x="47" y="198"/>
                    </a:lnTo>
                    <a:lnTo>
                      <a:pt x="55" y="190"/>
                    </a:lnTo>
                    <a:lnTo>
                      <a:pt x="59" y="185"/>
                    </a:lnTo>
                    <a:lnTo>
                      <a:pt x="64" y="179"/>
                    </a:lnTo>
                    <a:lnTo>
                      <a:pt x="72" y="173"/>
                    </a:lnTo>
                    <a:lnTo>
                      <a:pt x="80" y="166"/>
                    </a:lnTo>
                    <a:lnTo>
                      <a:pt x="85" y="154"/>
                    </a:lnTo>
                    <a:lnTo>
                      <a:pt x="91" y="145"/>
                    </a:lnTo>
                    <a:lnTo>
                      <a:pt x="99" y="133"/>
                    </a:lnTo>
                    <a:lnTo>
                      <a:pt x="106" y="122"/>
                    </a:lnTo>
                    <a:lnTo>
                      <a:pt x="110" y="107"/>
                    </a:lnTo>
                    <a:lnTo>
                      <a:pt x="116" y="92"/>
                    </a:lnTo>
                    <a:lnTo>
                      <a:pt x="120" y="76"/>
                    </a:lnTo>
                    <a:lnTo>
                      <a:pt x="123" y="61"/>
                    </a:lnTo>
                    <a:lnTo>
                      <a:pt x="122" y="63"/>
                    </a:lnTo>
                    <a:lnTo>
                      <a:pt x="116" y="73"/>
                    </a:lnTo>
                    <a:lnTo>
                      <a:pt x="112" y="78"/>
                    </a:lnTo>
                    <a:lnTo>
                      <a:pt x="106" y="88"/>
                    </a:lnTo>
                    <a:lnTo>
                      <a:pt x="101" y="97"/>
                    </a:lnTo>
                    <a:lnTo>
                      <a:pt x="95" y="107"/>
                    </a:lnTo>
                    <a:lnTo>
                      <a:pt x="85" y="116"/>
                    </a:lnTo>
                    <a:lnTo>
                      <a:pt x="78" y="128"/>
                    </a:lnTo>
                    <a:lnTo>
                      <a:pt x="68" y="137"/>
                    </a:lnTo>
                    <a:lnTo>
                      <a:pt x="57" y="149"/>
                    </a:lnTo>
                    <a:lnTo>
                      <a:pt x="44" y="160"/>
                    </a:lnTo>
                    <a:lnTo>
                      <a:pt x="30" y="171"/>
                    </a:lnTo>
                    <a:lnTo>
                      <a:pt x="15" y="183"/>
                    </a:lnTo>
                    <a:lnTo>
                      <a:pt x="0" y="192"/>
                    </a:lnTo>
                    <a:lnTo>
                      <a:pt x="2" y="189"/>
                    </a:lnTo>
                    <a:lnTo>
                      <a:pt x="9" y="183"/>
                    </a:lnTo>
                    <a:lnTo>
                      <a:pt x="13" y="175"/>
                    </a:lnTo>
                    <a:lnTo>
                      <a:pt x="19" y="170"/>
                    </a:lnTo>
                    <a:lnTo>
                      <a:pt x="25" y="162"/>
                    </a:lnTo>
                    <a:lnTo>
                      <a:pt x="32" y="154"/>
                    </a:lnTo>
                    <a:lnTo>
                      <a:pt x="36" y="145"/>
                    </a:lnTo>
                    <a:lnTo>
                      <a:pt x="42" y="135"/>
                    </a:lnTo>
                    <a:lnTo>
                      <a:pt x="47" y="124"/>
                    </a:lnTo>
                    <a:lnTo>
                      <a:pt x="53" y="114"/>
                    </a:lnTo>
                    <a:lnTo>
                      <a:pt x="57" y="101"/>
                    </a:lnTo>
                    <a:lnTo>
                      <a:pt x="63" y="90"/>
                    </a:lnTo>
                    <a:lnTo>
                      <a:pt x="64" y="78"/>
                    </a:lnTo>
                    <a:lnTo>
                      <a:pt x="66" y="67"/>
                    </a:lnTo>
                    <a:lnTo>
                      <a:pt x="66" y="2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4" name="Freeform 591"/>
              <p:cNvSpPr>
                <a:spLocks/>
              </p:cNvSpPr>
              <p:nvPr/>
            </p:nvSpPr>
            <p:spPr bwMode="auto">
              <a:xfrm rot="-9495803">
                <a:off x="3592" y="3858"/>
                <a:ext cx="135" cy="119"/>
              </a:xfrm>
              <a:custGeom>
                <a:avLst/>
                <a:gdLst>
                  <a:gd name="T0" fmla="*/ 0 w 1048"/>
                  <a:gd name="T1" fmla="*/ 0 h 924"/>
                  <a:gd name="T2" fmla="*/ 0 w 1048"/>
                  <a:gd name="T3" fmla="*/ 1 h 924"/>
                  <a:gd name="T4" fmla="*/ 0 w 1048"/>
                  <a:gd name="T5" fmla="*/ 1 h 924"/>
                  <a:gd name="T6" fmla="*/ 0 w 1048"/>
                  <a:gd name="T7" fmla="*/ 1 h 924"/>
                  <a:gd name="T8" fmla="*/ 0 w 1048"/>
                  <a:gd name="T9" fmla="*/ 1 h 924"/>
                  <a:gd name="T10" fmla="*/ 0 w 1048"/>
                  <a:gd name="T11" fmla="*/ 1 h 924"/>
                  <a:gd name="T12" fmla="*/ 0 w 1048"/>
                  <a:gd name="T13" fmla="*/ 2 h 924"/>
                  <a:gd name="T14" fmla="*/ 1 w 1048"/>
                  <a:gd name="T15" fmla="*/ 2 h 924"/>
                  <a:gd name="T16" fmla="*/ 1 w 1048"/>
                  <a:gd name="T17" fmla="*/ 2 h 924"/>
                  <a:gd name="T18" fmla="*/ 1 w 1048"/>
                  <a:gd name="T19" fmla="*/ 2 h 924"/>
                  <a:gd name="T20" fmla="*/ 1 w 1048"/>
                  <a:gd name="T21" fmla="*/ 2 h 924"/>
                  <a:gd name="T22" fmla="*/ 2 w 1048"/>
                  <a:gd name="T23" fmla="*/ 2 h 924"/>
                  <a:gd name="T24" fmla="*/ 2 w 1048"/>
                  <a:gd name="T25" fmla="*/ 2 h 924"/>
                  <a:gd name="T26" fmla="*/ 2 w 1048"/>
                  <a:gd name="T27" fmla="*/ 2 h 924"/>
                  <a:gd name="T28" fmla="*/ 2 w 1048"/>
                  <a:gd name="T29" fmla="*/ 1 h 924"/>
                  <a:gd name="T30" fmla="*/ 2 w 1048"/>
                  <a:gd name="T31" fmla="*/ 1 h 924"/>
                  <a:gd name="T32" fmla="*/ 2 w 1048"/>
                  <a:gd name="T33" fmla="*/ 1 h 924"/>
                  <a:gd name="T34" fmla="*/ 2 w 1048"/>
                  <a:gd name="T35" fmla="*/ 0 h 924"/>
                  <a:gd name="T36" fmla="*/ 2 w 1048"/>
                  <a:gd name="T37" fmla="*/ 0 h 924"/>
                  <a:gd name="T38" fmla="*/ 1 w 1048"/>
                  <a:gd name="T39" fmla="*/ 0 h 924"/>
                  <a:gd name="T40" fmla="*/ 1 w 1048"/>
                  <a:gd name="T41" fmla="*/ 0 h 924"/>
                  <a:gd name="T42" fmla="*/ 0 w 1048"/>
                  <a:gd name="T43" fmla="*/ 0 h 924"/>
                  <a:gd name="T44" fmla="*/ 0 w 1048"/>
                  <a:gd name="T45" fmla="*/ 0 h 924"/>
                  <a:gd name="T46" fmla="*/ 0 w 1048"/>
                  <a:gd name="T47" fmla="*/ 0 h 9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048"/>
                  <a:gd name="T73" fmla="*/ 0 h 924"/>
                  <a:gd name="T74" fmla="*/ 1048 w 1048"/>
                  <a:gd name="T75" fmla="*/ 924 h 92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048" h="924">
                    <a:moveTo>
                      <a:pt x="166" y="118"/>
                    </a:moveTo>
                    <a:lnTo>
                      <a:pt x="109" y="224"/>
                    </a:lnTo>
                    <a:lnTo>
                      <a:pt x="38" y="323"/>
                    </a:lnTo>
                    <a:lnTo>
                      <a:pt x="29" y="392"/>
                    </a:lnTo>
                    <a:lnTo>
                      <a:pt x="0" y="479"/>
                    </a:lnTo>
                    <a:lnTo>
                      <a:pt x="84" y="623"/>
                    </a:lnTo>
                    <a:lnTo>
                      <a:pt x="147" y="808"/>
                    </a:lnTo>
                    <a:lnTo>
                      <a:pt x="253" y="895"/>
                    </a:lnTo>
                    <a:lnTo>
                      <a:pt x="415" y="884"/>
                    </a:lnTo>
                    <a:lnTo>
                      <a:pt x="495" y="924"/>
                    </a:lnTo>
                    <a:lnTo>
                      <a:pt x="622" y="903"/>
                    </a:lnTo>
                    <a:lnTo>
                      <a:pt x="715" y="800"/>
                    </a:lnTo>
                    <a:lnTo>
                      <a:pt x="850" y="798"/>
                    </a:lnTo>
                    <a:lnTo>
                      <a:pt x="1008" y="719"/>
                    </a:lnTo>
                    <a:lnTo>
                      <a:pt x="1048" y="549"/>
                    </a:lnTo>
                    <a:lnTo>
                      <a:pt x="1048" y="407"/>
                    </a:lnTo>
                    <a:lnTo>
                      <a:pt x="1002" y="272"/>
                    </a:lnTo>
                    <a:lnTo>
                      <a:pt x="869" y="175"/>
                    </a:lnTo>
                    <a:lnTo>
                      <a:pt x="751" y="42"/>
                    </a:lnTo>
                    <a:lnTo>
                      <a:pt x="624" y="0"/>
                    </a:lnTo>
                    <a:lnTo>
                      <a:pt x="365" y="46"/>
                    </a:lnTo>
                    <a:lnTo>
                      <a:pt x="208" y="72"/>
                    </a:lnTo>
                    <a:lnTo>
                      <a:pt x="166" y="118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5" name="Freeform 590"/>
              <p:cNvSpPr>
                <a:spLocks/>
              </p:cNvSpPr>
              <p:nvPr/>
            </p:nvSpPr>
            <p:spPr bwMode="auto">
              <a:xfrm rot="-9495803">
                <a:off x="3615" y="3981"/>
                <a:ext cx="93" cy="155"/>
              </a:xfrm>
              <a:custGeom>
                <a:avLst/>
                <a:gdLst>
                  <a:gd name="T0" fmla="*/ 0 w 728"/>
                  <a:gd name="T1" fmla="*/ 0 h 1205"/>
                  <a:gd name="T2" fmla="*/ 0 w 728"/>
                  <a:gd name="T3" fmla="*/ 1 h 1205"/>
                  <a:gd name="T4" fmla="*/ 1 w 728"/>
                  <a:gd name="T5" fmla="*/ 1 h 1205"/>
                  <a:gd name="T6" fmla="*/ 1 w 728"/>
                  <a:gd name="T7" fmla="*/ 1 h 1205"/>
                  <a:gd name="T8" fmla="*/ 1 w 728"/>
                  <a:gd name="T9" fmla="*/ 2 h 1205"/>
                  <a:gd name="T10" fmla="*/ 1 w 728"/>
                  <a:gd name="T11" fmla="*/ 2 h 1205"/>
                  <a:gd name="T12" fmla="*/ 1 w 728"/>
                  <a:gd name="T13" fmla="*/ 3 h 1205"/>
                  <a:gd name="T14" fmla="*/ 2 w 728"/>
                  <a:gd name="T15" fmla="*/ 3 h 1205"/>
                  <a:gd name="T16" fmla="*/ 1 w 728"/>
                  <a:gd name="T17" fmla="*/ 2 h 1205"/>
                  <a:gd name="T18" fmla="*/ 1 w 728"/>
                  <a:gd name="T19" fmla="*/ 2 h 1205"/>
                  <a:gd name="T20" fmla="*/ 1 w 728"/>
                  <a:gd name="T21" fmla="*/ 1 h 1205"/>
                  <a:gd name="T22" fmla="*/ 0 w 728"/>
                  <a:gd name="T23" fmla="*/ 1 h 1205"/>
                  <a:gd name="T24" fmla="*/ 0 w 728"/>
                  <a:gd name="T25" fmla="*/ 0 h 1205"/>
                  <a:gd name="T26" fmla="*/ 0 w 728"/>
                  <a:gd name="T27" fmla="*/ 0 h 1205"/>
                  <a:gd name="T28" fmla="*/ 0 w 728"/>
                  <a:gd name="T29" fmla="*/ 0 h 1205"/>
                  <a:gd name="T30" fmla="*/ 0 w 728"/>
                  <a:gd name="T31" fmla="*/ 0 h 120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28"/>
                  <a:gd name="T49" fmla="*/ 0 h 1205"/>
                  <a:gd name="T50" fmla="*/ 728 w 728"/>
                  <a:gd name="T51" fmla="*/ 1205 h 120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28" h="1205">
                    <a:moveTo>
                      <a:pt x="0" y="51"/>
                    </a:moveTo>
                    <a:lnTo>
                      <a:pt x="137" y="287"/>
                    </a:lnTo>
                    <a:lnTo>
                      <a:pt x="251" y="505"/>
                    </a:lnTo>
                    <a:lnTo>
                      <a:pt x="357" y="690"/>
                    </a:lnTo>
                    <a:lnTo>
                      <a:pt x="479" y="901"/>
                    </a:lnTo>
                    <a:lnTo>
                      <a:pt x="608" y="1110"/>
                    </a:lnTo>
                    <a:lnTo>
                      <a:pt x="675" y="1205"/>
                    </a:lnTo>
                    <a:lnTo>
                      <a:pt x="728" y="1195"/>
                    </a:lnTo>
                    <a:lnTo>
                      <a:pt x="635" y="1064"/>
                    </a:lnTo>
                    <a:lnTo>
                      <a:pt x="498" y="844"/>
                    </a:lnTo>
                    <a:lnTo>
                      <a:pt x="371" y="625"/>
                    </a:lnTo>
                    <a:lnTo>
                      <a:pt x="205" y="287"/>
                    </a:lnTo>
                    <a:lnTo>
                      <a:pt x="145" y="123"/>
                    </a:lnTo>
                    <a:lnTo>
                      <a:pt x="116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6" name="Freeform 589"/>
              <p:cNvSpPr>
                <a:spLocks/>
              </p:cNvSpPr>
              <p:nvPr/>
            </p:nvSpPr>
            <p:spPr bwMode="auto">
              <a:xfrm rot="-9495803">
                <a:off x="3611" y="3978"/>
                <a:ext cx="85" cy="155"/>
              </a:xfrm>
              <a:custGeom>
                <a:avLst/>
                <a:gdLst>
                  <a:gd name="T0" fmla="*/ 0 w 662"/>
                  <a:gd name="T1" fmla="*/ 0 h 1213"/>
                  <a:gd name="T2" fmla="*/ 0 w 662"/>
                  <a:gd name="T3" fmla="*/ 0 h 1213"/>
                  <a:gd name="T4" fmla="*/ 0 w 662"/>
                  <a:gd name="T5" fmla="*/ 0 h 1213"/>
                  <a:gd name="T6" fmla="*/ 0 w 662"/>
                  <a:gd name="T7" fmla="*/ 0 h 1213"/>
                  <a:gd name="T8" fmla="*/ 0 w 662"/>
                  <a:gd name="T9" fmla="*/ 0 h 1213"/>
                  <a:gd name="T10" fmla="*/ 0 w 662"/>
                  <a:gd name="T11" fmla="*/ 1 h 1213"/>
                  <a:gd name="T12" fmla="*/ 0 w 662"/>
                  <a:gd name="T13" fmla="*/ 1 h 1213"/>
                  <a:gd name="T14" fmla="*/ 0 w 662"/>
                  <a:gd name="T15" fmla="*/ 1 h 1213"/>
                  <a:gd name="T16" fmla="*/ 1 w 662"/>
                  <a:gd name="T17" fmla="*/ 1 h 1213"/>
                  <a:gd name="T18" fmla="*/ 1 w 662"/>
                  <a:gd name="T19" fmla="*/ 2 h 1213"/>
                  <a:gd name="T20" fmla="*/ 1 w 662"/>
                  <a:gd name="T21" fmla="*/ 2 h 1213"/>
                  <a:gd name="T22" fmla="*/ 1 w 662"/>
                  <a:gd name="T23" fmla="*/ 2 h 1213"/>
                  <a:gd name="T24" fmla="*/ 1 w 662"/>
                  <a:gd name="T25" fmla="*/ 2 h 1213"/>
                  <a:gd name="T26" fmla="*/ 1 w 662"/>
                  <a:gd name="T27" fmla="*/ 2 h 1213"/>
                  <a:gd name="T28" fmla="*/ 1 w 662"/>
                  <a:gd name="T29" fmla="*/ 3 h 1213"/>
                  <a:gd name="T30" fmla="*/ 1 w 662"/>
                  <a:gd name="T31" fmla="*/ 3 h 1213"/>
                  <a:gd name="T32" fmla="*/ 1 w 662"/>
                  <a:gd name="T33" fmla="*/ 3 h 1213"/>
                  <a:gd name="T34" fmla="*/ 1 w 662"/>
                  <a:gd name="T35" fmla="*/ 2 h 1213"/>
                  <a:gd name="T36" fmla="*/ 1 w 662"/>
                  <a:gd name="T37" fmla="*/ 2 h 1213"/>
                  <a:gd name="T38" fmla="*/ 1 w 662"/>
                  <a:gd name="T39" fmla="*/ 2 h 1213"/>
                  <a:gd name="T40" fmla="*/ 1 w 662"/>
                  <a:gd name="T41" fmla="*/ 2 h 1213"/>
                  <a:gd name="T42" fmla="*/ 1 w 662"/>
                  <a:gd name="T43" fmla="*/ 2 h 1213"/>
                  <a:gd name="T44" fmla="*/ 1 w 662"/>
                  <a:gd name="T45" fmla="*/ 2 h 1213"/>
                  <a:gd name="T46" fmla="*/ 1 w 662"/>
                  <a:gd name="T47" fmla="*/ 2 h 1213"/>
                  <a:gd name="T48" fmla="*/ 1 w 662"/>
                  <a:gd name="T49" fmla="*/ 1 h 1213"/>
                  <a:gd name="T50" fmla="*/ 1 w 662"/>
                  <a:gd name="T51" fmla="*/ 1 h 1213"/>
                  <a:gd name="T52" fmla="*/ 0 w 662"/>
                  <a:gd name="T53" fmla="*/ 1 h 1213"/>
                  <a:gd name="T54" fmla="*/ 0 w 662"/>
                  <a:gd name="T55" fmla="*/ 1 h 1213"/>
                  <a:gd name="T56" fmla="*/ 0 w 662"/>
                  <a:gd name="T57" fmla="*/ 1 h 1213"/>
                  <a:gd name="T58" fmla="*/ 0 w 662"/>
                  <a:gd name="T59" fmla="*/ 1 h 1213"/>
                  <a:gd name="T60" fmla="*/ 0 w 662"/>
                  <a:gd name="T61" fmla="*/ 0 h 1213"/>
                  <a:gd name="T62" fmla="*/ 0 w 662"/>
                  <a:gd name="T63" fmla="*/ 0 h 1213"/>
                  <a:gd name="T64" fmla="*/ 0 w 662"/>
                  <a:gd name="T65" fmla="*/ 0 h 1213"/>
                  <a:gd name="T66" fmla="*/ 0 w 662"/>
                  <a:gd name="T67" fmla="*/ 0 h 121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62"/>
                  <a:gd name="T103" fmla="*/ 0 h 1213"/>
                  <a:gd name="T104" fmla="*/ 662 w 662"/>
                  <a:gd name="T105" fmla="*/ 1213 h 121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62" h="1213">
                    <a:moveTo>
                      <a:pt x="0" y="13"/>
                    </a:moveTo>
                    <a:lnTo>
                      <a:pt x="0" y="13"/>
                    </a:lnTo>
                    <a:lnTo>
                      <a:pt x="0" y="21"/>
                    </a:lnTo>
                    <a:lnTo>
                      <a:pt x="2" y="30"/>
                    </a:lnTo>
                    <a:lnTo>
                      <a:pt x="6" y="47"/>
                    </a:lnTo>
                    <a:lnTo>
                      <a:pt x="12" y="64"/>
                    </a:lnTo>
                    <a:lnTo>
                      <a:pt x="17" y="91"/>
                    </a:lnTo>
                    <a:lnTo>
                      <a:pt x="27" y="120"/>
                    </a:lnTo>
                    <a:lnTo>
                      <a:pt x="40" y="156"/>
                    </a:lnTo>
                    <a:lnTo>
                      <a:pt x="54" y="194"/>
                    </a:lnTo>
                    <a:lnTo>
                      <a:pt x="71" y="237"/>
                    </a:lnTo>
                    <a:lnTo>
                      <a:pt x="92" y="287"/>
                    </a:lnTo>
                    <a:lnTo>
                      <a:pt x="116" y="344"/>
                    </a:lnTo>
                    <a:lnTo>
                      <a:pt x="143" y="403"/>
                    </a:lnTo>
                    <a:lnTo>
                      <a:pt x="175" y="469"/>
                    </a:lnTo>
                    <a:lnTo>
                      <a:pt x="211" y="542"/>
                    </a:lnTo>
                    <a:lnTo>
                      <a:pt x="253" y="620"/>
                    </a:lnTo>
                    <a:lnTo>
                      <a:pt x="293" y="697"/>
                    </a:lnTo>
                    <a:lnTo>
                      <a:pt x="333" y="768"/>
                    </a:lnTo>
                    <a:lnTo>
                      <a:pt x="371" y="832"/>
                    </a:lnTo>
                    <a:lnTo>
                      <a:pt x="407" y="893"/>
                    </a:lnTo>
                    <a:lnTo>
                      <a:pt x="439" y="946"/>
                    </a:lnTo>
                    <a:lnTo>
                      <a:pt x="470" y="996"/>
                    </a:lnTo>
                    <a:lnTo>
                      <a:pt x="498" y="1038"/>
                    </a:lnTo>
                    <a:lnTo>
                      <a:pt x="525" y="1078"/>
                    </a:lnTo>
                    <a:lnTo>
                      <a:pt x="546" y="1110"/>
                    </a:lnTo>
                    <a:lnTo>
                      <a:pt x="567" y="1137"/>
                    </a:lnTo>
                    <a:lnTo>
                      <a:pt x="586" y="1161"/>
                    </a:lnTo>
                    <a:lnTo>
                      <a:pt x="601" y="1180"/>
                    </a:lnTo>
                    <a:lnTo>
                      <a:pt x="610" y="1194"/>
                    </a:lnTo>
                    <a:lnTo>
                      <a:pt x="620" y="1205"/>
                    </a:lnTo>
                    <a:lnTo>
                      <a:pt x="624" y="1211"/>
                    </a:lnTo>
                    <a:lnTo>
                      <a:pt x="628" y="1213"/>
                    </a:lnTo>
                    <a:lnTo>
                      <a:pt x="662" y="1201"/>
                    </a:lnTo>
                    <a:lnTo>
                      <a:pt x="658" y="1197"/>
                    </a:lnTo>
                    <a:lnTo>
                      <a:pt x="650" y="1186"/>
                    </a:lnTo>
                    <a:lnTo>
                      <a:pt x="637" y="1167"/>
                    </a:lnTo>
                    <a:lnTo>
                      <a:pt x="620" y="1142"/>
                    </a:lnTo>
                    <a:lnTo>
                      <a:pt x="599" y="1112"/>
                    </a:lnTo>
                    <a:lnTo>
                      <a:pt x="574" y="1078"/>
                    </a:lnTo>
                    <a:lnTo>
                      <a:pt x="548" y="1040"/>
                    </a:lnTo>
                    <a:lnTo>
                      <a:pt x="521" y="998"/>
                    </a:lnTo>
                    <a:lnTo>
                      <a:pt x="489" y="952"/>
                    </a:lnTo>
                    <a:lnTo>
                      <a:pt x="458" y="905"/>
                    </a:lnTo>
                    <a:lnTo>
                      <a:pt x="428" y="853"/>
                    </a:lnTo>
                    <a:lnTo>
                      <a:pt x="398" y="804"/>
                    </a:lnTo>
                    <a:lnTo>
                      <a:pt x="365" y="753"/>
                    </a:lnTo>
                    <a:lnTo>
                      <a:pt x="337" y="703"/>
                    </a:lnTo>
                    <a:lnTo>
                      <a:pt x="310" y="652"/>
                    </a:lnTo>
                    <a:lnTo>
                      <a:pt x="287" y="606"/>
                    </a:lnTo>
                    <a:lnTo>
                      <a:pt x="264" y="559"/>
                    </a:lnTo>
                    <a:lnTo>
                      <a:pt x="244" y="515"/>
                    </a:lnTo>
                    <a:lnTo>
                      <a:pt x="223" y="473"/>
                    </a:lnTo>
                    <a:lnTo>
                      <a:pt x="204" y="435"/>
                    </a:lnTo>
                    <a:lnTo>
                      <a:pt x="185" y="397"/>
                    </a:lnTo>
                    <a:lnTo>
                      <a:pt x="169" y="361"/>
                    </a:lnTo>
                    <a:lnTo>
                      <a:pt x="150" y="327"/>
                    </a:lnTo>
                    <a:lnTo>
                      <a:pt x="137" y="293"/>
                    </a:lnTo>
                    <a:lnTo>
                      <a:pt x="120" y="258"/>
                    </a:lnTo>
                    <a:lnTo>
                      <a:pt x="109" y="224"/>
                    </a:lnTo>
                    <a:lnTo>
                      <a:pt x="93" y="188"/>
                    </a:lnTo>
                    <a:lnTo>
                      <a:pt x="82" y="156"/>
                    </a:lnTo>
                    <a:lnTo>
                      <a:pt x="69" y="118"/>
                    </a:lnTo>
                    <a:lnTo>
                      <a:pt x="59" y="80"/>
                    </a:lnTo>
                    <a:lnTo>
                      <a:pt x="48" y="40"/>
                    </a:lnTo>
                    <a:lnTo>
                      <a:pt x="3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7" name="Freeform 588"/>
              <p:cNvSpPr>
                <a:spLocks/>
              </p:cNvSpPr>
              <p:nvPr/>
            </p:nvSpPr>
            <p:spPr bwMode="auto">
              <a:xfrm rot="-9495803">
                <a:off x="3651" y="3976"/>
                <a:ext cx="20" cy="26"/>
              </a:xfrm>
              <a:custGeom>
                <a:avLst/>
                <a:gdLst>
                  <a:gd name="T0" fmla="*/ 0 w 152"/>
                  <a:gd name="T1" fmla="*/ 0 h 202"/>
                  <a:gd name="T2" fmla="*/ 0 w 152"/>
                  <a:gd name="T3" fmla="*/ 0 h 202"/>
                  <a:gd name="T4" fmla="*/ 0 w 152"/>
                  <a:gd name="T5" fmla="*/ 0 h 202"/>
                  <a:gd name="T6" fmla="*/ 0 w 152"/>
                  <a:gd name="T7" fmla="*/ 0 h 202"/>
                  <a:gd name="T8" fmla="*/ 0 w 152"/>
                  <a:gd name="T9" fmla="*/ 0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202"/>
                  <a:gd name="T17" fmla="*/ 152 w 152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202">
                    <a:moveTo>
                      <a:pt x="152" y="196"/>
                    </a:moveTo>
                    <a:lnTo>
                      <a:pt x="0" y="0"/>
                    </a:lnTo>
                    <a:lnTo>
                      <a:pt x="108" y="202"/>
                    </a:lnTo>
                    <a:lnTo>
                      <a:pt x="152" y="196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8" name="Freeform 587"/>
              <p:cNvSpPr>
                <a:spLocks/>
              </p:cNvSpPr>
              <p:nvPr/>
            </p:nvSpPr>
            <p:spPr bwMode="auto">
              <a:xfrm rot="-9495803">
                <a:off x="3589" y="3855"/>
                <a:ext cx="142" cy="126"/>
              </a:xfrm>
              <a:custGeom>
                <a:avLst/>
                <a:gdLst>
                  <a:gd name="T0" fmla="*/ 1 w 1108"/>
                  <a:gd name="T1" fmla="*/ 0 h 981"/>
                  <a:gd name="T2" fmla="*/ 0 w 1108"/>
                  <a:gd name="T3" fmla="*/ 0 h 981"/>
                  <a:gd name="T4" fmla="*/ 0 w 1108"/>
                  <a:gd name="T5" fmla="*/ 1 h 981"/>
                  <a:gd name="T6" fmla="*/ 0 w 1108"/>
                  <a:gd name="T7" fmla="*/ 1 h 981"/>
                  <a:gd name="T8" fmla="*/ 0 w 1108"/>
                  <a:gd name="T9" fmla="*/ 1 h 981"/>
                  <a:gd name="T10" fmla="*/ 0 w 1108"/>
                  <a:gd name="T11" fmla="*/ 1 h 981"/>
                  <a:gd name="T12" fmla="*/ 0 w 1108"/>
                  <a:gd name="T13" fmla="*/ 1 h 981"/>
                  <a:gd name="T14" fmla="*/ 0 w 1108"/>
                  <a:gd name="T15" fmla="*/ 1 h 981"/>
                  <a:gd name="T16" fmla="*/ 0 w 1108"/>
                  <a:gd name="T17" fmla="*/ 1 h 981"/>
                  <a:gd name="T18" fmla="*/ 0 w 1108"/>
                  <a:gd name="T19" fmla="*/ 2 h 981"/>
                  <a:gd name="T20" fmla="*/ 1 w 1108"/>
                  <a:gd name="T21" fmla="*/ 2 h 981"/>
                  <a:gd name="T22" fmla="*/ 1 w 1108"/>
                  <a:gd name="T23" fmla="*/ 2 h 981"/>
                  <a:gd name="T24" fmla="*/ 1 w 1108"/>
                  <a:gd name="T25" fmla="*/ 2 h 981"/>
                  <a:gd name="T26" fmla="*/ 1 w 1108"/>
                  <a:gd name="T27" fmla="*/ 2 h 981"/>
                  <a:gd name="T28" fmla="*/ 1 w 1108"/>
                  <a:gd name="T29" fmla="*/ 2 h 981"/>
                  <a:gd name="T30" fmla="*/ 1 w 1108"/>
                  <a:gd name="T31" fmla="*/ 2 h 981"/>
                  <a:gd name="T32" fmla="*/ 2 w 1108"/>
                  <a:gd name="T33" fmla="*/ 2 h 981"/>
                  <a:gd name="T34" fmla="*/ 2 w 1108"/>
                  <a:gd name="T35" fmla="*/ 2 h 981"/>
                  <a:gd name="T36" fmla="*/ 2 w 1108"/>
                  <a:gd name="T37" fmla="*/ 2 h 981"/>
                  <a:gd name="T38" fmla="*/ 2 w 1108"/>
                  <a:gd name="T39" fmla="*/ 2 h 981"/>
                  <a:gd name="T40" fmla="*/ 2 w 1108"/>
                  <a:gd name="T41" fmla="*/ 2 h 981"/>
                  <a:gd name="T42" fmla="*/ 2 w 1108"/>
                  <a:gd name="T43" fmla="*/ 1 h 981"/>
                  <a:gd name="T44" fmla="*/ 2 w 1108"/>
                  <a:gd name="T45" fmla="*/ 1 h 981"/>
                  <a:gd name="T46" fmla="*/ 2 w 1108"/>
                  <a:gd name="T47" fmla="*/ 1 h 981"/>
                  <a:gd name="T48" fmla="*/ 2 w 1108"/>
                  <a:gd name="T49" fmla="*/ 1 h 981"/>
                  <a:gd name="T50" fmla="*/ 2 w 1108"/>
                  <a:gd name="T51" fmla="*/ 0 h 981"/>
                  <a:gd name="T52" fmla="*/ 2 w 1108"/>
                  <a:gd name="T53" fmla="*/ 0 h 981"/>
                  <a:gd name="T54" fmla="*/ 1 w 1108"/>
                  <a:gd name="T55" fmla="*/ 0 h 981"/>
                  <a:gd name="T56" fmla="*/ 1 w 1108"/>
                  <a:gd name="T57" fmla="*/ 0 h 981"/>
                  <a:gd name="T58" fmla="*/ 1 w 1108"/>
                  <a:gd name="T59" fmla="*/ 0 h 981"/>
                  <a:gd name="T60" fmla="*/ 2 w 1108"/>
                  <a:gd name="T61" fmla="*/ 0 h 981"/>
                  <a:gd name="T62" fmla="*/ 2 w 1108"/>
                  <a:gd name="T63" fmla="*/ 1 h 981"/>
                  <a:gd name="T64" fmla="*/ 2 w 1108"/>
                  <a:gd name="T65" fmla="*/ 1 h 981"/>
                  <a:gd name="T66" fmla="*/ 2 w 1108"/>
                  <a:gd name="T67" fmla="*/ 1 h 981"/>
                  <a:gd name="T68" fmla="*/ 2 w 1108"/>
                  <a:gd name="T69" fmla="*/ 1 h 981"/>
                  <a:gd name="T70" fmla="*/ 2 w 1108"/>
                  <a:gd name="T71" fmla="*/ 2 h 981"/>
                  <a:gd name="T72" fmla="*/ 2 w 1108"/>
                  <a:gd name="T73" fmla="*/ 2 h 981"/>
                  <a:gd name="T74" fmla="*/ 2 w 1108"/>
                  <a:gd name="T75" fmla="*/ 2 h 981"/>
                  <a:gd name="T76" fmla="*/ 2 w 1108"/>
                  <a:gd name="T77" fmla="*/ 2 h 981"/>
                  <a:gd name="T78" fmla="*/ 1 w 1108"/>
                  <a:gd name="T79" fmla="*/ 2 h 981"/>
                  <a:gd name="T80" fmla="*/ 1 w 1108"/>
                  <a:gd name="T81" fmla="*/ 2 h 981"/>
                  <a:gd name="T82" fmla="*/ 1 w 1108"/>
                  <a:gd name="T83" fmla="*/ 2 h 981"/>
                  <a:gd name="T84" fmla="*/ 1 w 1108"/>
                  <a:gd name="T85" fmla="*/ 2 h 981"/>
                  <a:gd name="T86" fmla="*/ 1 w 1108"/>
                  <a:gd name="T87" fmla="*/ 2 h 981"/>
                  <a:gd name="T88" fmla="*/ 1 w 1108"/>
                  <a:gd name="T89" fmla="*/ 2 h 981"/>
                  <a:gd name="T90" fmla="*/ 1 w 1108"/>
                  <a:gd name="T91" fmla="*/ 2 h 981"/>
                  <a:gd name="T92" fmla="*/ 1 w 1108"/>
                  <a:gd name="T93" fmla="*/ 2 h 981"/>
                  <a:gd name="T94" fmla="*/ 0 w 1108"/>
                  <a:gd name="T95" fmla="*/ 2 h 981"/>
                  <a:gd name="T96" fmla="*/ 0 w 1108"/>
                  <a:gd name="T97" fmla="*/ 1 h 981"/>
                  <a:gd name="T98" fmla="*/ 0 w 1108"/>
                  <a:gd name="T99" fmla="*/ 1 h 981"/>
                  <a:gd name="T100" fmla="*/ 0 w 1108"/>
                  <a:gd name="T101" fmla="*/ 1 h 981"/>
                  <a:gd name="T102" fmla="*/ 0 w 1108"/>
                  <a:gd name="T103" fmla="*/ 1 h 981"/>
                  <a:gd name="T104" fmla="*/ 0 w 1108"/>
                  <a:gd name="T105" fmla="*/ 1 h 981"/>
                  <a:gd name="T106" fmla="*/ 0 w 1108"/>
                  <a:gd name="T107" fmla="*/ 1 h 981"/>
                  <a:gd name="T108" fmla="*/ 0 w 1108"/>
                  <a:gd name="T109" fmla="*/ 1 h 981"/>
                  <a:gd name="T110" fmla="*/ 0 w 1108"/>
                  <a:gd name="T111" fmla="*/ 0 h 981"/>
                  <a:gd name="T112" fmla="*/ 1 w 1108"/>
                  <a:gd name="T113" fmla="*/ 0 h 9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08"/>
                  <a:gd name="T172" fmla="*/ 0 h 981"/>
                  <a:gd name="T173" fmla="*/ 1108 w 1108"/>
                  <a:gd name="T174" fmla="*/ 981 h 9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08" h="981">
                    <a:moveTo>
                      <a:pt x="367" y="52"/>
                    </a:moveTo>
                    <a:lnTo>
                      <a:pt x="363" y="52"/>
                    </a:lnTo>
                    <a:lnTo>
                      <a:pt x="357" y="52"/>
                    </a:lnTo>
                    <a:lnTo>
                      <a:pt x="344" y="52"/>
                    </a:lnTo>
                    <a:lnTo>
                      <a:pt x="331" y="55"/>
                    </a:lnTo>
                    <a:lnTo>
                      <a:pt x="312" y="57"/>
                    </a:lnTo>
                    <a:lnTo>
                      <a:pt x="293" y="61"/>
                    </a:lnTo>
                    <a:lnTo>
                      <a:pt x="272" y="67"/>
                    </a:lnTo>
                    <a:lnTo>
                      <a:pt x="251" y="76"/>
                    </a:lnTo>
                    <a:lnTo>
                      <a:pt x="228" y="86"/>
                    </a:lnTo>
                    <a:lnTo>
                      <a:pt x="207" y="97"/>
                    </a:lnTo>
                    <a:lnTo>
                      <a:pt x="186" y="112"/>
                    </a:lnTo>
                    <a:lnTo>
                      <a:pt x="169" y="131"/>
                    </a:lnTo>
                    <a:lnTo>
                      <a:pt x="152" y="152"/>
                    </a:lnTo>
                    <a:lnTo>
                      <a:pt x="139" y="179"/>
                    </a:lnTo>
                    <a:lnTo>
                      <a:pt x="129" y="207"/>
                    </a:lnTo>
                    <a:lnTo>
                      <a:pt x="123" y="244"/>
                    </a:lnTo>
                    <a:lnTo>
                      <a:pt x="122" y="244"/>
                    </a:lnTo>
                    <a:lnTo>
                      <a:pt x="120" y="245"/>
                    </a:lnTo>
                    <a:lnTo>
                      <a:pt x="114" y="247"/>
                    </a:lnTo>
                    <a:lnTo>
                      <a:pt x="108" y="253"/>
                    </a:lnTo>
                    <a:lnTo>
                      <a:pt x="101" y="259"/>
                    </a:lnTo>
                    <a:lnTo>
                      <a:pt x="91" y="266"/>
                    </a:lnTo>
                    <a:lnTo>
                      <a:pt x="84" y="274"/>
                    </a:lnTo>
                    <a:lnTo>
                      <a:pt x="76" y="284"/>
                    </a:lnTo>
                    <a:lnTo>
                      <a:pt x="66" y="293"/>
                    </a:lnTo>
                    <a:lnTo>
                      <a:pt x="59" y="304"/>
                    </a:lnTo>
                    <a:lnTo>
                      <a:pt x="51" y="316"/>
                    </a:lnTo>
                    <a:lnTo>
                      <a:pt x="46" y="331"/>
                    </a:lnTo>
                    <a:lnTo>
                      <a:pt x="42" y="342"/>
                    </a:lnTo>
                    <a:lnTo>
                      <a:pt x="40" y="358"/>
                    </a:lnTo>
                    <a:lnTo>
                      <a:pt x="38" y="373"/>
                    </a:lnTo>
                    <a:lnTo>
                      <a:pt x="42" y="388"/>
                    </a:lnTo>
                    <a:lnTo>
                      <a:pt x="40" y="388"/>
                    </a:lnTo>
                    <a:lnTo>
                      <a:pt x="36" y="392"/>
                    </a:lnTo>
                    <a:lnTo>
                      <a:pt x="30" y="398"/>
                    </a:lnTo>
                    <a:lnTo>
                      <a:pt x="27" y="405"/>
                    </a:lnTo>
                    <a:lnTo>
                      <a:pt x="19" y="413"/>
                    </a:lnTo>
                    <a:lnTo>
                      <a:pt x="13" y="424"/>
                    </a:lnTo>
                    <a:lnTo>
                      <a:pt x="8" y="437"/>
                    </a:lnTo>
                    <a:lnTo>
                      <a:pt x="4" y="453"/>
                    </a:lnTo>
                    <a:lnTo>
                      <a:pt x="0" y="468"/>
                    </a:lnTo>
                    <a:lnTo>
                      <a:pt x="0" y="485"/>
                    </a:lnTo>
                    <a:lnTo>
                      <a:pt x="4" y="504"/>
                    </a:lnTo>
                    <a:lnTo>
                      <a:pt x="11" y="525"/>
                    </a:lnTo>
                    <a:lnTo>
                      <a:pt x="21" y="546"/>
                    </a:lnTo>
                    <a:lnTo>
                      <a:pt x="36" y="567"/>
                    </a:lnTo>
                    <a:lnTo>
                      <a:pt x="55" y="591"/>
                    </a:lnTo>
                    <a:lnTo>
                      <a:pt x="82" y="616"/>
                    </a:lnTo>
                    <a:lnTo>
                      <a:pt x="80" y="618"/>
                    </a:lnTo>
                    <a:lnTo>
                      <a:pt x="80" y="626"/>
                    </a:lnTo>
                    <a:lnTo>
                      <a:pt x="80" y="641"/>
                    </a:lnTo>
                    <a:lnTo>
                      <a:pt x="80" y="658"/>
                    </a:lnTo>
                    <a:lnTo>
                      <a:pt x="80" y="679"/>
                    </a:lnTo>
                    <a:lnTo>
                      <a:pt x="85" y="706"/>
                    </a:lnTo>
                    <a:lnTo>
                      <a:pt x="89" y="732"/>
                    </a:lnTo>
                    <a:lnTo>
                      <a:pt x="99" y="761"/>
                    </a:lnTo>
                    <a:lnTo>
                      <a:pt x="108" y="789"/>
                    </a:lnTo>
                    <a:lnTo>
                      <a:pt x="122" y="818"/>
                    </a:lnTo>
                    <a:lnTo>
                      <a:pt x="139" y="844"/>
                    </a:lnTo>
                    <a:lnTo>
                      <a:pt x="163" y="873"/>
                    </a:lnTo>
                    <a:lnTo>
                      <a:pt x="188" y="897"/>
                    </a:lnTo>
                    <a:lnTo>
                      <a:pt x="220" y="918"/>
                    </a:lnTo>
                    <a:lnTo>
                      <a:pt x="258" y="936"/>
                    </a:lnTo>
                    <a:lnTo>
                      <a:pt x="302" y="949"/>
                    </a:lnTo>
                    <a:lnTo>
                      <a:pt x="306" y="949"/>
                    </a:lnTo>
                    <a:lnTo>
                      <a:pt x="314" y="949"/>
                    </a:lnTo>
                    <a:lnTo>
                      <a:pt x="321" y="947"/>
                    </a:lnTo>
                    <a:lnTo>
                      <a:pt x="329" y="947"/>
                    </a:lnTo>
                    <a:lnTo>
                      <a:pt x="338" y="947"/>
                    </a:lnTo>
                    <a:lnTo>
                      <a:pt x="348" y="947"/>
                    </a:lnTo>
                    <a:lnTo>
                      <a:pt x="357" y="945"/>
                    </a:lnTo>
                    <a:lnTo>
                      <a:pt x="369" y="945"/>
                    </a:lnTo>
                    <a:lnTo>
                      <a:pt x="378" y="943"/>
                    </a:lnTo>
                    <a:lnTo>
                      <a:pt x="390" y="941"/>
                    </a:lnTo>
                    <a:lnTo>
                      <a:pt x="401" y="937"/>
                    </a:lnTo>
                    <a:lnTo>
                      <a:pt x="410" y="936"/>
                    </a:lnTo>
                    <a:lnTo>
                      <a:pt x="422" y="932"/>
                    </a:lnTo>
                    <a:lnTo>
                      <a:pt x="431" y="928"/>
                    </a:lnTo>
                    <a:lnTo>
                      <a:pt x="435" y="930"/>
                    </a:lnTo>
                    <a:lnTo>
                      <a:pt x="441" y="939"/>
                    </a:lnTo>
                    <a:lnTo>
                      <a:pt x="447" y="943"/>
                    </a:lnTo>
                    <a:lnTo>
                      <a:pt x="454" y="949"/>
                    </a:lnTo>
                    <a:lnTo>
                      <a:pt x="462" y="955"/>
                    </a:lnTo>
                    <a:lnTo>
                      <a:pt x="473" y="962"/>
                    </a:lnTo>
                    <a:lnTo>
                      <a:pt x="483" y="968"/>
                    </a:lnTo>
                    <a:lnTo>
                      <a:pt x="496" y="972"/>
                    </a:lnTo>
                    <a:lnTo>
                      <a:pt x="507" y="975"/>
                    </a:lnTo>
                    <a:lnTo>
                      <a:pt x="523" y="979"/>
                    </a:lnTo>
                    <a:lnTo>
                      <a:pt x="538" y="979"/>
                    </a:lnTo>
                    <a:lnTo>
                      <a:pt x="555" y="981"/>
                    </a:lnTo>
                    <a:lnTo>
                      <a:pt x="572" y="979"/>
                    </a:lnTo>
                    <a:lnTo>
                      <a:pt x="593" y="975"/>
                    </a:lnTo>
                    <a:lnTo>
                      <a:pt x="610" y="970"/>
                    </a:lnTo>
                    <a:lnTo>
                      <a:pt x="629" y="964"/>
                    </a:lnTo>
                    <a:lnTo>
                      <a:pt x="644" y="955"/>
                    </a:lnTo>
                    <a:lnTo>
                      <a:pt x="661" y="947"/>
                    </a:lnTo>
                    <a:lnTo>
                      <a:pt x="673" y="937"/>
                    </a:lnTo>
                    <a:lnTo>
                      <a:pt x="686" y="928"/>
                    </a:lnTo>
                    <a:lnTo>
                      <a:pt x="696" y="918"/>
                    </a:lnTo>
                    <a:lnTo>
                      <a:pt x="707" y="909"/>
                    </a:lnTo>
                    <a:lnTo>
                      <a:pt x="715" y="897"/>
                    </a:lnTo>
                    <a:lnTo>
                      <a:pt x="722" y="888"/>
                    </a:lnTo>
                    <a:lnTo>
                      <a:pt x="728" y="878"/>
                    </a:lnTo>
                    <a:lnTo>
                      <a:pt x="734" y="873"/>
                    </a:lnTo>
                    <a:lnTo>
                      <a:pt x="739" y="861"/>
                    </a:lnTo>
                    <a:lnTo>
                      <a:pt x="743" y="858"/>
                    </a:lnTo>
                    <a:lnTo>
                      <a:pt x="747" y="858"/>
                    </a:lnTo>
                    <a:lnTo>
                      <a:pt x="751" y="859"/>
                    </a:lnTo>
                    <a:lnTo>
                      <a:pt x="758" y="861"/>
                    </a:lnTo>
                    <a:lnTo>
                      <a:pt x="768" y="861"/>
                    </a:lnTo>
                    <a:lnTo>
                      <a:pt x="779" y="861"/>
                    </a:lnTo>
                    <a:lnTo>
                      <a:pt x="791" y="861"/>
                    </a:lnTo>
                    <a:lnTo>
                      <a:pt x="806" y="861"/>
                    </a:lnTo>
                    <a:lnTo>
                      <a:pt x="821" y="859"/>
                    </a:lnTo>
                    <a:lnTo>
                      <a:pt x="840" y="858"/>
                    </a:lnTo>
                    <a:lnTo>
                      <a:pt x="857" y="856"/>
                    </a:lnTo>
                    <a:lnTo>
                      <a:pt x="880" y="852"/>
                    </a:lnTo>
                    <a:lnTo>
                      <a:pt x="901" y="846"/>
                    </a:lnTo>
                    <a:lnTo>
                      <a:pt x="924" y="839"/>
                    </a:lnTo>
                    <a:lnTo>
                      <a:pt x="948" y="829"/>
                    </a:lnTo>
                    <a:lnTo>
                      <a:pt x="975" y="820"/>
                    </a:lnTo>
                    <a:lnTo>
                      <a:pt x="1000" y="806"/>
                    </a:lnTo>
                    <a:lnTo>
                      <a:pt x="1021" y="789"/>
                    </a:lnTo>
                    <a:lnTo>
                      <a:pt x="1038" y="770"/>
                    </a:lnTo>
                    <a:lnTo>
                      <a:pt x="1053" y="749"/>
                    </a:lnTo>
                    <a:lnTo>
                      <a:pt x="1062" y="728"/>
                    </a:lnTo>
                    <a:lnTo>
                      <a:pt x="1074" y="706"/>
                    </a:lnTo>
                    <a:lnTo>
                      <a:pt x="1081" y="683"/>
                    </a:lnTo>
                    <a:lnTo>
                      <a:pt x="1087" y="662"/>
                    </a:lnTo>
                    <a:lnTo>
                      <a:pt x="1089" y="637"/>
                    </a:lnTo>
                    <a:lnTo>
                      <a:pt x="1091" y="618"/>
                    </a:lnTo>
                    <a:lnTo>
                      <a:pt x="1093" y="599"/>
                    </a:lnTo>
                    <a:lnTo>
                      <a:pt x="1093" y="582"/>
                    </a:lnTo>
                    <a:lnTo>
                      <a:pt x="1093" y="569"/>
                    </a:lnTo>
                    <a:lnTo>
                      <a:pt x="1093" y="559"/>
                    </a:lnTo>
                    <a:lnTo>
                      <a:pt x="1093" y="552"/>
                    </a:lnTo>
                    <a:lnTo>
                      <a:pt x="1093" y="548"/>
                    </a:lnTo>
                    <a:lnTo>
                      <a:pt x="1097" y="540"/>
                    </a:lnTo>
                    <a:lnTo>
                      <a:pt x="1099" y="527"/>
                    </a:lnTo>
                    <a:lnTo>
                      <a:pt x="1104" y="510"/>
                    </a:lnTo>
                    <a:lnTo>
                      <a:pt x="1106" y="489"/>
                    </a:lnTo>
                    <a:lnTo>
                      <a:pt x="1108" y="468"/>
                    </a:lnTo>
                    <a:lnTo>
                      <a:pt x="1108" y="441"/>
                    </a:lnTo>
                    <a:lnTo>
                      <a:pt x="1106" y="415"/>
                    </a:lnTo>
                    <a:lnTo>
                      <a:pt x="1099" y="384"/>
                    </a:lnTo>
                    <a:lnTo>
                      <a:pt x="1091" y="354"/>
                    </a:lnTo>
                    <a:lnTo>
                      <a:pt x="1076" y="323"/>
                    </a:lnTo>
                    <a:lnTo>
                      <a:pt x="1055" y="295"/>
                    </a:lnTo>
                    <a:lnTo>
                      <a:pt x="1026" y="264"/>
                    </a:lnTo>
                    <a:lnTo>
                      <a:pt x="994" y="236"/>
                    </a:lnTo>
                    <a:lnTo>
                      <a:pt x="952" y="207"/>
                    </a:lnTo>
                    <a:lnTo>
                      <a:pt x="903" y="185"/>
                    </a:lnTo>
                    <a:lnTo>
                      <a:pt x="901" y="181"/>
                    </a:lnTo>
                    <a:lnTo>
                      <a:pt x="897" y="171"/>
                    </a:lnTo>
                    <a:lnTo>
                      <a:pt x="889" y="158"/>
                    </a:lnTo>
                    <a:lnTo>
                      <a:pt x="878" y="143"/>
                    </a:lnTo>
                    <a:lnTo>
                      <a:pt x="865" y="122"/>
                    </a:lnTo>
                    <a:lnTo>
                      <a:pt x="850" y="103"/>
                    </a:lnTo>
                    <a:lnTo>
                      <a:pt x="829" y="82"/>
                    </a:lnTo>
                    <a:lnTo>
                      <a:pt x="806" y="63"/>
                    </a:lnTo>
                    <a:lnTo>
                      <a:pt x="777" y="44"/>
                    </a:lnTo>
                    <a:lnTo>
                      <a:pt x="747" y="27"/>
                    </a:lnTo>
                    <a:lnTo>
                      <a:pt x="713" y="14"/>
                    </a:lnTo>
                    <a:lnTo>
                      <a:pt x="675" y="4"/>
                    </a:lnTo>
                    <a:lnTo>
                      <a:pt x="633" y="0"/>
                    </a:lnTo>
                    <a:lnTo>
                      <a:pt x="587" y="4"/>
                    </a:lnTo>
                    <a:lnTo>
                      <a:pt x="538" y="14"/>
                    </a:lnTo>
                    <a:lnTo>
                      <a:pt x="487" y="33"/>
                    </a:lnTo>
                    <a:lnTo>
                      <a:pt x="504" y="73"/>
                    </a:lnTo>
                    <a:lnTo>
                      <a:pt x="507" y="71"/>
                    </a:lnTo>
                    <a:lnTo>
                      <a:pt x="515" y="71"/>
                    </a:lnTo>
                    <a:lnTo>
                      <a:pt x="526" y="67"/>
                    </a:lnTo>
                    <a:lnTo>
                      <a:pt x="544" y="63"/>
                    </a:lnTo>
                    <a:lnTo>
                      <a:pt x="563" y="59"/>
                    </a:lnTo>
                    <a:lnTo>
                      <a:pt x="585" y="57"/>
                    </a:lnTo>
                    <a:lnTo>
                      <a:pt x="612" y="57"/>
                    </a:lnTo>
                    <a:lnTo>
                      <a:pt x="640" y="59"/>
                    </a:lnTo>
                    <a:lnTo>
                      <a:pt x="667" y="61"/>
                    </a:lnTo>
                    <a:lnTo>
                      <a:pt x="697" y="69"/>
                    </a:lnTo>
                    <a:lnTo>
                      <a:pt x="726" y="78"/>
                    </a:lnTo>
                    <a:lnTo>
                      <a:pt x="756" y="93"/>
                    </a:lnTo>
                    <a:lnTo>
                      <a:pt x="785" y="111"/>
                    </a:lnTo>
                    <a:lnTo>
                      <a:pt x="812" y="137"/>
                    </a:lnTo>
                    <a:lnTo>
                      <a:pt x="836" y="166"/>
                    </a:lnTo>
                    <a:lnTo>
                      <a:pt x="861" y="204"/>
                    </a:lnTo>
                    <a:lnTo>
                      <a:pt x="867" y="206"/>
                    </a:lnTo>
                    <a:lnTo>
                      <a:pt x="876" y="207"/>
                    </a:lnTo>
                    <a:lnTo>
                      <a:pt x="888" y="215"/>
                    </a:lnTo>
                    <a:lnTo>
                      <a:pt x="901" y="223"/>
                    </a:lnTo>
                    <a:lnTo>
                      <a:pt x="918" y="232"/>
                    </a:lnTo>
                    <a:lnTo>
                      <a:pt x="935" y="245"/>
                    </a:lnTo>
                    <a:lnTo>
                      <a:pt x="952" y="263"/>
                    </a:lnTo>
                    <a:lnTo>
                      <a:pt x="969" y="282"/>
                    </a:lnTo>
                    <a:lnTo>
                      <a:pt x="984" y="304"/>
                    </a:lnTo>
                    <a:lnTo>
                      <a:pt x="1000" y="331"/>
                    </a:lnTo>
                    <a:lnTo>
                      <a:pt x="1015" y="363"/>
                    </a:lnTo>
                    <a:lnTo>
                      <a:pt x="1024" y="399"/>
                    </a:lnTo>
                    <a:lnTo>
                      <a:pt x="1032" y="441"/>
                    </a:lnTo>
                    <a:lnTo>
                      <a:pt x="1038" y="487"/>
                    </a:lnTo>
                    <a:lnTo>
                      <a:pt x="1040" y="540"/>
                    </a:lnTo>
                    <a:lnTo>
                      <a:pt x="1040" y="546"/>
                    </a:lnTo>
                    <a:lnTo>
                      <a:pt x="1042" y="552"/>
                    </a:lnTo>
                    <a:lnTo>
                      <a:pt x="1042" y="565"/>
                    </a:lnTo>
                    <a:lnTo>
                      <a:pt x="1042" y="576"/>
                    </a:lnTo>
                    <a:lnTo>
                      <a:pt x="1042" y="591"/>
                    </a:lnTo>
                    <a:lnTo>
                      <a:pt x="1040" y="607"/>
                    </a:lnTo>
                    <a:lnTo>
                      <a:pt x="1038" y="624"/>
                    </a:lnTo>
                    <a:lnTo>
                      <a:pt x="1032" y="643"/>
                    </a:lnTo>
                    <a:lnTo>
                      <a:pt x="1026" y="662"/>
                    </a:lnTo>
                    <a:lnTo>
                      <a:pt x="1017" y="679"/>
                    </a:lnTo>
                    <a:lnTo>
                      <a:pt x="1005" y="698"/>
                    </a:lnTo>
                    <a:lnTo>
                      <a:pt x="992" y="715"/>
                    </a:lnTo>
                    <a:lnTo>
                      <a:pt x="975" y="734"/>
                    </a:lnTo>
                    <a:lnTo>
                      <a:pt x="954" y="749"/>
                    </a:lnTo>
                    <a:lnTo>
                      <a:pt x="929" y="764"/>
                    </a:lnTo>
                    <a:lnTo>
                      <a:pt x="903" y="774"/>
                    </a:lnTo>
                    <a:lnTo>
                      <a:pt x="878" y="785"/>
                    </a:lnTo>
                    <a:lnTo>
                      <a:pt x="855" y="791"/>
                    </a:lnTo>
                    <a:lnTo>
                      <a:pt x="836" y="799"/>
                    </a:lnTo>
                    <a:lnTo>
                      <a:pt x="815" y="802"/>
                    </a:lnTo>
                    <a:lnTo>
                      <a:pt x="800" y="806"/>
                    </a:lnTo>
                    <a:lnTo>
                      <a:pt x="783" y="806"/>
                    </a:lnTo>
                    <a:lnTo>
                      <a:pt x="770" y="808"/>
                    </a:lnTo>
                    <a:lnTo>
                      <a:pt x="758" y="806"/>
                    </a:lnTo>
                    <a:lnTo>
                      <a:pt x="747" y="806"/>
                    </a:lnTo>
                    <a:lnTo>
                      <a:pt x="737" y="804"/>
                    </a:lnTo>
                    <a:lnTo>
                      <a:pt x="732" y="802"/>
                    </a:lnTo>
                    <a:lnTo>
                      <a:pt x="722" y="801"/>
                    </a:lnTo>
                    <a:lnTo>
                      <a:pt x="720" y="799"/>
                    </a:lnTo>
                    <a:lnTo>
                      <a:pt x="718" y="799"/>
                    </a:lnTo>
                    <a:lnTo>
                      <a:pt x="718" y="802"/>
                    </a:lnTo>
                    <a:lnTo>
                      <a:pt x="715" y="810"/>
                    </a:lnTo>
                    <a:lnTo>
                      <a:pt x="713" y="818"/>
                    </a:lnTo>
                    <a:lnTo>
                      <a:pt x="707" y="825"/>
                    </a:lnTo>
                    <a:lnTo>
                      <a:pt x="701" y="837"/>
                    </a:lnTo>
                    <a:lnTo>
                      <a:pt x="696" y="848"/>
                    </a:lnTo>
                    <a:lnTo>
                      <a:pt x="688" y="859"/>
                    </a:lnTo>
                    <a:lnTo>
                      <a:pt x="677" y="871"/>
                    </a:lnTo>
                    <a:lnTo>
                      <a:pt x="667" y="882"/>
                    </a:lnTo>
                    <a:lnTo>
                      <a:pt x="652" y="892"/>
                    </a:lnTo>
                    <a:lnTo>
                      <a:pt x="640" y="901"/>
                    </a:lnTo>
                    <a:lnTo>
                      <a:pt x="623" y="909"/>
                    </a:lnTo>
                    <a:lnTo>
                      <a:pt x="606" y="915"/>
                    </a:lnTo>
                    <a:lnTo>
                      <a:pt x="585" y="918"/>
                    </a:lnTo>
                    <a:lnTo>
                      <a:pt x="566" y="922"/>
                    </a:lnTo>
                    <a:lnTo>
                      <a:pt x="544" y="922"/>
                    </a:lnTo>
                    <a:lnTo>
                      <a:pt x="526" y="920"/>
                    </a:lnTo>
                    <a:lnTo>
                      <a:pt x="509" y="917"/>
                    </a:lnTo>
                    <a:lnTo>
                      <a:pt x="496" y="915"/>
                    </a:lnTo>
                    <a:lnTo>
                      <a:pt x="483" y="909"/>
                    </a:lnTo>
                    <a:lnTo>
                      <a:pt x="473" y="905"/>
                    </a:lnTo>
                    <a:lnTo>
                      <a:pt x="464" y="901"/>
                    </a:lnTo>
                    <a:lnTo>
                      <a:pt x="458" y="896"/>
                    </a:lnTo>
                    <a:lnTo>
                      <a:pt x="450" y="890"/>
                    </a:lnTo>
                    <a:lnTo>
                      <a:pt x="447" y="886"/>
                    </a:lnTo>
                    <a:lnTo>
                      <a:pt x="443" y="880"/>
                    </a:lnTo>
                    <a:lnTo>
                      <a:pt x="441" y="877"/>
                    </a:lnTo>
                    <a:lnTo>
                      <a:pt x="437" y="871"/>
                    </a:lnTo>
                    <a:lnTo>
                      <a:pt x="437" y="869"/>
                    </a:lnTo>
                    <a:lnTo>
                      <a:pt x="435" y="869"/>
                    </a:lnTo>
                    <a:lnTo>
                      <a:pt x="431" y="871"/>
                    </a:lnTo>
                    <a:lnTo>
                      <a:pt x="424" y="873"/>
                    </a:lnTo>
                    <a:lnTo>
                      <a:pt x="416" y="877"/>
                    </a:lnTo>
                    <a:lnTo>
                      <a:pt x="407" y="880"/>
                    </a:lnTo>
                    <a:lnTo>
                      <a:pt x="395" y="884"/>
                    </a:lnTo>
                    <a:lnTo>
                      <a:pt x="384" y="888"/>
                    </a:lnTo>
                    <a:lnTo>
                      <a:pt x="372" y="892"/>
                    </a:lnTo>
                    <a:lnTo>
                      <a:pt x="357" y="894"/>
                    </a:lnTo>
                    <a:lnTo>
                      <a:pt x="344" y="897"/>
                    </a:lnTo>
                    <a:lnTo>
                      <a:pt x="329" y="897"/>
                    </a:lnTo>
                    <a:lnTo>
                      <a:pt x="314" y="897"/>
                    </a:lnTo>
                    <a:lnTo>
                      <a:pt x="300" y="896"/>
                    </a:lnTo>
                    <a:lnTo>
                      <a:pt x="287" y="892"/>
                    </a:lnTo>
                    <a:lnTo>
                      <a:pt x="272" y="886"/>
                    </a:lnTo>
                    <a:lnTo>
                      <a:pt x="262" y="878"/>
                    </a:lnTo>
                    <a:lnTo>
                      <a:pt x="249" y="869"/>
                    </a:lnTo>
                    <a:lnTo>
                      <a:pt x="238" y="859"/>
                    </a:lnTo>
                    <a:lnTo>
                      <a:pt x="226" y="850"/>
                    </a:lnTo>
                    <a:lnTo>
                      <a:pt x="217" y="840"/>
                    </a:lnTo>
                    <a:lnTo>
                      <a:pt x="205" y="829"/>
                    </a:lnTo>
                    <a:lnTo>
                      <a:pt x="196" y="818"/>
                    </a:lnTo>
                    <a:lnTo>
                      <a:pt x="186" y="804"/>
                    </a:lnTo>
                    <a:lnTo>
                      <a:pt x="179" y="791"/>
                    </a:lnTo>
                    <a:lnTo>
                      <a:pt x="169" y="774"/>
                    </a:lnTo>
                    <a:lnTo>
                      <a:pt x="160" y="757"/>
                    </a:lnTo>
                    <a:lnTo>
                      <a:pt x="154" y="736"/>
                    </a:lnTo>
                    <a:lnTo>
                      <a:pt x="148" y="715"/>
                    </a:lnTo>
                    <a:lnTo>
                      <a:pt x="142" y="690"/>
                    </a:lnTo>
                    <a:lnTo>
                      <a:pt x="139" y="662"/>
                    </a:lnTo>
                    <a:lnTo>
                      <a:pt x="133" y="631"/>
                    </a:lnTo>
                    <a:lnTo>
                      <a:pt x="133" y="599"/>
                    </a:lnTo>
                    <a:lnTo>
                      <a:pt x="131" y="597"/>
                    </a:lnTo>
                    <a:lnTo>
                      <a:pt x="125" y="595"/>
                    </a:lnTo>
                    <a:lnTo>
                      <a:pt x="118" y="588"/>
                    </a:lnTo>
                    <a:lnTo>
                      <a:pt x="110" y="582"/>
                    </a:lnTo>
                    <a:lnTo>
                      <a:pt x="101" y="574"/>
                    </a:lnTo>
                    <a:lnTo>
                      <a:pt x="89" y="565"/>
                    </a:lnTo>
                    <a:lnTo>
                      <a:pt x="80" y="553"/>
                    </a:lnTo>
                    <a:lnTo>
                      <a:pt x="72" y="542"/>
                    </a:lnTo>
                    <a:lnTo>
                      <a:pt x="63" y="527"/>
                    </a:lnTo>
                    <a:lnTo>
                      <a:pt x="57" y="512"/>
                    </a:lnTo>
                    <a:lnTo>
                      <a:pt x="55" y="495"/>
                    </a:lnTo>
                    <a:lnTo>
                      <a:pt x="55" y="479"/>
                    </a:lnTo>
                    <a:lnTo>
                      <a:pt x="59" y="460"/>
                    </a:lnTo>
                    <a:lnTo>
                      <a:pt x="70" y="441"/>
                    </a:lnTo>
                    <a:lnTo>
                      <a:pt x="84" y="422"/>
                    </a:lnTo>
                    <a:lnTo>
                      <a:pt x="106" y="403"/>
                    </a:lnTo>
                    <a:lnTo>
                      <a:pt x="104" y="401"/>
                    </a:lnTo>
                    <a:lnTo>
                      <a:pt x="103" y="398"/>
                    </a:lnTo>
                    <a:lnTo>
                      <a:pt x="101" y="392"/>
                    </a:lnTo>
                    <a:lnTo>
                      <a:pt x="101" y="386"/>
                    </a:lnTo>
                    <a:lnTo>
                      <a:pt x="97" y="379"/>
                    </a:lnTo>
                    <a:lnTo>
                      <a:pt x="97" y="371"/>
                    </a:lnTo>
                    <a:lnTo>
                      <a:pt x="97" y="360"/>
                    </a:lnTo>
                    <a:lnTo>
                      <a:pt x="99" y="350"/>
                    </a:lnTo>
                    <a:lnTo>
                      <a:pt x="101" y="337"/>
                    </a:lnTo>
                    <a:lnTo>
                      <a:pt x="103" y="327"/>
                    </a:lnTo>
                    <a:lnTo>
                      <a:pt x="108" y="314"/>
                    </a:lnTo>
                    <a:lnTo>
                      <a:pt x="116" y="304"/>
                    </a:lnTo>
                    <a:lnTo>
                      <a:pt x="125" y="291"/>
                    </a:lnTo>
                    <a:lnTo>
                      <a:pt x="139" y="282"/>
                    </a:lnTo>
                    <a:lnTo>
                      <a:pt x="154" y="270"/>
                    </a:lnTo>
                    <a:lnTo>
                      <a:pt x="173" y="263"/>
                    </a:lnTo>
                    <a:lnTo>
                      <a:pt x="173" y="261"/>
                    </a:lnTo>
                    <a:lnTo>
                      <a:pt x="173" y="255"/>
                    </a:lnTo>
                    <a:lnTo>
                      <a:pt x="175" y="245"/>
                    </a:lnTo>
                    <a:lnTo>
                      <a:pt x="179" y="236"/>
                    </a:lnTo>
                    <a:lnTo>
                      <a:pt x="182" y="223"/>
                    </a:lnTo>
                    <a:lnTo>
                      <a:pt x="188" y="209"/>
                    </a:lnTo>
                    <a:lnTo>
                      <a:pt x="194" y="194"/>
                    </a:lnTo>
                    <a:lnTo>
                      <a:pt x="203" y="179"/>
                    </a:lnTo>
                    <a:lnTo>
                      <a:pt x="213" y="164"/>
                    </a:lnTo>
                    <a:lnTo>
                      <a:pt x="226" y="149"/>
                    </a:lnTo>
                    <a:lnTo>
                      <a:pt x="241" y="133"/>
                    </a:lnTo>
                    <a:lnTo>
                      <a:pt x="262" y="122"/>
                    </a:lnTo>
                    <a:lnTo>
                      <a:pt x="283" y="111"/>
                    </a:lnTo>
                    <a:lnTo>
                      <a:pt x="308" y="105"/>
                    </a:lnTo>
                    <a:lnTo>
                      <a:pt x="336" y="99"/>
                    </a:lnTo>
                    <a:lnTo>
                      <a:pt x="369" y="97"/>
                    </a:lnTo>
                    <a:lnTo>
                      <a:pt x="367" y="5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9" name="Freeform 586"/>
              <p:cNvSpPr>
                <a:spLocks/>
              </p:cNvSpPr>
              <p:nvPr/>
            </p:nvSpPr>
            <p:spPr bwMode="auto">
              <a:xfrm rot="-9495803">
                <a:off x="3635" y="3968"/>
                <a:ext cx="33" cy="9"/>
              </a:xfrm>
              <a:custGeom>
                <a:avLst/>
                <a:gdLst>
                  <a:gd name="T0" fmla="*/ 0 w 259"/>
                  <a:gd name="T1" fmla="*/ 0 h 70"/>
                  <a:gd name="T2" fmla="*/ 0 w 259"/>
                  <a:gd name="T3" fmla="*/ 0 h 70"/>
                  <a:gd name="T4" fmla="*/ 0 w 259"/>
                  <a:gd name="T5" fmla="*/ 0 h 70"/>
                  <a:gd name="T6" fmla="*/ 0 w 259"/>
                  <a:gd name="T7" fmla="*/ 0 h 70"/>
                  <a:gd name="T8" fmla="*/ 0 w 259"/>
                  <a:gd name="T9" fmla="*/ 0 h 70"/>
                  <a:gd name="T10" fmla="*/ 0 w 259"/>
                  <a:gd name="T11" fmla="*/ 0 h 70"/>
                  <a:gd name="T12" fmla="*/ 0 w 259"/>
                  <a:gd name="T13" fmla="*/ 0 h 70"/>
                  <a:gd name="T14" fmla="*/ 0 w 259"/>
                  <a:gd name="T15" fmla="*/ 0 h 70"/>
                  <a:gd name="T16" fmla="*/ 0 w 259"/>
                  <a:gd name="T17" fmla="*/ 0 h 70"/>
                  <a:gd name="T18" fmla="*/ 0 w 259"/>
                  <a:gd name="T19" fmla="*/ 0 h 70"/>
                  <a:gd name="T20" fmla="*/ 0 w 259"/>
                  <a:gd name="T21" fmla="*/ 0 h 70"/>
                  <a:gd name="T22" fmla="*/ 0 w 259"/>
                  <a:gd name="T23" fmla="*/ 0 h 70"/>
                  <a:gd name="T24" fmla="*/ 0 w 259"/>
                  <a:gd name="T25" fmla="*/ 0 h 70"/>
                  <a:gd name="T26" fmla="*/ 0 w 259"/>
                  <a:gd name="T27" fmla="*/ 0 h 70"/>
                  <a:gd name="T28" fmla="*/ 0 w 259"/>
                  <a:gd name="T29" fmla="*/ 0 h 70"/>
                  <a:gd name="T30" fmla="*/ 0 w 259"/>
                  <a:gd name="T31" fmla="*/ 0 h 70"/>
                  <a:gd name="T32" fmla="*/ 0 w 259"/>
                  <a:gd name="T33" fmla="*/ 0 h 70"/>
                  <a:gd name="T34" fmla="*/ 0 w 259"/>
                  <a:gd name="T35" fmla="*/ 0 h 70"/>
                  <a:gd name="T36" fmla="*/ 0 w 259"/>
                  <a:gd name="T37" fmla="*/ 0 h 70"/>
                  <a:gd name="T38" fmla="*/ 0 w 259"/>
                  <a:gd name="T39" fmla="*/ 0 h 70"/>
                  <a:gd name="T40" fmla="*/ 0 w 259"/>
                  <a:gd name="T41" fmla="*/ 0 h 70"/>
                  <a:gd name="T42" fmla="*/ 0 w 259"/>
                  <a:gd name="T43" fmla="*/ 0 h 70"/>
                  <a:gd name="T44" fmla="*/ 0 w 259"/>
                  <a:gd name="T45" fmla="*/ 0 h 70"/>
                  <a:gd name="T46" fmla="*/ 0 w 259"/>
                  <a:gd name="T47" fmla="*/ 0 h 70"/>
                  <a:gd name="T48" fmla="*/ 0 w 259"/>
                  <a:gd name="T49" fmla="*/ 0 h 70"/>
                  <a:gd name="T50" fmla="*/ 0 w 259"/>
                  <a:gd name="T51" fmla="*/ 0 h 70"/>
                  <a:gd name="T52" fmla="*/ 0 w 259"/>
                  <a:gd name="T53" fmla="*/ 0 h 70"/>
                  <a:gd name="T54" fmla="*/ 1 w 259"/>
                  <a:gd name="T55" fmla="*/ 0 h 70"/>
                  <a:gd name="T56" fmla="*/ 1 w 259"/>
                  <a:gd name="T57" fmla="*/ 0 h 70"/>
                  <a:gd name="T58" fmla="*/ 1 w 259"/>
                  <a:gd name="T59" fmla="*/ 0 h 70"/>
                  <a:gd name="T60" fmla="*/ 1 w 259"/>
                  <a:gd name="T61" fmla="*/ 0 h 70"/>
                  <a:gd name="T62" fmla="*/ 1 w 259"/>
                  <a:gd name="T63" fmla="*/ 0 h 70"/>
                  <a:gd name="T64" fmla="*/ 1 w 259"/>
                  <a:gd name="T65" fmla="*/ 0 h 70"/>
                  <a:gd name="T66" fmla="*/ 1 w 259"/>
                  <a:gd name="T67" fmla="*/ 0 h 70"/>
                  <a:gd name="T68" fmla="*/ 1 w 259"/>
                  <a:gd name="T69" fmla="*/ 0 h 70"/>
                  <a:gd name="T70" fmla="*/ 1 w 259"/>
                  <a:gd name="T71" fmla="*/ 0 h 70"/>
                  <a:gd name="T72" fmla="*/ 1 w 259"/>
                  <a:gd name="T73" fmla="*/ 0 h 70"/>
                  <a:gd name="T74" fmla="*/ 0 w 259"/>
                  <a:gd name="T75" fmla="*/ 0 h 70"/>
                  <a:gd name="T76" fmla="*/ 0 w 259"/>
                  <a:gd name="T77" fmla="*/ 0 h 70"/>
                  <a:gd name="T78" fmla="*/ 0 w 259"/>
                  <a:gd name="T79" fmla="*/ 0 h 70"/>
                  <a:gd name="T80" fmla="*/ 0 w 259"/>
                  <a:gd name="T81" fmla="*/ 0 h 70"/>
                  <a:gd name="T82" fmla="*/ 0 w 259"/>
                  <a:gd name="T83" fmla="*/ 0 h 70"/>
                  <a:gd name="T84" fmla="*/ 0 w 259"/>
                  <a:gd name="T85" fmla="*/ 0 h 70"/>
                  <a:gd name="T86" fmla="*/ 0 w 259"/>
                  <a:gd name="T87" fmla="*/ 0 h 70"/>
                  <a:gd name="T88" fmla="*/ 0 w 259"/>
                  <a:gd name="T89" fmla="*/ 0 h 70"/>
                  <a:gd name="T90" fmla="*/ 0 w 259"/>
                  <a:gd name="T91" fmla="*/ 0 h 70"/>
                  <a:gd name="T92" fmla="*/ 0 w 259"/>
                  <a:gd name="T93" fmla="*/ 0 h 70"/>
                  <a:gd name="T94" fmla="*/ 0 w 259"/>
                  <a:gd name="T95" fmla="*/ 0 h 70"/>
                  <a:gd name="T96" fmla="*/ 0 w 259"/>
                  <a:gd name="T97" fmla="*/ 0 h 70"/>
                  <a:gd name="T98" fmla="*/ 0 w 259"/>
                  <a:gd name="T99" fmla="*/ 0 h 70"/>
                  <a:gd name="T100" fmla="*/ 0 w 259"/>
                  <a:gd name="T101" fmla="*/ 0 h 70"/>
                  <a:gd name="T102" fmla="*/ 0 w 259"/>
                  <a:gd name="T103" fmla="*/ 0 h 70"/>
                  <a:gd name="T104" fmla="*/ 0 w 259"/>
                  <a:gd name="T105" fmla="*/ 0 h 70"/>
                  <a:gd name="T106" fmla="*/ 0 w 259"/>
                  <a:gd name="T107" fmla="*/ 0 h 70"/>
                  <a:gd name="T108" fmla="*/ 0 w 259"/>
                  <a:gd name="T109" fmla="*/ 0 h 70"/>
                  <a:gd name="T110" fmla="*/ 0 w 259"/>
                  <a:gd name="T111" fmla="*/ 0 h 7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59"/>
                  <a:gd name="T169" fmla="*/ 0 h 70"/>
                  <a:gd name="T170" fmla="*/ 259 w 259"/>
                  <a:gd name="T171" fmla="*/ 70 h 7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59" h="70">
                    <a:moveTo>
                      <a:pt x="0" y="70"/>
                    </a:moveTo>
                    <a:lnTo>
                      <a:pt x="2" y="68"/>
                    </a:lnTo>
                    <a:lnTo>
                      <a:pt x="6" y="66"/>
                    </a:lnTo>
                    <a:lnTo>
                      <a:pt x="10" y="66"/>
                    </a:lnTo>
                    <a:lnTo>
                      <a:pt x="15" y="66"/>
                    </a:lnTo>
                    <a:lnTo>
                      <a:pt x="21" y="64"/>
                    </a:lnTo>
                    <a:lnTo>
                      <a:pt x="27" y="64"/>
                    </a:lnTo>
                    <a:lnTo>
                      <a:pt x="32" y="64"/>
                    </a:lnTo>
                    <a:lnTo>
                      <a:pt x="42" y="64"/>
                    </a:lnTo>
                    <a:lnTo>
                      <a:pt x="48" y="62"/>
                    </a:lnTo>
                    <a:lnTo>
                      <a:pt x="59" y="62"/>
                    </a:lnTo>
                    <a:lnTo>
                      <a:pt x="69" y="62"/>
                    </a:lnTo>
                    <a:lnTo>
                      <a:pt x="78" y="62"/>
                    </a:lnTo>
                    <a:lnTo>
                      <a:pt x="89" y="62"/>
                    </a:lnTo>
                    <a:lnTo>
                      <a:pt x="103" y="64"/>
                    </a:lnTo>
                    <a:lnTo>
                      <a:pt x="103" y="62"/>
                    </a:lnTo>
                    <a:lnTo>
                      <a:pt x="107" y="61"/>
                    </a:lnTo>
                    <a:lnTo>
                      <a:pt x="110" y="61"/>
                    </a:lnTo>
                    <a:lnTo>
                      <a:pt x="118" y="59"/>
                    </a:lnTo>
                    <a:lnTo>
                      <a:pt x="124" y="55"/>
                    </a:lnTo>
                    <a:lnTo>
                      <a:pt x="133" y="53"/>
                    </a:lnTo>
                    <a:lnTo>
                      <a:pt x="143" y="51"/>
                    </a:lnTo>
                    <a:lnTo>
                      <a:pt x="154" y="49"/>
                    </a:lnTo>
                    <a:lnTo>
                      <a:pt x="166" y="45"/>
                    </a:lnTo>
                    <a:lnTo>
                      <a:pt x="177" y="42"/>
                    </a:lnTo>
                    <a:lnTo>
                      <a:pt x="190" y="40"/>
                    </a:lnTo>
                    <a:lnTo>
                      <a:pt x="205" y="36"/>
                    </a:lnTo>
                    <a:lnTo>
                      <a:pt x="217" y="34"/>
                    </a:lnTo>
                    <a:lnTo>
                      <a:pt x="232" y="30"/>
                    </a:lnTo>
                    <a:lnTo>
                      <a:pt x="245" y="28"/>
                    </a:lnTo>
                    <a:lnTo>
                      <a:pt x="259" y="28"/>
                    </a:lnTo>
                    <a:lnTo>
                      <a:pt x="255" y="21"/>
                    </a:lnTo>
                    <a:lnTo>
                      <a:pt x="249" y="19"/>
                    </a:lnTo>
                    <a:lnTo>
                      <a:pt x="243" y="13"/>
                    </a:lnTo>
                    <a:lnTo>
                      <a:pt x="238" y="11"/>
                    </a:lnTo>
                    <a:lnTo>
                      <a:pt x="228" y="7"/>
                    </a:lnTo>
                    <a:lnTo>
                      <a:pt x="223" y="5"/>
                    </a:lnTo>
                    <a:lnTo>
                      <a:pt x="215" y="3"/>
                    </a:lnTo>
                    <a:lnTo>
                      <a:pt x="207" y="3"/>
                    </a:lnTo>
                    <a:lnTo>
                      <a:pt x="200" y="2"/>
                    </a:lnTo>
                    <a:lnTo>
                      <a:pt x="192" y="2"/>
                    </a:lnTo>
                    <a:lnTo>
                      <a:pt x="185" y="0"/>
                    </a:lnTo>
                    <a:lnTo>
                      <a:pt x="181" y="0"/>
                    </a:lnTo>
                    <a:lnTo>
                      <a:pt x="171" y="0"/>
                    </a:lnTo>
                    <a:lnTo>
                      <a:pt x="169" y="2"/>
                    </a:lnTo>
                    <a:lnTo>
                      <a:pt x="166" y="2"/>
                    </a:lnTo>
                    <a:lnTo>
                      <a:pt x="160" y="3"/>
                    </a:lnTo>
                    <a:lnTo>
                      <a:pt x="150" y="3"/>
                    </a:lnTo>
                    <a:lnTo>
                      <a:pt x="141" y="7"/>
                    </a:lnTo>
                    <a:lnTo>
                      <a:pt x="129" y="9"/>
                    </a:lnTo>
                    <a:lnTo>
                      <a:pt x="118" y="13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25" y="2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0" name="Freeform 585"/>
              <p:cNvSpPr>
                <a:spLocks/>
              </p:cNvSpPr>
              <p:nvPr/>
            </p:nvSpPr>
            <p:spPr bwMode="auto">
              <a:xfrm rot="-9495803">
                <a:off x="3629" y="3986"/>
                <a:ext cx="96" cy="146"/>
              </a:xfrm>
              <a:custGeom>
                <a:avLst/>
                <a:gdLst>
                  <a:gd name="T0" fmla="*/ 0 w 749"/>
                  <a:gd name="T1" fmla="*/ 0 h 1139"/>
                  <a:gd name="T2" fmla="*/ 0 w 749"/>
                  <a:gd name="T3" fmla="*/ 0 h 1139"/>
                  <a:gd name="T4" fmla="*/ 0 w 749"/>
                  <a:gd name="T5" fmla="*/ 0 h 1139"/>
                  <a:gd name="T6" fmla="*/ 0 w 749"/>
                  <a:gd name="T7" fmla="*/ 0 h 1139"/>
                  <a:gd name="T8" fmla="*/ 0 w 749"/>
                  <a:gd name="T9" fmla="*/ 0 h 1139"/>
                  <a:gd name="T10" fmla="*/ 0 w 749"/>
                  <a:gd name="T11" fmla="*/ 0 h 1139"/>
                  <a:gd name="T12" fmla="*/ 0 w 749"/>
                  <a:gd name="T13" fmla="*/ 0 h 1139"/>
                  <a:gd name="T14" fmla="*/ 0 w 749"/>
                  <a:gd name="T15" fmla="*/ 0 h 1139"/>
                  <a:gd name="T16" fmla="*/ 0 w 749"/>
                  <a:gd name="T17" fmla="*/ 0 h 1139"/>
                  <a:gd name="T18" fmla="*/ 0 w 749"/>
                  <a:gd name="T19" fmla="*/ 0 h 1139"/>
                  <a:gd name="T20" fmla="*/ 0 w 749"/>
                  <a:gd name="T21" fmla="*/ 0 h 1139"/>
                  <a:gd name="T22" fmla="*/ 0 w 749"/>
                  <a:gd name="T23" fmla="*/ 0 h 1139"/>
                  <a:gd name="T24" fmla="*/ 0 w 749"/>
                  <a:gd name="T25" fmla="*/ 1 h 1139"/>
                  <a:gd name="T26" fmla="*/ 0 w 749"/>
                  <a:gd name="T27" fmla="*/ 1 h 1139"/>
                  <a:gd name="T28" fmla="*/ 1 w 749"/>
                  <a:gd name="T29" fmla="*/ 1 h 1139"/>
                  <a:gd name="T30" fmla="*/ 1 w 749"/>
                  <a:gd name="T31" fmla="*/ 1 h 1139"/>
                  <a:gd name="T32" fmla="*/ 1 w 749"/>
                  <a:gd name="T33" fmla="*/ 1 h 1139"/>
                  <a:gd name="T34" fmla="*/ 1 w 749"/>
                  <a:gd name="T35" fmla="*/ 1 h 1139"/>
                  <a:gd name="T36" fmla="*/ 1 w 749"/>
                  <a:gd name="T37" fmla="*/ 1 h 1139"/>
                  <a:gd name="T38" fmla="*/ 1 w 749"/>
                  <a:gd name="T39" fmla="*/ 1 h 1139"/>
                  <a:gd name="T40" fmla="*/ 1 w 749"/>
                  <a:gd name="T41" fmla="*/ 1 h 1139"/>
                  <a:gd name="T42" fmla="*/ 1 w 749"/>
                  <a:gd name="T43" fmla="*/ 2 h 1139"/>
                  <a:gd name="T44" fmla="*/ 1 w 749"/>
                  <a:gd name="T45" fmla="*/ 2 h 1139"/>
                  <a:gd name="T46" fmla="*/ 1 w 749"/>
                  <a:gd name="T47" fmla="*/ 2 h 1139"/>
                  <a:gd name="T48" fmla="*/ 1 w 749"/>
                  <a:gd name="T49" fmla="*/ 2 h 1139"/>
                  <a:gd name="T50" fmla="*/ 1 w 749"/>
                  <a:gd name="T51" fmla="*/ 2 h 1139"/>
                  <a:gd name="T52" fmla="*/ 1 w 749"/>
                  <a:gd name="T53" fmla="*/ 2 h 1139"/>
                  <a:gd name="T54" fmla="*/ 1 w 749"/>
                  <a:gd name="T55" fmla="*/ 2 h 1139"/>
                  <a:gd name="T56" fmla="*/ 1 w 749"/>
                  <a:gd name="T57" fmla="*/ 2 h 1139"/>
                  <a:gd name="T58" fmla="*/ 1 w 749"/>
                  <a:gd name="T59" fmla="*/ 2 h 1139"/>
                  <a:gd name="T60" fmla="*/ 1 w 749"/>
                  <a:gd name="T61" fmla="*/ 2 h 1139"/>
                  <a:gd name="T62" fmla="*/ 2 w 749"/>
                  <a:gd name="T63" fmla="*/ 2 h 1139"/>
                  <a:gd name="T64" fmla="*/ 2 w 749"/>
                  <a:gd name="T65" fmla="*/ 2 h 1139"/>
                  <a:gd name="T66" fmla="*/ 2 w 749"/>
                  <a:gd name="T67" fmla="*/ 2 h 1139"/>
                  <a:gd name="T68" fmla="*/ 2 w 749"/>
                  <a:gd name="T69" fmla="*/ 2 h 1139"/>
                  <a:gd name="T70" fmla="*/ 1 w 749"/>
                  <a:gd name="T71" fmla="*/ 2 h 1139"/>
                  <a:gd name="T72" fmla="*/ 1 w 749"/>
                  <a:gd name="T73" fmla="*/ 2 h 1139"/>
                  <a:gd name="T74" fmla="*/ 1 w 749"/>
                  <a:gd name="T75" fmla="*/ 2 h 1139"/>
                  <a:gd name="T76" fmla="*/ 1 w 749"/>
                  <a:gd name="T77" fmla="*/ 2 h 1139"/>
                  <a:gd name="T78" fmla="*/ 1 w 749"/>
                  <a:gd name="T79" fmla="*/ 2 h 1139"/>
                  <a:gd name="T80" fmla="*/ 1 w 749"/>
                  <a:gd name="T81" fmla="*/ 1 h 1139"/>
                  <a:gd name="T82" fmla="*/ 1 w 749"/>
                  <a:gd name="T83" fmla="*/ 1 h 1139"/>
                  <a:gd name="T84" fmla="*/ 1 w 749"/>
                  <a:gd name="T85" fmla="*/ 1 h 1139"/>
                  <a:gd name="T86" fmla="*/ 1 w 749"/>
                  <a:gd name="T87" fmla="*/ 1 h 1139"/>
                  <a:gd name="T88" fmla="*/ 1 w 749"/>
                  <a:gd name="T89" fmla="*/ 1 h 1139"/>
                  <a:gd name="T90" fmla="*/ 0 w 749"/>
                  <a:gd name="T91" fmla="*/ 0 h 1139"/>
                  <a:gd name="T92" fmla="*/ 0 w 749"/>
                  <a:gd name="T93" fmla="*/ 0 h 1139"/>
                  <a:gd name="T94" fmla="*/ 0 w 749"/>
                  <a:gd name="T95" fmla="*/ 0 h 1139"/>
                  <a:gd name="T96" fmla="*/ 0 w 749"/>
                  <a:gd name="T97" fmla="*/ 0 h 1139"/>
                  <a:gd name="T98" fmla="*/ 0 w 749"/>
                  <a:gd name="T99" fmla="*/ 0 h 1139"/>
                  <a:gd name="T100" fmla="*/ 0 w 749"/>
                  <a:gd name="T101" fmla="*/ 0 h 113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49"/>
                  <a:gd name="T154" fmla="*/ 0 h 1139"/>
                  <a:gd name="T155" fmla="*/ 749 w 749"/>
                  <a:gd name="T156" fmla="*/ 1139 h 113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49" h="1139">
                    <a:moveTo>
                      <a:pt x="0" y="14"/>
                    </a:moveTo>
                    <a:lnTo>
                      <a:pt x="4" y="19"/>
                    </a:lnTo>
                    <a:lnTo>
                      <a:pt x="8" y="25"/>
                    </a:lnTo>
                    <a:lnTo>
                      <a:pt x="15" y="35"/>
                    </a:lnTo>
                    <a:lnTo>
                      <a:pt x="25" y="44"/>
                    </a:lnTo>
                    <a:lnTo>
                      <a:pt x="36" y="59"/>
                    </a:lnTo>
                    <a:lnTo>
                      <a:pt x="48" y="76"/>
                    </a:lnTo>
                    <a:lnTo>
                      <a:pt x="65" y="99"/>
                    </a:lnTo>
                    <a:lnTo>
                      <a:pt x="82" y="122"/>
                    </a:lnTo>
                    <a:lnTo>
                      <a:pt x="99" y="149"/>
                    </a:lnTo>
                    <a:lnTo>
                      <a:pt x="122" y="179"/>
                    </a:lnTo>
                    <a:lnTo>
                      <a:pt x="145" y="213"/>
                    </a:lnTo>
                    <a:lnTo>
                      <a:pt x="171" y="249"/>
                    </a:lnTo>
                    <a:lnTo>
                      <a:pt x="200" y="291"/>
                    </a:lnTo>
                    <a:lnTo>
                      <a:pt x="230" y="333"/>
                    </a:lnTo>
                    <a:lnTo>
                      <a:pt x="263" y="382"/>
                    </a:lnTo>
                    <a:lnTo>
                      <a:pt x="293" y="434"/>
                    </a:lnTo>
                    <a:lnTo>
                      <a:pt x="327" y="485"/>
                    </a:lnTo>
                    <a:lnTo>
                      <a:pt x="361" y="538"/>
                    </a:lnTo>
                    <a:lnTo>
                      <a:pt x="396" y="595"/>
                    </a:lnTo>
                    <a:lnTo>
                      <a:pt x="428" y="649"/>
                    </a:lnTo>
                    <a:lnTo>
                      <a:pt x="462" y="704"/>
                    </a:lnTo>
                    <a:lnTo>
                      <a:pt x="492" y="755"/>
                    </a:lnTo>
                    <a:lnTo>
                      <a:pt x="525" y="810"/>
                    </a:lnTo>
                    <a:lnTo>
                      <a:pt x="553" y="860"/>
                    </a:lnTo>
                    <a:lnTo>
                      <a:pt x="584" y="909"/>
                    </a:lnTo>
                    <a:lnTo>
                      <a:pt x="608" y="955"/>
                    </a:lnTo>
                    <a:lnTo>
                      <a:pt x="633" y="1000"/>
                    </a:lnTo>
                    <a:lnTo>
                      <a:pt x="654" y="1040"/>
                    </a:lnTo>
                    <a:lnTo>
                      <a:pt x="675" y="1078"/>
                    </a:lnTo>
                    <a:lnTo>
                      <a:pt x="692" y="1109"/>
                    </a:lnTo>
                    <a:lnTo>
                      <a:pt x="707" y="1139"/>
                    </a:lnTo>
                    <a:lnTo>
                      <a:pt x="749" y="1139"/>
                    </a:lnTo>
                    <a:lnTo>
                      <a:pt x="743" y="1128"/>
                    </a:lnTo>
                    <a:lnTo>
                      <a:pt x="724" y="1093"/>
                    </a:lnTo>
                    <a:lnTo>
                      <a:pt x="698" y="1044"/>
                    </a:lnTo>
                    <a:lnTo>
                      <a:pt x="662" y="981"/>
                    </a:lnTo>
                    <a:lnTo>
                      <a:pt x="618" y="903"/>
                    </a:lnTo>
                    <a:lnTo>
                      <a:pt x="569" y="816"/>
                    </a:lnTo>
                    <a:lnTo>
                      <a:pt x="513" y="723"/>
                    </a:lnTo>
                    <a:lnTo>
                      <a:pt x="458" y="624"/>
                    </a:lnTo>
                    <a:lnTo>
                      <a:pt x="397" y="523"/>
                    </a:lnTo>
                    <a:lnTo>
                      <a:pt x="339" y="424"/>
                    </a:lnTo>
                    <a:lnTo>
                      <a:pt x="278" y="327"/>
                    </a:lnTo>
                    <a:lnTo>
                      <a:pt x="221" y="240"/>
                    </a:lnTo>
                    <a:lnTo>
                      <a:pt x="166" y="158"/>
                    </a:lnTo>
                    <a:lnTo>
                      <a:pt x="114" y="92"/>
                    </a:lnTo>
                    <a:lnTo>
                      <a:pt x="72" y="36"/>
                    </a:lnTo>
                    <a:lnTo>
                      <a:pt x="36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1" name="Freeform 584"/>
              <p:cNvSpPr>
                <a:spLocks/>
              </p:cNvSpPr>
              <p:nvPr/>
            </p:nvSpPr>
            <p:spPr bwMode="auto">
              <a:xfrm rot="-9495803">
                <a:off x="3660" y="3880"/>
                <a:ext cx="55" cy="52"/>
              </a:xfrm>
              <a:custGeom>
                <a:avLst/>
                <a:gdLst>
                  <a:gd name="T0" fmla="*/ 0 w 430"/>
                  <a:gd name="T1" fmla="*/ 0 h 406"/>
                  <a:gd name="T2" fmla="*/ 0 w 430"/>
                  <a:gd name="T3" fmla="*/ 0 h 406"/>
                  <a:gd name="T4" fmla="*/ 0 w 430"/>
                  <a:gd name="T5" fmla="*/ 1 h 406"/>
                  <a:gd name="T6" fmla="*/ 0 w 430"/>
                  <a:gd name="T7" fmla="*/ 1 h 406"/>
                  <a:gd name="T8" fmla="*/ 0 w 430"/>
                  <a:gd name="T9" fmla="*/ 1 h 406"/>
                  <a:gd name="T10" fmla="*/ 1 w 430"/>
                  <a:gd name="T11" fmla="*/ 1 h 406"/>
                  <a:gd name="T12" fmla="*/ 1 w 430"/>
                  <a:gd name="T13" fmla="*/ 1 h 406"/>
                  <a:gd name="T14" fmla="*/ 1 w 430"/>
                  <a:gd name="T15" fmla="*/ 1 h 406"/>
                  <a:gd name="T16" fmla="*/ 1 w 430"/>
                  <a:gd name="T17" fmla="*/ 1 h 406"/>
                  <a:gd name="T18" fmla="*/ 1 w 430"/>
                  <a:gd name="T19" fmla="*/ 1 h 406"/>
                  <a:gd name="T20" fmla="*/ 1 w 430"/>
                  <a:gd name="T21" fmla="*/ 0 h 406"/>
                  <a:gd name="T22" fmla="*/ 1 w 430"/>
                  <a:gd name="T23" fmla="*/ 1 h 406"/>
                  <a:gd name="T24" fmla="*/ 1 w 430"/>
                  <a:gd name="T25" fmla="*/ 1 h 406"/>
                  <a:gd name="T26" fmla="*/ 1 w 430"/>
                  <a:gd name="T27" fmla="*/ 1 h 406"/>
                  <a:gd name="T28" fmla="*/ 1 w 430"/>
                  <a:gd name="T29" fmla="*/ 1 h 406"/>
                  <a:gd name="T30" fmla="*/ 0 w 430"/>
                  <a:gd name="T31" fmla="*/ 1 h 406"/>
                  <a:gd name="T32" fmla="*/ 0 w 430"/>
                  <a:gd name="T33" fmla="*/ 1 h 406"/>
                  <a:gd name="T34" fmla="*/ 1 w 430"/>
                  <a:gd name="T35" fmla="*/ 1 h 406"/>
                  <a:gd name="T36" fmla="*/ 1 w 430"/>
                  <a:gd name="T37" fmla="*/ 1 h 406"/>
                  <a:gd name="T38" fmla="*/ 1 w 430"/>
                  <a:gd name="T39" fmla="*/ 1 h 406"/>
                  <a:gd name="T40" fmla="*/ 1 w 430"/>
                  <a:gd name="T41" fmla="*/ 0 h 406"/>
                  <a:gd name="T42" fmla="*/ 1 w 430"/>
                  <a:gd name="T43" fmla="*/ 0 h 406"/>
                  <a:gd name="T44" fmla="*/ 1 w 430"/>
                  <a:gd name="T45" fmla="*/ 0 h 406"/>
                  <a:gd name="T46" fmla="*/ 1 w 430"/>
                  <a:gd name="T47" fmla="*/ 0 h 406"/>
                  <a:gd name="T48" fmla="*/ 1 w 430"/>
                  <a:gd name="T49" fmla="*/ 1 h 406"/>
                  <a:gd name="T50" fmla="*/ 0 w 430"/>
                  <a:gd name="T51" fmla="*/ 1 h 406"/>
                  <a:gd name="T52" fmla="*/ 0 w 430"/>
                  <a:gd name="T53" fmla="*/ 1 h 406"/>
                  <a:gd name="T54" fmla="*/ 0 w 430"/>
                  <a:gd name="T55" fmla="*/ 1 h 406"/>
                  <a:gd name="T56" fmla="*/ 0 w 430"/>
                  <a:gd name="T57" fmla="*/ 1 h 406"/>
                  <a:gd name="T58" fmla="*/ 1 w 430"/>
                  <a:gd name="T59" fmla="*/ 1 h 406"/>
                  <a:gd name="T60" fmla="*/ 1 w 430"/>
                  <a:gd name="T61" fmla="*/ 0 h 406"/>
                  <a:gd name="T62" fmla="*/ 1 w 430"/>
                  <a:gd name="T63" fmla="*/ 0 h 406"/>
                  <a:gd name="T64" fmla="*/ 1 w 430"/>
                  <a:gd name="T65" fmla="*/ 0 h 406"/>
                  <a:gd name="T66" fmla="*/ 1 w 430"/>
                  <a:gd name="T67" fmla="*/ 0 h 406"/>
                  <a:gd name="T68" fmla="*/ 1 w 430"/>
                  <a:gd name="T69" fmla="*/ 0 h 406"/>
                  <a:gd name="T70" fmla="*/ 0 w 430"/>
                  <a:gd name="T71" fmla="*/ 0 h 406"/>
                  <a:gd name="T72" fmla="*/ 0 w 430"/>
                  <a:gd name="T73" fmla="*/ 1 h 406"/>
                  <a:gd name="T74" fmla="*/ 0 w 430"/>
                  <a:gd name="T75" fmla="*/ 1 h 406"/>
                  <a:gd name="T76" fmla="*/ 0 w 430"/>
                  <a:gd name="T77" fmla="*/ 1 h 406"/>
                  <a:gd name="T78" fmla="*/ 0 w 430"/>
                  <a:gd name="T79" fmla="*/ 0 h 406"/>
                  <a:gd name="T80" fmla="*/ 0 w 430"/>
                  <a:gd name="T81" fmla="*/ 0 h 406"/>
                  <a:gd name="T82" fmla="*/ 1 w 430"/>
                  <a:gd name="T83" fmla="*/ 0 h 406"/>
                  <a:gd name="T84" fmla="*/ 1 w 430"/>
                  <a:gd name="T85" fmla="*/ 0 h 406"/>
                  <a:gd name="T86" fmla="*/ 1 w 430"/>
                  <a:gd name="T87" fmla="*/ 0 h 406"/>
                  <a:gd name="T88" fmla="*/ 1 w 430"/>
                  <a:gd name="T89" fmla="*/ 0 h 406"/>
                  <a:gd name="T90" fmla="*/ 0 w 430"/>
                  <a:gd name="T91" fmla="*/ 0 h 406"/>
                  <a:gd name="T92" fmla="*/ 0 w 430"/>
                  <a:gd name="T93" fmla="*/ 0 h 406"/>
                  <a:gd name="T94" fmla="*/ 0 w 430"/>
                  <a:gd name="T95" fmla="*/ 0 h 406"/>
                  <a:gd name="T96" fmla="*/ 0 w 430"/>
                  <a:gd name="T97" fmla="*/ 0 h 406"/>
                  <a:gd name="T98" fmla="*/ 0 w 430"/>
                  <a:gd name="T99" fmla="*/ 0 h 406"/>
                  <a:gd name="T100" fmla="*/ 0 w 430"/>
                  <a:gd name="T101" fmla="*/ 0 h 406"/>
                  <a:gd name="T102" fmla="*/ 0 w 430"/>
                  <a:gd name="T103" fmla="*/ 0 h 406"/>
                  <a:gd name="T104" fmla="*/ 0 w 430"/>
                  <a:gd name="T105" fmla="*/ 0 h 406"/>
                  <a:gd name="T106" fmla="*/ 0 w 430"/>
                  <a:gd name="T107" fmla="*/ 0 h 406"/>
                  <a:gd name="T108" fmla="*/ 0 w 430"/>
                  <a:gd name="T109" fmla="*/ 0 h 406"/>
                  <a:gd name="T110" fmla="*/ 0 w 430"/>
                  <a:gd name="T111" fmla="*/ 0 h 406"/>
                  <a:gd name="T112" fmla="*/ 0 w 430"/>
                  <a:gd name="T113" fmla="*/ 0 h 406"/>
                  <a:gd name="T114" fmla="*/ 0 w 430"/>
                  <a:gd name="T115" fmla="*/ 0 h 406"/>
                  <a:gd name="T116" fmla="*/ 0 w 430"/>
                  <a:gd name="T117" fmla="*/ 0 h 40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30"/>
                  <a:gd name="T178" fmla="*/ 0 h 406"/>
                  <a:gd name="T179" fmla="*/ 430 w 430"/>
                  <a:gd name="T180" fmla="*/ 406 h 40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30" h="406">
                    <a:moveTo>
                      <a:pt x="2" y="142"/>
                    </a:moveTo>
                    <a:lnTo>
                      <a:pt x="0" y="144"/>
                    </a:lnTo>
                    <a:lnTo>
                      <a:pt x="0" y="154"/>
                    </a:lnTo>
                    <a:lnTo>
                      <a:pt x="0" y="171"/>
                    </a:lnTo>
                    <a:lnTo>
                      <a:pt x="2" y="192"/>
                    </a:lnTo>
                    <a:lnTo>
                      <a:pt x="4" y="214"/>
                    </a:lnTo>
                    <a:lnTo>
                      <a:pt x="8" y="241"/>
                    </a:lnTo>
                    <a:lnTo>
                      <a:pt x="14" y="268"/>
                    </a:lnTo>
                    <a:lnTo>
                      <a:pt x="25" y="298"/>
                    </a:lnTo>
                    <a:lnTo>
                      <a:pt x="37" y="323"/>
                    </a:lnTo>
                    <a:lnTo>
                      <a:pt x="52" y="348"/>
                    </a:lnTo>
                    <a:lnTo>
                      <a:pt x="73" y="368"/>
                    </a:lnTo>
                    <a:lnTo>
                      <a:pt x="99" y="387"/>
                    </a:lnTo>
                    <a:lnTo>
                      <a:pt x="130" y="399"/>
                    </a:lnTo>
                    <a:lnTo>
                      <a:pt x="170" y="406"/>
                    </a:lnTo>
                    <a:lnTo>
                      <a:pt x="211" y="405"/>
                    </a:lnTo>
                    <a:lnTo>
                      <a:pt x="263" y="395"/>
                    </a:lnTo>
                    <a:lnTo>
                      <a:pt x="266" y="393"/>
                    </a:lnTo>
                    <a:lnTo>
                      <a:pt x="272" y="389"/>
                    </a:lnTo>
                    <a:lnTo>
                      <a:pt x="280" y="387"/>
                    </a:lnTo>
                    <a:lnTo>
                      <a:pt x="291" y="384"/>
                    </a:lnTo>
                    <a:lnTo>
                      <a:pt x="303" y="378"/>
                    </a:lnTo>
                    <a:lnTo>
                      <a:pt x="318" y="372"/>
                    </a:lnTo>
                    <a:lnTo>
                      <a:pt x="333" y="363"/>
                    </a:lnTo>
                    <a:lnTo>
                      <a:pt x="348" y="353"/>
                    </a:lnTo>
                    <a:lnTo>
                      <a:pt x="363" y="342"/>
                    </a:lnTo>
                    <a:lnTo>
                      <a:pt x="379" y="329"/>
                    </a:lnTo>
                    <a:lnTo>
                      <a:pt x="390" y="313"/>
                    </a:lnTo>
                    <a:lnTo>
                      <a:pt x="405" y="296"/>
                    </a:lnTo>
                    <a:lnTo>
                      <a:pt x="415" y="277"/>
                    </a:lnTo>
                    <a:lnTo>
                      <a:pt x="422" y="256"/>
                    </a:lnTo>
                    <a:lnTo>
                      <a:pt x="428" y="232"/>
                    </a:lnTo>
                    <a:lnTo>
                      <a:pt x="430" y="209"/>
                    </a:lnTo>
                    <a:lnTo>
                      <a:pt x="419" y="220"/>
                    </a:lnTo>
                    <a:lnTo>
                      <a:pt x="407" y="235"/>
                    </a:lnTo>
                    <a:lnTo>
                      <a:pt x="394" y="249"/>
                    </a:lnTo>
                    <a:lnTo>
                      <a:pt x="381" y="262"/>
                    </a:lnTo>
                    <a:lnTo>
                      <a:pt x="365" y="275"/>
                    </a:lnTo>
                    <a:lnTo>
                      <a:pt x="350" y="287"/>
                    </a:lnTo>
                    <a:lnTo>
                      <a:pt x="335" y="296"/>
                    </a:lnTo>
                    <a:lnTo>
                      <a:pt x="318" y="308"/>
                    </a:lnTo>
                    <a:lnTo>
                      <a:pt x="299" y="317"/>
                    </a:lnTo>
                    <a:lnTo>
                      <a:pt x="282" y="325"/>
                    </a:lnTo>
                    <a:lnTo>
                      <a:pt x="265" y="330"/>
                    </a:lnTo>
                    <a:lnTo>
                      <a:pt x="247" y="336"/>
                    </a:lnTo>
                    <a:lnTo>
                      <a:pt x="228" y="340"/>
                    </a:lnTo>
                    <a:lnTo>
                      <a:pt x="211" y="344"/>
                    </a:lnTo>
                    <a:lnTo>
                      <a:pt x="194" y="344"/>
                    </a:lnTo>
                    <a:lnTo>
                      <a:pt x="179" y="344"/>
                    </a:lnTo>
                    <a:lnTo>
                      <a:pt x="181" y="342"/>
                    </a:lnTo>
                    <a:lnTo>
                      <a:pt x="187" y="340"/>
                    </a:lnTo>
                    <a:lnTo>
                      <a:pt x="196" y="336"/>
                    </a:lnTo>
                    <a:lnTo>
                      <a:pt x="209" y="330"/>
                    </a:lnTo>
                    <a:lnTo>
                      <a:pt x="221" y="323"/>
                    </a:lnTo>
                    <a:lnTo>
                      <a:pt x="238" y="313"/>
                    </a:lnTo>
                    <a:lnTo>
                      <a:pt x="257" y="304"/>
                    </a:lnTo>
                    <a:lnTo>
                      <a:pt x="276" y="292"/>
                    </a:lnTo>
                    <a:lnTo>
                      <a:pt x="293" y="277"/>
                    </a:lnTo>
                    <a:lnTo>
                      <a:pt x="312" y="262"/>
                    </a:lnTo>
                    <a:lnTo>
                      <a:pt x="327" y="245"/>
                    </a:lnTo>
                    <a:lnTo>
                      <a:pt x="344" y="228"/>
                    </a:lnTo>
                    <a:lnTo>
                      <a:pt x="360" y="205"/>
                    </a:lnTo>
                    <a:lnTo>
                      <a:pt x="371" y="184"/>
                    </a:lnTo>
                    <a:lnTo>
                      <a:pt x="381" y="159"/>
                    </a:lnTo>
                    <a:lnTo>
                      <a:pt x="386" y="135"/>
                    </a:lnTo>
                    <a:lnTo>
                      <a:pt x="384" y="137"/>
                    </a:lnTo>
                    <a:lnTo>
                      <a:pt x="381" y="142"/>
                    </a:lnTo>
                    <a:lnTo>
                      <a:pt x="371" y="150"/>
                    </a:lnTo>
                    <a:lnTo>
                      <a:pt x="362" y="163"/>
                    </a:lnTo>
                    <a:lnTo>
                      <a:pt x="348" y="175"/>
                    </a:lnTo>
                    <a:lnTo>
                      <a:pt x="331" y="190"/>
                    </a:lnTo>
                    <a:lnTo>
                      <a:pt x="314" y="205"/>
                    </a:lnTo>
                    <a:lnTo>
                      <a:pt x="295" y="222"/>
                    </a:lnTo>
                    <a:lnTo>
                      <a:pt x="272" y="237"/>
                    </a:lnTo>
                    <a:lnTo>
                      <a:pt x="249" y="253"/>
                    </a:lnTo>
                    <a:lnTo>
                      <a:pt x="225" y="266"/>
                    </a:lnTo>
                    <a:lnTo>
                      <a:pt x="202" y="279"/>
                    </a:lnTo>
                    <a:lnTo>
                      <a:pt x="175" y="291"/>
                    </a:lnTo>
                    <a:lnTo>
                      <a:pt x="151" y="298"/>
                    </a:lnTo>
                    <a:lnTo>
                      <a:pt x="124" y="302"/>
                    </a:lnTo>
                    <a:lnTo>
                      <a:pt x="99" y="302"/>
                    </a:lnTo>
                    <a:lnTo>
                      <a:pt x="99" y="300"/>
                    </a:lnTo>
                    <a:lnTo>
                      <a:pt x="107" y="298"/>
                    </a:lnTo>
                    <a:lnTo>
                      <a:pt x="118" y="292"/>
                    </a:lnTo>
                    <a:lnTo>
                      <a:pt x="133" y="287"/>
                    </a:lnTo>
                    <a:lnTo>
                      <a:pt x="149" y="275"/>
                    </a:lnTo>
                    <a:lnTo>
                      <a:pt x="168" y="266"/>
                    </a:lnTo>
                    <a:lnTo>
                      <a:pt x="189" y="253"/>
                    </a:lnTo>
                    <a:lnTo>
                      <a:pt x="211" y="239"/>
                    </a:lnTo>
                    <a:lnTo>
                      <a:pt x="232" y="224"/>
                    </a:lnTo>
                    <a:lnTo>
                      <a:pt x="253" y="205"/>
                    </a:lnTo>
                    <a:lnTo>
                      <a:pt x="274" y="188"/>
                    </a:lnTo>
                    <a:lnTo>
                      <a:pt x="295" y="167"/>
                    </a:lnTo>
                    <a:lnTo>
                      <a:pt x="312" y="144"/>
                    </a:lnTo>
                    <a:lnTo>
                      <a:pt x="327" y="121"/>
                    </a:lnTo>
                    <a:lnTo>
                      <a:pt x="341" y="97"/>
                    </a:lnTo>
                    <a:lnTo>
                      <a:pt x="350" y="72"/>
                    </a:lnTo>
                    <a:lnTo>
                      <a:pt x="348" y="72"/>
                    </a:lnTo>
                    <a:lnTo>
                      <a:pt x="341" y="78"/>
                    </a:lnTo>
                    <a:lnTo>
                      <a:pt x="333" y="87"/>
                    </a:lnTo>
                    <a:lnTo>
                      <a:pt x="320" y="99"/>
                    </a:lnTo>
                    <a:lnTo>
                      <a:pt x="305" y="112"/>
                    </a:lnTo>
                    <a:lnTo>
                      <a:pt x="289" y="125"/>
                    </a:lnTo>
                    <a:lnTo>
                      <a:pt x="270" y="140"/>
                    </a:lnTo>
                    <a:lnTo>
                      <a:pt x="251" y="157"/>
                    </a:lnTo>
                    <a:lnTo>
                      <a:pt x="227" y="173"/>
                    </a:lnTo>
                    <a:lnTo>
                      <a:pt x="206" y="188"/>
                    </a:lnTo>
                    <a:lnTo>
                      <a:pt x="181" y="203"/>
                    </a:lnTo>
                    <a:lnTo>
                      <a:pt x="158" y="216"/>
                    </a:lnTo>
                    <a:lnTo>
                      <a:pt x="133" y="226"/>
                    </a:lnTo>
                    <a:lnTo>
                      <a:pt x="109" y="233"/>
                    </a:lnTo>
                    <a:lnTo>
                      <a:pt x="84" y="239"/>
                    </a:lnTo>
                    <a:lnTo>
                      <a:pt x="61" y="241"/>
                    </a:lnTo>
                    <a:lnTo>
                      <a:pt x="63" y="239"/>
                    </a:lnTo>
                    <a:lnTo>
                      <a:pt x="71" y="235"/>
                    </a:lnTo>
                    <a:lnTo>
                      <a:pt x="78" y="230"/>
                    </a:lnTo>
                    <a:lnTo>
                      <a:pt x="92" y="224"/>
                    </a:lnTo>
                    <a:lnTo>
                      <a:pt x="107" y="213"/>
                    </a:lnTo>
                    <a:lnTo>
                      <a:pt x="124" y="203"/>
                    </a:lnTo>
                    <a:lnTo>
                      <a:pt x="141" y="188"/>
                    </a:lnTo>
                    <a:lnTo>
                      <a:pt x="162" y="175"/>
                    </a:lnTo>
                    <a:lnTo>
                      <a:pt x="181" y="157"/>
                    </a:lnTo>
                    <a:lnTo>
                      <a:pt x="202" y="140"/>
                    </a:lnTo>
                    <a:lnTo>
                      <a:pt x="221" y="121"/>
                    </a:lnTo>
                    <a:lnTo>
                      <a:pt x="240" y="102"/>
                    </a:lnTo>
                    <a:lnTo>
                      <a:pt x="257" y="80"/>
                    </a:lnTo>
                    <a:lnTo>
                      <a:pt x="272" y="59"/>
                    </a:lnTo>
                    <a:lnTo>
                      <a:pt x="285" y="36"/>
                    </a:lnTo>
                    <a:lnTo>
                      <a:pt x="297" y="11"/>
                    </a:lnTo>
                    <a:lnTo>
                      <a:pt x="293" y="13"/>
                    </a:lnTo>
                    <a:lnTo>
                      <a:pt x="289" y="17"/>
                    </a:lnTo>
                    <a:lnTo>
                      <a:pt x="282" y="24"/>
                    </a:lnTo>
                    <a:lnTo>
                      <a:pt x="272" y="36"/>
                    </a:lnTo>
                    <a:lnTo>
                      <a:pt x="259" y="47"/>
                    </a:lnTo>
                    <a:lnTo>
                      <a:pt x="246" y="61"/>
                    </a:lnTo>
                    <a:lnTo>
                      <a:pt x="228" y="76"/>
                    </a:lnTo>
                    <a:lnTo>
                      <a:pt x="211" y="91"/>
                    </a:lnTo>
                    <a:lnTo>
                      <a:pt x="192" y="104"/>
                    </a:lnTo>
                    <a:lnTo>
                      <a:pt x="173" y="118"/>
                    </a:lnTo>
                    <a:lnTo>
                      <a:pt x="151" y="131"/>
                    </a:lnTo>
                    <a:lnTo>
                      <a:pt x="130" y="144"/>
                    </a:lnTo>
                    <a:lnTo>
                      <a:pt x="109" y="154"/>
                    </a:lnTo>
                    <a:lnTo>
                      <a:pt x="86" y="163"/>
                    </a:lnTo>
                    <a:lnTo>
                      <a:pt x="65" y="167"/>
                    </a:lnTo>
                    <a:lnTo>
                      <a:pt x="46" y="171"/>
                    </a:lnTo>
                    <a:lnTo>
                      <a:pt x="46" y="169"/>
                    </a:lnTo>
                    <a:lnTo>
                      <a:pt x="50" y="167"/>
                    </a:lnTo>
                    <a:lnTo>
                      <a:pt x="56" y="163"/>
                    </a:lnTo>
                    <a:lnTo>
                      <a:pt x="63" y="156"/>
                    </a:lnTo>
                    <a:lnTo>
                      <a:pt x="73" y="148"/>
                    </a:lnTo>
                    <a:lnTo>
                      <a:pt x="84" y="142"/>
                    </a:lnTo>
                    <a:lnTo>
                      <a:pt x="94" y="131"/>
                    </a:lnTo>
                    <a:lnTo>
                      <a:pt x="109" y="121"/>
                    </a:lnTo>
                    <a:lnTo>
                      <a:pt x="120" y="108"/>
                    </a:lnTo>
                    <a:lnTo>
                      <a:pt x="133" y="97"/>
                    </a:lnTo>
                    <a:lnTo>
                      <a:pt x="145" y="81"/>
                    </a:lnTo>
                    <a:lnTo>
                      <a:pt x="158" y="68"/>
                    </a:lnTo>
                    <a:lnTo>
                      <a:pt x="166" y="51"/>
                    </a:lnTo>
                    <a:lnTo>
                      <a:pt x="177" y="36"/>
                    </a:lnTo>
                    <a:lnTo>
                      <a:pt x="185" y="17"/>
                    </a:lnTo>
                    <a:lnTo>
                      <a:pt x="194" y="0"/>
                    </a:lnTo>
                    <a:lnTo>
                      <a:pt x="190" y="0"/>
                    </a:lnTo>
                    <a:lnTo>
                      <a:pt x="189" y="5"/>
                    </a:lnTo>
                    <a:lnTo>
                      <a:pt x="185" y="9"/>
                    </a:lnTo>
                    <a:lnTo>
                      <a:pt x="179" y="17"/>
                    </a:lnTo>
                    <a:lnTo>
                      <a:pt x="170" y="26"/>
                    </a:lnTo>
                    <a:lnTo>
                      <a:pt x="160" y="36"/>
                    </a:lnTo>
                    <a:lnTo>
                      <a:pt x="151" y="47"/>
                    </a:lnTo>
                    <a:lnTo>
                      <a:pt x="141" y="59"/>
                    </a:lnTo>
                    <a:lnTo>
                      <a:pt x="128" y="68"/>
                    </a:lnTo>
                    <a:lnTo>
                      <a:pt x="114" y="81"/>
                    </a:lnTo>
                    <a:lnTo>
                      <a:pt x="101" y="91"/>
                    </a:lnTo>
                    <a:lnTo>
                      <a:pt x="88" y="102"/>
                    </a:lnTo>
                    <a:lnTo>
                      <a:pt x="73" y="110"/>
                    </a:lnTo>
                    <a:lnTo>
                      <a:pt x="57" y="118"/>
                    </a:lnTo>
                    <a:lnTo>
                      <a:pt x="42" y="123"/>
                    </a:lnTo>
                    <a:lnTo>
                      <a:pt x="29" y="129"/>
                    </a:lnTo>
                    <a:lnTo>
                      <a:pt x="2" y="14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2" name="Freeform 583"/>
              <p:cNvSpPr>
                <a:spLocks/>
              </p:cNvSpPr>
              <p:nvPr/>
            </p:nvSpPr>
            <p:spPr bwMode="auto">
              <a:xfrm rot="-9495803">
                <a:off x="3646" y="3916"/>
                <a:ext cx="70" cy="38"/>
              </a:xfrm>
              <a:custGeom>
                <a:avLst/>
                <a:gdLst>
                  <a:gd name="T0" fmla="*/ 0 w 551"/>
                  <a:gd name="T1" fmla="*/ 0 h 296"/>
                  <a:gd name="T2" fmla="*/ 0 w 551"/>
                  <a:gd name="T3" fmla="*/ 0 h 296"/>
                  <a:gd name="T4" fmla="*/ 0 w 551"/>
                  <a:gd name="T5" fmla="*/ 1 h 296"/>
                  <a:gd name="T6" fmla="*/ 0 w 551"/>
                  <a:gd name="T7" fmla="*/ 1 h 296"/>
                  <a:gd name="T8" fmla="*/ 0 w 551"/>
                  <a:gd name="T9" fmla="*/ 1 h 296"/>
                  <a:gd name="T10" fmla="*/ 0 w 551"/>
                  <a:gd name="T11" fmla="*/ 1 h 296"/>
                  <a:gd name="T12" fmla="*/ 0 w 551"/>
                  <a:gd name="T13" fmla="*/ 1 h 296"/>
                  <a:gd name="T14" fmla="*/ 0 w 551"/>
                  <a:gd name="T15" fmla="*/ 0 h 296"/>
                  <a:gd name="T16" fmla="*/ 0 w 551"/>
                  <a:gd name="T17" fmla="*/ 1 h 296"/>
                  <a:gd name="T18" fmla="*/ 0 w 551"/>
                  <a:gd name="T19" fmla="*/ 1 h 296"/>
                  <a:gd name="T20" fmla="*/ 0 w 551"/>
                  <a:gd name="T21" fmla="*/ 1 h 296"/>
                  <a:gd name="T22" fmla="*/ 0 w 551"/>
                  <a:gd name="T23" fmla="*/ 1 h 296"/>
                  <a:gd name="T24" fmla="*/ 0 w 551"/>
                  <a:gd name="T25" fmla="*/ 1 h 296"/>
                  <a:gd name="T26" fmla="*/ 0 w 551"/>
                  <a:gd name="T27" fmla="*/ 0 h 296"/>
                  <a:gd name="T28" fmla="*/ 0 w 551"/>
                  <a:gd name="T29" fmla="*/ 0 h 296"/>
                  <a:gd name="T30" fmla="*/ 0 w 551"/>
                  <a:gd name="T31" fmla="*/ 0 h 296"/>
                  <a:gd name="T32" fmla="*/ 0 w 551"/>
                  <a:gd name="T33" fmla="*/ 0 h 296"/>
                  <a:gd name="T34" fmla="*/ 1 w 551"/>
                  <a:gd name="T35" fmla="*/ 0 h 296"/>
                  <a:gd name="T36" fmla="*/ 0 w 551"/>
                  <a:gd name="T37" fmla="*/ 0 h 296"/>
                  <a:gd name="T38" fmla="*/ 0 w 551"/>
                  <a:gd name="T39" fmla="*/ 0 h 296"/>
                  <a:gd name="T40" fmla="*/ 0 w 551"/>
                  <a:gd name="T41" fmla="*/ 0 h 296"/>
                  <a:gd name="T42" fmla="*/ 1 w 551"/>
                  <a:gd name="T43" fmla="*/ 0 h 296"/>
                  <a:gd name="T44" fmla="*/ 1 w 551"/>
                  <a:gd name="T45" fmla="*/ 0 h 296"/>
                  <a:gd name="T46" fmla="*/ 1 w 551"/>
                  <a:gd name="T47" fmla="*/ 0 h 296"/>
                  <a:gd name="T48" fmla="*/ 1 w 551"/>
                  <a:gd name="T49" fmla="*/ 0 h 296"/>
                  <a:gd name="T50" fmla="*/ 1 w 551"/>
                  <a:gd name="T51" fmla="*/ 1 h 296"/>
                  <a:gd name="T52" fmla="*/ 1 w 551"/>
                  <a:gd name="T53" fmla="*/ 1 h 296"/>
                  <a:gd name="T54" fmla="*/ 1 w 551"/>
                  <a:gd name="T55" fmla="*/ 0 h 296"/>
                  <a:gd name="T56" fmla="*/ 1 w 551"/>
                  <a:gd name="T57" fmla="*/ 0 h 296"/>
                  <a:gd name="T58" fmla="*/ 1 w 551"/>
                  <a:gd name="T59" fmla="*/ 0 h 296"/>
                  <a:gd name="T60" fmla="*/ 1 w 551"/>
                  <a:gd name="T61" fmla="*/ 0 h 296"/>
                  <a:gd name="T62" fmla="*/ 1 w 551"/>
                  <a:gd name="T63" fmla="*/ 0 h 296"/>
                  <a:gd name="T64" fmla="*/ 1 w 551"/>
                  <a:gd name="T65" fmla="*/ 0 h 296"/>
                  <a:gd name="T66" fmla="*/ 1 w 551"/>
                  <a:gd name="T67" fmla="*/ 0 h 296"/>
                  <a:gd name="T68" fmla="*/ 1 w 551"/>
                  <a:gd name="T69" fmla="*/ 0 h 296"/>
                  <a:gd name="T70" fmla="*/ 0 w 551"/>
                  <a:gd name="T71" fmla="*/ 0 h 296"/>
                  <a:gd name="T72" fmla="*/ 0 w 551"/>
                  <a:gd name="T73" fmla="*/ 0 h 296"/>
                  <a:gd name="T74" fmla="*/ 0 w 551"/>
                  <a:gd name="T75" fmla="*/ 0 h 296"/>
                  <a:gd name="T76" fmla="*/ 0 w 551"/>
                  <a:gd name="T77" fmla="*/ 0 h 296"/>
                  <a:gd name="T78" fmla="*/ 0 w 551"/>
                  <a:gd name="T79" fmla="*/ 0 h 296"/>
                  <a:gd name="T80" fmla="*/ 0 w 551"/>
                  <a:gd name="T81" fmla="*/ 0 h 296"/>
                  <a:gd name="T82" fmla="*/ 0 w 551"/>
                  <a:gd name="T83" fmla="*/ 0 h 296"/>
                  <a:gd name="T84" fmla="*/ 0 w 551"/>
                  <a:gd name="T85" fmla="*/ 0 h 296"/>
                  <a:gd name="T86" fmla="*/ 0 w 551"/>
                  <a:gd name="T87" fmla="*/ 0 h 296"/>
                  <a:gd name="T88" fmla="*/ 0 w 551"/>
                  <a:gd name="T89" fmla="*/ 0 h 296"/>
                  <a:gd name="T90" fmla="*/ 0 w 551"/>
                  <a:gd name="T91" fmla="*/ 0 h 296"/>
                  <a:gd name="T92" fmla="*/ 0 w 551"/>
                  <a:gd name="T93" fmla="*/ 0 h 296"/>
                  <a:gd name="T94" fmla="*/ 0 w 551"/>
                  <a:gd name="T95" fmla="*/ 0 h 296"/>
                  <a:gd name="T96" fmla="*/ 0 w 551"/>
                  <a:gd name="T97" fmla="*/ 0 h 296"/>
                  <a:gd name="T98" fmla="*/ 0 w 551"/>
                  <a:gd name="T99" fmla="*/ 0 h 296"/>
                  <a:gd name="T100" fmla="*/ 0 w 551"/>
                  <a:gd name="T101" fmla="*/ 0 h 296"/>
                  <a:gd name="T102" fmla="*/ 0 w 551"/>
                  <a:gd name="T103" fmla="*/ 0 h 2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51"/>
                  <a:gd name="T157" fmla="*/ 0 h 296"/>
                  <a:gd name="T158" fmla="*/ 551 w 551"/>
                  <a:gd name="T159" fmla="*/ 296 h 29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51" h="296">
                    <a:moveTo>
                      <a:pt x="44" y="139"/>
                    </a:moveTo>
                    <a:lnTo>
                      <a:pt x="42" y="139"/>
                    </a:lnTo>
                    <a:lnTo>
                      <a:pt x="36" y="144"/>
                    </a:lnTo>
                    <a:lnTo>
                      <a:pt x="28" y="150"/>
                    </a:lnTo>
                    <a:lnTo>
                      <a:pt x="21" y="161"/>
                    </a:lnTo>
                    <a:lnTo>
                      <a:pt x="15" y="167"/>
                    </a:lnTo>
                    <a:lnTo>
                      <a:pt x="13" y="175"/>
                    </a:lnTo>
                    <a:lnTo>
                      <a:pt x="9" y="180"/>
                    </a:lnTo>
                    <a:lnTo>
                      <a:pt x="6" y="188"/>
                    </a:lnTo>
                    <a:lnTo>
                      <a:pt x="2" y="196"/>
                    </a:lnTo>
                    <a:lnTo>
                      <a:pt x="2" y="201"/>
                    </a:lnTo>
                    <a:lnTo>
                      <a:pt x="0" y="211"/>
                    </a:lnTo>
                    <a:lnTo>
                      <a:pt x="2" y="218"/>
                    </a:lnTo>
                    <a:lnTo>
                      <a:pt x="2" y="226"/>
                    </a:lnTo>
                    <a:lnTo>
                      <a:pt x="4" y="232"/>
                    </a:lnTo>
                    <a:lnTo>
                      <a:pt x="7" y="239"/>
                    </a:lnTo>
                    <a:lnTo>
                      <a:pt x="11" y="247"/>
                    </a:lnTo>
                    <a:lnTo>
                      <a:pt x="15" y="253"/>
                    </a:lnTo>
                    <a:lnTo>
                      <a:pt x="23" y="258"/>
                    </a:lnTo>
                    <a:lnTo>
                      <a:pt x="28" y="266"/>
                    </a:lnTo>
                    <a:lnTo>
                      <a:pt x="34" y="272"/>
                    </a:lnTo>
                    <a:lnTo>
                      <a:pt x="45" y="281"/>
                    </a:lnTo>
                    <a:lnTo>
                      <a:pt x="59" y="289"/>
                    </a:lnTo>
                    <a:lnTo>
                      <a:pt x="64" y="294"/>
                    </a:lnTo>
                    <a:lnTo>
                      <a:pt x="68" y="296"/>
                    </a:lnTo>
                    <a:lnTo>
                      <a:pt x="95" y="289"/>
                    </a:lnTo>
                    <a:lnTo>
                      <a:pt x="91" y="287"/>
                    </a:lnTo>
                    <a:lnTo>
                      <a:pt x="83" y="283"/>
                    </a:lnTo>
                    <a:lnTo>
                      <a:pt x="74" y="277"/>
                    </a:lnTo>
                    <a:lnTo>
                      <a:pt x="63" y="268"/>
                    </a:lnTo>
                    <a:lnTo>
                      <a:pt x="57" y="262"/>
                    </a:lnTo>
                    <a:lnTo>
                      <a:pt x="53" y="256"/>
                    </a:lnTo>
                    <a:lnTo>
                      <a:pt x="47" y="249"/>
                    </a:lnTo>
                    <a:lnTo>
                      <a:pt x="45" y="241"/>
                    </a:lnTo>
                    <a:lnTo>
                      <a:pt x="44" y="232"/>
                    </a:lnTo>
                    <a:lnTo>
                      <a:pt x="44" y="222"/>
                    </a:lnTo>
                    <a:lnTo>
                      <a:pt x="45" y="211"/>
                    </a:lnTo>
                    <a:lnTo>
                      <a:pt x="49" y="199"/>
                    </a:lnTo>
                    <a:lnTo>
                      <a:pt x="53" y="199"/>
                    </a:lnTo>
                    <a:lnTo>
                      <a:pt x="61" y="201"/>
                    </a:lnTo>
                    <a:lnTo>
                      <a:pt x="66" y="201"/>
                    </a:lnTo>
                    <a:lnTo>
                      <a:pt x="74" y="205"/>
                    </a:lnTo>
                    <a:lnTo>
                      <a:pt x="80" y="207"/>
                    </a:lnTo>
                    <a:lnTo>
                      <a:pt x="89" y="211"/>
                    </a:lnTo>
                    <a:lnTo>
                      <a:pt x="95" y="215"/>
                    </a:lnTo>
                    <a:lnTo>
                      <a:pt x="101" y="220"/>
                    </a:lnTo>
                    <a:lnTo>
                      <a:pt x="106" y="226"/>
                    </a:lnTo>
                    <a:lnTo>
                      <a:pt x="114" y="234"/>
                    </a:lnTo>
                    <a:lnTo>
                      <a:pt x="116" y="241"/>
                    </a:lnTo>
                    <a:lnTo>
                      <a:pt x="120" y="253"/>
                    </a:lnTo>
                    <a:lnTo>
                      <a:pt x="122" y="264"/>
                    </a:lnTo>
                    <a:lnTo>
                      <a:pt x="122" y="277"/>
                    </a:lnTo>
                    <a:lnTo>
                      <a:pt x="125" y="277"/>
                    </a:lnTo>
                    <a:lnTo>
                      <a:pt x="131" y="274"/>
                    </a:lnTo>
                    <a:lnTo>
                      <a:pt x="137" y="274"/>
                    </a:lnTo>
                    <a:lnTo>
                      <a:pt x="142" y="270"/>
                    </a:lnTo>
                    <a:lnTo>
                      <a:pt x="150" y="266"/>
                    </a:lnTo>
                    <a:lnTo>
                      <a:pt x="156" y="262"/>
                    </a:lnTo>
                    <a:lnTo>
                      <a:pt x="163" y="256"/>
                    </a:lnTo>
                    <a:lnTo>
                      <a:pt x="158" y="255"/>
                    </a:lnTo>
                    <a:lnTo>
                      <a:pt x="150" y="251"/>
                    </a:lnTo>
                    <a:lnTo>
                      <a:pt x="142" y="245"/>
                    </a:lnTo>
                    <a:lnTo>
                      <a:pt x="137" y="241"/>
                    </a:lnTo>
                    <a:lnTo>
                      <a:pt x="131" y="236"/>
                    </a:lnTo>
                    <a:lnTo>
                      <a:pt x="125" y="230"/>
                    </a:lnTo>
                    <a:lnTo>
                      <a:pt x="118" y="222"/>
                    </a:lnTo>
                    <a:lnTo>
                      <a:pt x="112" y="213"/>
                    </a:lnTo>
                    <a:lnTo>
                      <a:pt x="106" y="203"/>
                    </a:lnTo>
                    <a:lnTo>
                      <a:pt x="104" y="194"/>
                    </a:lnTo>
                    <a:lnTo>
                      <a:pt x="101" y="182"/>
                    </a:lnTo>
                    <a:lnTo>
                      <a:pt x="101" y="169"/>
                    </a:lnTo>
                    <a:lnTo>
                      <a:pt x="101" y="154"/>
                    </a:lnTo>
                    <a:lnTo>
                      <a:pt x="104" y="140"/>
                    </a:lnTo>
                    <a:lnTo>
                      <a:pt x="106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7" y="146"/>
                    </a:lnTo>
                    <a:lnTo>
                      <a:pt x="135" y="148"/>
                    </a:lnTo>
                    <a:lnTo>
                      <a:pt x="142" y="154"/>
                    </a:lnTo>
                    <a:lnTo>
                      <a:pt x="150" y="158"/>
                    </a:lnTo>
                    <a:lnTo>
                      <a:pt x="158" y="165"/>
                    </a:lnTo>
                    <a:lnTo>
                      <a:pt x="165" y="171"/>
                    </a:lnTo>
                    <a:lnTo>
                      <a:pt x="173" y="182"/>
                    </a:lnTo>
                    <a:lnTo>
                      <a:pt x="179" y="192"/>
                    </a:lnTo>
                    <a:lnTo>
                      <a:pt x="184" y="205"/>
                    </a:lnTo>
                    <a:lnTo>
                      <a:pt x="188" y="218"/>
                    </a:lnTo>
                    <a:lnTo>
                      <a:pt x="192" y="234"/>
                    </a:lnTo>
                    <a:lnTo>
                      <a:pt x="220" y="205"/>
                    </a:lnTo>
                    <a:lnTo>
                      <a:pt x="218" y="203"/>
                    </a:lnTo>
                    <a:lnTo>
                      <a:pt x="211" y="199"/>
                    </a:lnTo>
                    <a:lnTo>
                      <a:pt x="201" y="194"/>
                    </a:lnTo>
                    <a:lnTo>
                      <a:pt x="192" y="184"/>
                    </a:lnTo>
                    <a:lnTo>
                      <a:pt x="186" y="177"/>
                    </a:lnTo>
                    <a:lnTo>
                      <a:pt x="182" y="171"/>
                    </a:lnTo>
                    <a:lnTo>
                      <a:pt x="177" y="161"/>
                    </a:lnTo>
                    <a:lnTo>
                      <a:pt x="175" y="154"/>
                    </a:lnTo>
                    <a:lnTo>
                      <a:pt x="171" y="140"/>
                    </a:lnTo>
                    <a:lnTo>
                      <a:pt x="171" y="131"/>
                    </a:lnTo>
                    <a:lnTo>
                      <a:pt x="171" y="118"/>
                    </a:lnTo>
                    <a:lnTo>
                      <a:pt x="173" y="104"/>
                    </a:lnTo>
                    <a:lnTo>
                      <a:pt x="177" y="104"/>
                    </a:lnTo>
                    <a:lnTo>
                      <a:pt x="182" y="104"/>
                    </a:lnTo>
                    <a:lnTo>
                      <a:pt x="188" y="104"/>
                    </a:lnTo>
                    <a:lnTo>
                      <a:pt x="194" y="108"/>
                    </a:lnTo>
                    <a:lnTo>
                      <a:pt x="199" y="110"/>
                    </a:lnTo>
                    <a:lnTo>
                      <a:pt x="207" y="114"/>
                    </a:lnTo>
                    <a:lnTo>
                      <a:pt x="213" y="116"/>
                    </a:lnTo>
                    <a:lnTo>
                      <a:pt x="218" y="121"/>
                    </a:lnTo>
                    <a:lnTo>
                      <a:pt x="224" y="125"/>
                    </a:lnTo>
                    <a:lnTo>
                      <a:pt x="232" y="135"/>
                    </a:lnTo>
                    <a:lnTo>
                      <a:pt x="236" y="140"/>
                    </a:lnTo>
                    <a:lnTo>
                      <a:pt x="239" y="150"/>
                    </a:lnTo>
                    <a:lnTo>
                      <a:pt x="243" y="161"/>
                    </a:lnTo>
                    <a:lnTo>
                      <a:pt x="245" y="175"/>
                    </a:lnTo>
                    <a:lnTo>
                      <a:pt x="281" y="125"/>
                    </a:lnTo>
                    <a:lnTo>
                      <a:pt x="287" y="125"/>
                    </a:lnTo>
                    <a:lnTo>
                      <a:pt x="294" y="125"/>
                    </a:lnTo>
                    <a:lnTo>
                      <a:pt x="304" y="129"/>
                    </a:lnTo>
                    <a:lnTo>
                      <a:pt x="315" y="129"/>
                    </a:lnTo>
                    <a:lnTo>
                      <a:pt x="331" y="135"/>
                    </a:lnTo>
                    <a:lnTo>
                      <a:pt x="346" y="139"/>
                    </a:lnTo>
                    <a:lnTo>
                      <a:pt x="363" y="146"/>
                    </a:lnTo>
                    <a:lnTo>
                      <a:pt x="380" y="154"/>
                    </a:lnTo>
                    <a:lnTo>
                      <a:pt x="399" y="165"/>
                    </a:lnTo>
                    <a:lnTo>
                      <a:pt x="416" y="177"/>
                    </a:lnTo>
                    <a:lnTo>
                      <a:pt x="435" y="192"/>
                    </a:lnTo>
                    <a:lnTo>
                      <a:pt x="450" y="209"/>
                    </a:lnTo>
                    <a:lnTo>
                      <a:pt x="469" y="230"/>
                    </a:lnTo>
                    <a:lnTo>
                      <a:pt x="485" y="253"/>
                    </a:lnTo>
                    <a:lnTo>
                      <a:pt x="500" y="277"/>
                    </a:lnTo>
                    <a:lnTo>
                      <a:pt x="498" y="274"/>
                    </a:lnTo>
                    <a:lnTo>
                      <a:pt x="496" y="268"/>
                    </a:lnTo>
                    <a:lnTo>
                      <a:pt x="492" y="258"/>
                    </a:lnTo>
                    <a:lnTo>
                      <a:pt x="490" y="247"/>
                    </a:lnTo>
                    <a:lnTo>
                      <a:pt x="483" y="232"/>
                    </a:lnTo>
                    <a:lnTo>
                      <a:pt x="475" y="215"/>
                    </a:lnTo>
                    <a:lnTo>
                      <a:pt x="464" y="197"/>
                    </a:lnTo>
                    <a:lnTo>
                      <a:pt x="454" y="180"/>
                    </a:lnTo>
                    <a:lnTo>
                      <a:pt x="437" y="161"/>
                    </a:lnTo>
                    <a:lnTo>
                      <a:pt x="420" y="144"/>
                    </a:lnTo>
                    <a:lnTo>
                      <a:pt x="399" y="127"/>
                    </a:lnTo>
                    <a:lnTo>
                      <a:pt x="374" y="114"/>
                    </a:lnTo>
                    <a:lnTo>
                      <a:pt x="346" y="101"/>
                    </a:lnTo>
                    <a:lnTo>
                      <a:pt x="315" y="91"/>
                    </a:lnTo>
                    <a:lnTo>
                      <a:pt x="279" y="85"/>
                    </a:lnTo>
                    <a:lnTo>
                      <a:pt x="241" y="83"/>
                    </a:lnTo>
                    <a:lnTo>
                      <a:pt x="243" y="83"/>
                    </a:lnTo>
                    <a:lnTo>
                      <a:pt x="249" y="80"/>
                    </a:lnTo>
                    <a:lnTo>
                      <a:pt x="260" y="78"/>
                    </a:lnTo>
                    <a:lnTo>
                      <a:pt x="275" y="78"/>
                    </a:lnTo>
                    <a:lnTo>
                      <a:pt x="293" y="74"/>
                    </a:lnTo>
                    <a:lnTo>
                      <a:pt x="313" y="74"/>
                    </a:lnTo>
                    <a:lnTo>
                      <a:pt x="336" y="74"/>
                    </a:lnTo>
                    <a:lnTo>
                      <a:pt x="361" y="78"/>
                    </a:lnTo>
                    <a:lnTo>
                      <a:pt x="384" y="82"/>
                    </a:lnTo>
                    <a:lnTo>
                      <a:pt x="410" y="89"/>
                    </a:lnTo>
                    <a:lnTo>
                      <a:pt x="435" y="99"/>
                    </a:lnTo>
                    <a:lnTo>
                      <a:pt x="462" y="114"/>
                    </a:lnTo>
                    <a:lnTo>
                      <a:pt x="485" y="131"/>
                    </a:lnTo>
                    <a:lnTo>
                      <a:pt x="507" y="154"/>
                    </a:lnTo>
                    <a:lnTo>
                      <a:pt x="528" y="182"/>
                    </a:lnTo>
                    <a:lnTo>
                      <a:pt x="551" y="217"/>
                    </a:lnTo>
                    <a:lnTo>
                      <a:pt x="549" y="213"/>
                    </a:lnTo>
                    <a:lnTo>
                      <a:pt x="547" y="203"/>
                    </a:lnTo>
                    <a:lnTo>
                      <a:pt x="543" y="190"/>
                    </a:lnTo>
                    <a:lnTo>
                      <a:pt x="542" y="175"/>
                    </a:lnTo>
                    <a:lnTo>
                      <a:pt x="534" y="154"/>
                    </a:lnTo>
                    <a:lnTo>
                      <a:pt x="524" y="135"/>
                    </a:lnTo>
                    <a:lnTo>
                      <a:pt x="511" y="114"/>
                    </a:lnTo>
                    <a:lnTo>
                      <a:pt x="496" y="93"/>
                    </a:lnTo>
                    <a:lnTo>
                      <a:pt x="473" y="72"/>
                    </a:lnTo>
                    <a:lnTo>
                      <a:pt x="448" y="57"/>
                    </a:lnTo>
                    <a:lnTo>
                      <a:pt x="416" y="44"/>
                    </a:lnTo>
                    <a:lnTo>
                      <a:pt x="380" y="34"/>
                    </a:lnTo>
                    <a:lnTo>
                      <a:pt x="336" y="28"/>
                    </a:lnTo>
                    <a:lnTo>
                      <a:pt x="287" y="32"/>
                    </a:lnTo>
                    <a:lnTo>
                      <a:pt x="230" y="42"/>
                    </a:lnTo>
                    <a:lnTo>
                      <a:pt x="167" y="59"/>
                    </a:lnTo>
                    <a:lnTo>
                      <a:pt x="167" y="57"/>
                    </a:lnTo>
                    <a:lnTo>
                      <a:pt x="165" y="49"/>
                    </a:lnTo>
                    <a:lnTo>
                      <a:pt x="161" y="40"/>
                    </a:lnTo>
                    <a:lnTo>
                      <a:pt x="156" y="30"/>
                    </a:lnTo>
                    <a:lnTo>
                      <a:pt x="146" y="19"/>
                    </a:lnTo>
                    <a:lnTo>
                      <a:pt x="137" y="9"/>
                    </a:lnTo>
                    <a:lnTo>
                      <a:pt x="127" y="6"/>
                    </a:lnTo>
                    <a:lnTo>
                      <a:pt x="122" y="2"/>
                    </a:lnTo>
                    <a:lnTo>
                      <a:pt x="112" y="0"/>
                    </a:lnTo>
                    <a:lnTo>
                      <a:pt x="104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6" y="13"/>
                    </a:lnTo>
                    <a:lnTo>
                      <a:pt x="123" y="25"/>
                    </a:lnTo>
                    <a:lnTo>
                      <a:pt x="125" y="30"/>
                    </a:lnTo>
                    <a:lnTo>
                      <a:pt x="129" y="38"/>
                    </a:lnTo>
                    <a:lnTo>
                      <a:pt x="133" y="47"/>
                    </a:lnTo>
                    <a:lnTo>
                      <a:pt x="137" y="57"/>
                    </a:lnTo>
                    <a:lnTo>
                      <a:pt x="137" y="68"/>
                    </a:lnTo>
                    <a:lnTo>
                      <a:pt x="139" y="80"/>
                    </a:lnTo>
                    <a:lnTo>
                      <a:pt x="139" y="91"/>
                    </a:lnTo>
                    <a:lnTo>
                      <a:pt x="139" y="104"/>
                    </a:lnTo>
                    <a:lnTo>
                      <a:pt x="137" y="101"/>
                    </a:lnTo>
                    <a:lnTo>
                      <a:pt x="135" y="93"/>
                    </a:lnTo>
                    <a:lnTo>
                      <a:pt x="133" y="85"/>
                    </a:lnTo>
                    <a:lnTo>
                      <a:pt x="131" y="80"/>
                    </a:lnTo>
                    <a:lnTo>
                      <a:pt x="127" y="74"/>
                    </a:lnTo>
                    <a:lnTo>
                      <a:pt x="123" y="68"/>
                    </a:lnTo>
                    <a:lnTo>
                      <a:pt x="118" y="59"/>
                    </a:lnTo>
                    <a:lnTo>
                      <a:pt x="112" y="53"/>
                    </a:lnTo>
                    <a:lnTo>
                      <a:pt x="106" y="45"/>
                    </a:lnTo>
                    <a:lnTo>
                      <a:pt x="101" y="40"/>
                    </a:lnTo>
                    <a:lnTo>
                      <a:pt x="93" y="32"/>
                    </a:lnTo>
                    <a:lnTo>
                      <a:pt x="85" y="28"/>
                    </a:lnTo>
                    <a:lnTo>
                      <a:pt x="76" y="26"/>
                    </a:lnTo>
                    <a:lnTo>
                      <a:pt x="66" y="25"/>
                    </a:lnTo>
                    <a:lnTo>
                      <a:pt x="68" y="26"/>
                    </a:lnTo>
                    <a:lnTo>
                      <a:pt x="72" y="30"/>
                    </a:lnTo>
                    <a:lnTo>
                      <a:pt x="80" y="38"/>
                    </a:lnTo>
                    <a:lnTo>
                      <a:pt x="89" y="49"/>
                    </a:lnTo>
                    <a:lnTo>
                      <a:pt x="91" y="53"/>
                    </a:lnTo>
                    <a:lnTo>
                      <a:pt x="95" y="61"/>
                    </a:lnTo>
                    <a:lnTo>
                      <a:pt x="99" y="68"/>
                    </a:lnTo>
                    <a:lnTo>
                      <a:pt x="102" y="78"/>
                    </a:lnTo>
                    <a:lnTo>
                      <a:pt x="104" y="85"/>
                    </a:lnTo>
                    <a:lnTo>
                      <a:pt x="106" y="95"/>
                    </a:lnTo>
                    <a:lnTo>
                      <a:pt x="106" y="104"/>
                    </a:lnTo>
                    <a:lnTo>
                      <a:pt x="108" y="116"/>
                    </a:lnTo>
                    <a:lnTo>
                      <a:pt x="106" y="114"/>
                    </a:lnTo>
                    <a:lnTo>
                      <a:pt x="104" y="108"/>
                    </a:lnTo>
                    <a:lnTo>
                      <a:pt x="101" y="101"/>
                    </a:lnTo>
                    <a:lnTo>
                      <a:pt x="95" y="91"/>
                    </a:lnTo>
                    <a:lnTo>
                      <a:pt x="87" y="80"/>
                    </a:lnTo>
                    <a:lnTo>
                      <a:pt x="76" y="68"/>
                    </a:lnTo>
                    <a:lnTo>
                      <a:pt x="70" y="63"/>
                    </a:lnTo>
                    <a:lnTo>
                      <a:pt x="64" y="59"/>
                    </a:lnTo>
                    <a:lnTo>
                      <a:pt x="59" y="55"/>
                    </a:lnTo>
                    <a:lnTo>
                      <a:pt x="53" y="51"/>
                    </a:lnTo>
                    <a:lnTo>
                      <a:pt x="55" y="57"/>
                    </a:lnTo>
                    <a:lnTo>
                      <a:pt x="59" y="63"/>
                    </a:lnTo>
                    <a:lnTo>
                      <a:pt x="64" y="72"/>
                    </a:lnTo>
                    <a:lnTo>
                      <a:pt x="66" y="74"/>
                    </a:lnTo>
                    <a:lnTo>
                      <a:pt x="68" y="80"/>
                    </a:lnTo>
                    <a:lnTo>
                      <a:pt x="70" y="87"/>
                    </a:lnTo>
                    <a:lnTo>
                      <a:pt x="74" y="95"/>
                    </a:lnTo>
                    <a:lnTo>
                      <a:pt x="74" y="101"/>
                    </a:lnTo>
                    <a:lnTo>
                      <a:pt x="76" y="108"/>
                    </a:lnTo>
                    <a:lnTo>
                      <a:pt x="76" y="116"/>
                    </a:lnTo>
                    <a:lnTo>
                      <a:pt x="76" y="125"/>
                    </a:lnTo>
                    <a:lnTo>
                      <a:pt x="74" y="120"/>
                    </a:lnTo>
                    <a:lnTo>
                      <a:pt x="68" y="110"/>
                    </a:lnTo>
                    <a:lnTo>
                      <a:pt x="64" y="104"/>
                    </a:lnTo>
                    <a:lnTo>
                      <a:pt x="59" y="99"/>
                    </a:lnTo>
                    <a:lnTo>
                      <a:pt x="49" y="95"/>
                    </a:lnTo>
                    <a:lnTo>
                      <a:pt x="42" y="93"/>
                    </a:lnTo>
                    <a:lnTo>
                      <a:pt x="44" y="95"/>
                    </a:lnTo>
                    <a:lnTo>
                      <a:pt x="45" y="104"/>
                    </a:lnTo>
                    <a:lnTo>
                      <a:pt x="47" y="108"/>
                    </a:lnTo>
                    <a:lnTo>
                      <a:pt x="49" y="116"/>
                    </a:lnTo>
                    <a:lnTo>
                      <a:pt x="51" y="123"/>
                    </a:lnTo>
                    <a:lnTo>
                      <a:pt x="53" y="133"/>
                    </a:lnTo>
                    <a:lnTo>
                      <a:pt x="44" y="13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3" name="Freeform 582"/>
              <p:cNvSpPr>
                <a:spLocks/>
              </p:cNvSpPr>
              <p:nvPr/>
            </p:nvSpPr>
            <p:spPr bwMode="auto">
              <a:xfrm rot="-9495803">
                <a:off x="3607" y="3857"/>
                <a:ext cx="70" cy="85"/>
              </a:xfrm>
              <a:custGeom>
                <a:avLst/>
                <a:gdLst>
                  <a:gd name="T0" fmla="*/ 0 w 546"/>
                  <a:gd name="T1" fmla="*/ 1 h 662"/>
                  <a:gd name="T2" fmla="*/ 0 w 546"/>
                  <a:gd name="T3" fmla="*/ 1 h 662"/>
                  <a:gd name="T4" fmla="*/ 0 w 546"/>
                  <a:gd name="T5" fmla="*/ 1 h 662"/>
                  <a:gd name="T6" fmla="*/ 0 w 546"/>
                  <a:gd name="T7" fmla="*/ 1 h 662"/>
                  <a:gd name="T8" fmla="*/ 0 w 546"/>
                  <a:gd name="T9" fmla="*/ 1 h 662"/>
                  <a:gd name="T10" fmla="*/ 1 w 546"/>
                  <a:gd name="T11" fmla="*/ 1 h 662"/>
                  <a:gd name="T12" fmla="*/ 1 w 546"/>
                  <a:gd name="T13" fmla="*/ 1 h 662"/>
                  <a:gd name="T14" fmla="*/ 1 w 546"/>
                  <a:gd name="T15" fmla="*/ 1 h 662"/>
                  <a:gd name="T16" fmla="*/ 1 w 546"/>
                  <a:gd name="T17" fmla="*/ 1 h 662"/>
                  <a:gd name="T18" fmla="*/ 1 w 546"/>
                  <a:gd name="T19" fmla="*/ 1 h 662"/>
                  <a:gd name="T20" fmla="*/ 1 w 546"/>
                  <a:gd name="T21" fmla="*/ 1 h 662"/>
                  <a:gd name="T22" fmla="*/ 1 w 546"/>
                  <a:gd name="T23" fmla="*/ 0 h 662"/>
                  <a:gd name="T24" fmla="*/ 1 w 546"/>
                  <a:gd name="T25" fmla="*/ 0 h 662"/>
                  <a:gd name="T26" fmla="*/ 1 w 546"/>
                  <a:gd name="T27" fmla="*/ 0 h 662"/>
                  <a:gd name="T28" fmla="*/ 1 w 546"/>
                  <a:gd name="T29" fmla="*/ 0 h 662"/>
                  <a:gd name="T30" fmla="*/ 1 w 546"/>
                  <a:gd name="T31" fmla="*/ 0 h 662"/>
                  <a:gd name="T32" fmla="*/ 1 w 546"/>
                  <a:gd name="T33" fmla="*/ 0 h 662"/>
                  <a:gd name="T34" fmla="*/ 0 w 546"/>
                  <a:gd name="T35" fmla="*/ 1 h 662"/>
                  <a:gd name="T36" fmla="*/ 0 w 546"/>
                  <a:gd name="T37" fmla="*/ 1 h 662"/>
                  <a:gd name="T38" fmla="*/ 1 w 546"/>
                  <a:gd name="T39" fmla="*/ 1 h 662"/>
                  <a:gd name="T40" fmla="*/ 1 w 546"/>
                  <a:gd name="T41" fmla="*/ 0 h 662"/>
                  <a:gd name="T42" fmla="*/ 1 w 546"/>
                  <a:gd name="T43" fmla="*/ 0 h 662"/>
                  <a:gd name="T44" fmla="*/ 1 w 546"/>
                  <a:gd name="T45" fmla="*/ 0 h 662"/>
                  <a:gd name="T46" fmla="*/ 1 w 546"/>
                  <a:gd name="T47" fmla="*/ 0 h 662"/>
                  <a:gd name="T48" fmla="*/ 1 w 546"/>
                  <a:gd name="T49" fmla="*/ 0 h 662"/>
                  <a:gd name="T50" fmla="*/ 1 w 546"/>
                  <a:gd name="T51" fmla="*/ 0 h 662"/>
                  <a:gd name="T52" fmla="*/ 1 w 546"/>
                  <a:gd name="T53" fmla="*/ 0 h 662"/>
                  <a:gd name="T54" fmla="*/ 1 w 546"/>
                  <a:gd name="T55" fmla="*/ 0 h 662"/>
                  <a:gd name="T56" fmla="*/ 1 w 546"/>
                  <a:gd name="T57" fmla="*/ 0 h 662"/>
                  <a:gd name="T58" fmla="*/ 1 w 546"/>
                  <a:gd name="T59" fmla="*/ 1 h 662"/>
                  <a:gd name="T60" fmla="*/ 1 w 546"/>
                  <a:gd name="T61" fmla="*/ 1 h 662"/>
                  <a:gd name="T62" fmla="*/ 1 w 546"/>
                  <a:gd name="T63" fmla="*/ 1 h 662"/>
                  <a:gd name="T64" fmla="*/ 1 w 546"/>
                  <a:gd name="T65" fmla="*/ 1 h 662"/>
                  <a:gd name="T66" fmla="*/ 1 w 546"/>
                  <a:gd name="T67" fmla="*/ 1 h 662"/>
                  <a:gd name="T68" fmla="*/ 1 w 546"/>
                  <a:gd name="T69" fmla="*/ 1 h 662"/>
                  <a:gd name="T70" fmla="*/ 1 w 546"/>
                  <a:gd name="T71" fmla="*/ 1 h 662"/>
                  <a:gd name="T72" fmla="*/ 1 w 546"/>
                  <a:gd name="T73" fmla="*/ 1 h 662"/>
                  <a:gd name="T74" fmla="*/ 1 w 546"/>
                  <a:gd name="T75" fmla="*/ 1 h 662"/>
                  <a:gd name="T76" fmla="*/ 1 w 546"/>
                  <a:gd name="T77" fmla="*/ 1 h 662"/>
                  <a:gd name="T78" fmla="*/ 1 w 546"/>
                  <a:gd name="T79" fmla="*/ 1 h 662"/>
                  <a:gd name="T80" fmla="*/ 1 w 546"/>
                  <a:gd name="T81" fmla="*/ 1 h 662"/>
                  <a:gd name="T82" fmla="*/ 1 w 546"/>
                  <a:gd name="T83" fmla="*/ 1 h 662"/>
                  <a:gd name="T84" fmla="*/ 1 w 546"/>
                  <a:gd name="T85" fmla="*/ 1 h 662"/>
                  <a:gd name="T86" fmla="*/ 1 w 546"/>
                  <a:gd name="T87" fmla="*/ 1 h 662"/>
                  <a:gd name="T88" fmla="*/ 0 w 546"/>
                  <a:gd name="T89" fmla="*/ 1 h 662"/>
                  <a:gd name="T90" fmla="*/ 0 w 546"/>
                  <a:gd name="T91" fmla="*/ 1 h 662"/>
                  <a:gd name="T92" fmla="*/ 0 w 546"/>
                  <a:gd name="T93" fmla="*/ 1 h 662"/>
                  <a:gd name="T94" fmla="*/ 0 w 546"/>
                  <a:gd name="T95" fmla="*/ 1 h 662"/>
                  <a:gd name="T96" fmla="*/ 0 w 546"/>
                  <a:gd name="T97" fmla="*/ 1 h 662"/>
                  <a:gd name="T98" fmla="*/ 0 w 546"/>
                  <a:gd name="T99" fmla="*/ 1 h 662"/>
                  <a:gd name="T100" fmla="*/ 0 w 546"/>
                  <a:gd name="T101" fmla="*/ 1 h 662"/>
                  <a:gd name="T102" fmla="*/ 0 w 546"/>
                  <a:gd name="T103" fmla="*/ 1 h 662"/>
                  <a:gd name="T104" fmla="*/ 0 w 546"/>
                  <a:gd name="T105" fmla="*/ 1 h 662"/>
                  <a:gd name="T106" fmla="*/ 0 w 546"/>
                  <a:gd name="T107" fmla="*/ 1 h 662"/>
                  <a:gd name="T108" fmla="*/ 0 w 546"/>
                  <a:gd name="T109" fmla="*/ 1 h 662"/>
                  <a:gd name="T110" fmla="*/ 0 w 546"/>
                  <a:gd name="T111" fmla="*/ 1 h 662"/>
                  <a:gd name="T112" fmla="*/ 0 w 546"/>
                  <a:gd name="T113" fmla="*/ 1 h 662"/>
                  <a:gd name="T114" fmla="*/ 0 w 546"/>
                  <a:gd name="T115" fmla="*/ 1 h 6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46"/>
                  <a:gd name="T175" fmla="*/ 0 h 662"/>
                  <a:gd name="T176" fmla="*/ 546 w 546"/>
                  <a:gd name="T177" fmla="*/ 662 h 6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46" h="662">
                    <a:moveTo>
                      <a:pt x="0" y="618"/>
                    </a:moveTo>
                    <a:lnTo>
                      <a:pt x="0" y="620"/>
                    </a:lnTo>
                    <a:lnTo>
                      <a:pt x="4" y="624"/>
                    </a:lnTo>
                    <a:lnTo>
                      <a:pt x="8" y="629"/>
                    </a:lnTo>
                    <a:lnTo>
                      <a:pt x="16" y="639"/>
                    </a:lnTo>
                    <a:lnTo>
                      <a:pt x="19" y="641"/>
                    </a:lnTo>
                    <a:lnTo>
                      <a:pt x="23" y="645"/>
                    </a:lnTo>
                    <a:lnTo>
                      <a:pt x="29" y="648"/>
                    </a:lnTo>
                    <a:lnTo>
                      <a:pt x="37" y="652"/>
                    </a:lnTo>
                    <a:lnTo>
                      <a:pt x="42" y="654"/>
                    </a:lnTo>
                    <a:lnTo>
                      <a:pt x="50" y="658"/>
                    </a:lnTo>
                    <a:lnTo>
                      <a:pt x="57" y="660"/>
                    </a:lnTo>
                    <a:lnTo>
                      <a:pt x="69" y="662"/>
                    </a:lnTo>
                    <a:lnTo>
                      <a:pt x="76" y="662"/>
                    </a:lnTo>
                    <a:lnTo>
                      <a:pt x="88" y="662"/>
                    </a:lnTo>
                    <a:lnTo>
                      <a:pt x="97" y="660"/>
                    </a:lnTo>
                    <a:lnTo>
                      <a:pt x="111" y="660"/>
                    </a:lnTo>
                    <a:lnTo>
                      <a:pt x="122" y="656"/>
                    </a:lnTo>
                    <a:lnTo>
                      <a:pt x="135" y="652"/>
                    </a:lnTo>
                    <a:lnTo>
                      <a:pt x="147" y="646"/>
                    </a:lnTo>
                    <a:lnTo>
                      <a:pt x="160" y="641"/>
                    </a:lnTo>
                    <a:lnTo>
                      <a:pt x="171" y="633"/>
                    </a:lnTo>
                    <a:lnTo>
                      <a:pt x="183" y="624"/>
                    </a:lnTo>
                    <a:lnTo>
                      <a:pt x="192" y="612"/>
                    </a:lnTo>
                    <a:lnTo>
                      <a:pt x="204" y="601"/>
                    </a:lnTo>
                    <a:lnTo>
                      <a:pt x="211" y="586"/>
                    </a:lnTo>
                    <a:lnTo>
                      <a:pt x="219" y="569"/>
                    </a:lnTo>
                    <a:lnTo>
                      <a:pt x="227" y="551"/>
                    </a:lnTo>
                    <a:lnTo>
                      <a:pt x="232" y="532"/>
                    </a:lnTo>
                    <a:lnTo>
                      <a:pt x="236" y="532"/>
                    </a:lnTo>
                    <a:lnTo>
                      <a:pt x="242" y="534"/>
                    </a:lnTo>
                    <a:lnTo>
                      <a:pt x="251" y="538"/>
                    </a:lnTo>
                    <a:lnTo>
                      <a:pt x="261" y="540"/>
                    </a:lnTo>
                    <a:lnTo>
                      <a:pt x="274" y="542"/>
                    </a:lnTo>
                    <a:lnTo>
                      <a:pt x="287" y="544"/>
                    </a:lnTo>
                    <a:lnTo>
                      <a:pt x="305" y="546"/>
                    </a:lnTo>
                    <a:lnTo>
                      <a:pt x="320" y="544"/>
                    </a:lnTo>
                    <a:lnTo>
                      <a:pt x="337" y="544"/>
                    </a:lnTo>
                    <a:lnTo>
                      <a:pt x="354" y="542"/>
                    </a:lnTo>
                    <a:lnTo>
                      <a:pt x="373" y="540"/>
                    </a:lnTo>
                    <a:lnTo>
                      <a:pt x="392" y="534"/>
                    </a:lnTo>
                    <a:lnTo>
                      <a:pt x="411" y="527"/>
                    </a:lnTo>
                    <a:lnTo>
                      <a:pt x="430" y="517"/>
                    </a:lnTo>
                    <a:lnTo>
                      <a:pt x="449" y="504"/>
                    </a:lnTo>
                    <a:lnTo>
                      <a:pt x="466" y="489"/>
                    </a:lnTo>
                    <a:lnTo>
                      <a:pt x="483" y="472"/>
                    </a:lnTo>
                    <a:lnTo>
                      <a:pt x="495" y="453"/>
                    </a:lnTo>
                    <a:lnTo>
                      <a:pt x="508" y="435"/>
                    </a:lnTo>
                    <a:lnTo>
                      <a:pt x="517" y="415"/>
                    </a:lnTo>
                    <a:lnTo>
                      <a:pt x="525" y="396"/>
                    </a:lnTo>
                    <a:lnTo>
                      <a:pt x="533" y="375"/>
                    </a:lnTo>
                    <a:lnTo>
                      <a:pt x="540" y="354"/>
                    </a:lnTo>
                    <a:lnTo>
                      <a:pt x="542" y="329"/>
                    </a:lnTo>
                    <a:lnTo>
                      <a:pt x="546" y="308"/>
                    </a:lnTo>
                    <a:lnTo>
                      <a:pt x="546" y="285"/>
                    </a:lnTo>
                    <a:lnTo>
                      <a:pt x="546" y="264"/>
                    </a:lnTo>
                    <a:lnTo>
                      <a:pt x="546" y="242"/>
                    </a:lnTo>
                    <a:lnTo>
                      <a:pt x="542" y="221"/>
                    </a:lnTo>
                    <a:lnTo>
                      <a:pt x="540" y="200"/>
                    </a:lnTo>
                    <a:lnTo>
                      <a:pt x="536" y="181"/>
                    </a:lnTo>
                    <a:lnTo>
                      <a:pt x="529" y="160"/>
                    </a:lnTo>
                    <a:lnTo>
                      <a:pt x="521" y="143"/>
                    </a:lnTo>
                    <a:lnTo>
                      <a:pt x="514" y="126"/>
                    </a:lnTo>
                    <a:lnTo>
                      <a:pt x="506" y="110"/>
                    </a:lnTo>
                    <a:lnTo>
                      <a:pt x="495" y="95"/>
                    </a:lnTo>
                    <a:lnTo>
                      <a:pt x="485" y="84"/>
                    </a:lnTo>
                    <a:lnTo>
                      <a:pt x="476" y="69"/>
                    </a:lnTo>
                    <a:lnTo>
                      <a:pt x="466" y="59"/>
                    </a:lnTo>
                    <a:lnTo>
                      <a:pt x="453" y="48"/>
                    </a:lnTo>
                    <a:lnTo>
                      <a:pt x="443" y="38"/>
                    </a:lnTo>
                    <a:lnTo>
                      <a:pt x="432" y="29"/>
                    </a:lnTo>
                    <a:lnTo>
                      <a:pt x="420" y="23"/>
                    </a:lnTo>
                    <a:lnTo>
                      <a:pt x="409" y="13"/>
                    </a:lnTo>
                    <a:lnTo>
                      <a:pt x="398" y="8"/>
                    </a:lnTo>
                    <a:lnTo>
                      <a:pt x="388" y="4"/>
                    </a:lnTo>
                    <a:lnTo>
                      <a:pt x="381" y="0"/>
                    </a:lnTo>
                    <a:lnTo>
                      <a:pt x="379" y="2"/>
                    </a:lnTo>
                    <a:lnTo>
                      <a:pt x="375" y="10"/>
                    </a:lnTo>
                    <a:lnTo>
                      <a:pt x="371" y="21"/>
                    </a:lnTo>
                    <a:lnTo>
                      <a:pt x="365" y="38"/>
                    </a:lnTo>
                    <a:lnTo>
                      <a:pt x="356" y="57"/>
                    </a:lnTo>
                    <a:lnTo>
                      <a:pt x="346" y="80"/>
                    </a:lnTo>
                    <a:lnTo>
                      <a:pt x="333" y="105"/>
                    </a:lnTo>
                    <a:lnTo>
                      <a:pt x="320" y="131"/>
                    </a:lnTo>
                    <a:lnTo>
                      <a:pt x="301" y="160"/>
                    </a:lnTo>
                    <a:lnTo>
                      <a:pt x="282" y="188"/>
                    </a:lnTo>
                    <a:lnTo>
                      <a:pt x="259" y="217"/>
                    </a:lnTo>
                    <a:lnTo>
                      <a:pt x="234" y="247"/>
                    </a:lnTo>
                    <a:lnTo>
                      <a:pt x="208" y="274"/>
                    </a:lnTo>
                    <a:lnTo>
                      <a:pt x="177" y="302"/>
                    </a:lnTo>
                    <a:lnTo>
                      <a:pt x="147" y="327"/>
                    </a:lnTo>
                    <a:lnTo>
                      <a:pt x="111" y="350"/>
                    </a:lnTo>
                    <a:lnTo>
                      <a:pt x="114" y="350"/>
                    </a:lnTo>
                    <a:lnTo>
                      <a:pt x="122" y="346"/>
                    </a:lnTo>
                    <a:lnTo>
                      <a:pt x="133" y="340"/>
                    </a:lnTo>
                    <a:lnTo>
                      <a:pt x="151" y="333"/>
                    </a:lnTo>
                    <a:lnTo>
                      <a:pt x="170" y="323"/>
                    </a:lnTo>
                    <a:lnTo>
                      <a:pt x="192" y="312"/>
                    </a:lnTo>
                    <a:lnTo>
                      <a:pt x="217" y="299"/>
                    </a:lnTo>
                    <a:lnTo>
                      <a:pt x="244" y="283"/>
                    </a:lnTo>
                    <a:lnTo>
                      <a:pt x="268" y="266"/>
                    </a:lnTo>
                    <a:lnTo>
                      <a:pt x="295" y="245"/>
                    </a:lnTo>
                    <a:lnTo>
                      <a:pt x="318" y="223"/>
                    </a:lnTo>
                    <a:lnTo>
                      <a:pt x="343" y="200"/>
                    </a:lnTo>
                    <a:lnTo>
                      <a:pt x="363" y="171"/>
                    </a:lnTo>
                    <a:lnTo>
                      <a:pt x="381" y="145"/>
                    </a:lnTo>
                    <a:lnTo>
                      <a:pt x="396" y="112"/>
                    </a:lnTo>
                    <a:lnTo>
                      <a:pt x="407" y="82"/>
                    </a:lnTo>
                    <a:lnTo>
                      <a:pt x="409" y="82"/>
                    </a:lnTo>
                    <a:lnTo>
                      <a:pt x="417" y="84"/>
                    </a:lnTo>
                    <a:lnTo>
                      <a:pt x="420" y="84"/>
                    </a:lnTo>
                    <a:lnTo>
                      <a:pt x="426" y="88"/>
                    </a:lnTo>
                    <a:lnTo>
                      <a:pt x="434" y="91"/>
                    </a:lnTo>
                    <a:lnTo>
                      <a:pt x="441" y="99"/>
                    </a:lnTo>
                    <a:lnTo>
                      <a:pt x="449" y="103"/>
                    </a:lnTo>
                    <a:lnTo>
                      <a:pt x="455" y="110"/>
                    </a:lnTo>
                    <a:lnTo>
                      <a:pt x="462" y="120"/>
                    </a:lnTo>
                    <a:lnTo>
                      <a:pt x="470" y="131"/>
                    </a:lnTo>
                    <a:lnTo>
                      <a:pt x="477" y="141"/>
                    </a:lnTo>
                    <a:lnTo>
                      <a:pt x="485" y="156"/>
                    </a:lnTo>
                    <a:lnTo>
                      <a:pt x="491" y="171"/>
                    </a:lnTo>
                    <a:lnTo>
                      <a:pt x="498" y="190"/>
                    </a:lnTo>
                    <a:lnTo>
                      <a:pt x="495" y="190"/>
                    </a:lnTo>
                    <a:lnTo>
                      <a:pt x="489" y="190"/>
                    </a:lnTo>
                    <a:lnTo>
                      <a:pt x="483" y="190"/>
                    </a:lnTo>
                    <a:lnTo>
                      <a:pt x="479" y="190"/>
                    </a:lnTo>
                    <a:lnTo>
                      <a:pt x="472" y="190"/>
                    </a:lnTo>
                    <a:lnTo>
                      <a:pt x="466" y="190"/>
                    </a:lnTo>
                    <a:lnTo>
                      <a:pt x="458" y="186"/>
                    </a:lnTo>
                    <a:lnTo>
                      <a:pt x="451" y="186"/>
                    </a:lnTo>
                    <a:lnTo>
                      <a:pt x="443" y="185"/>
                    </a:lnTo>
                    <a:lnTo>
                      <a:pt x="436" y="181"/>
                    </a:lnTo>
                    <a:lnTo>
                      <a:pt x="428" y="177"/>
                    </a:lnTo>
                    <a:lnTo>
                      <a:pt x="420" y="173"/>
                    </a:lnTo>
                    <a:lnTo>
                      <a:pt x="413" y="169"/>
                    </a:lnTo>
                    <a:lnTo>
                      <a:pt x="407" y="162"/>
                    </a:lnTo>
                    <a:lnTo>
                      <a:pt x="377" y="205"/>
                    </a:lnTo>
                    <a:lnTo>
                      <a:pt x="379" y="205"/>
                    </a:lnTo>
                    <a:lnTo>
                      <a:pt x="381" y="204"/>
                    </a:lnTo>
                    <a:lnTo>
                      <a:pt x="384" y="202"/>
                    </a:lnTo>
                    <a:lnTo>
                      <a:pt x="392" y="200"/>
                    </a:lnTo>
                    <a:lnTo>
                      <a:pt x="398" y="198"/>
                    </a:lnTo>
                    <a:lnTo>
                      <a:pt x="407" y="198"/>
                    </a:lnTo>
                    <a:lnTo>
                      <a:pt x="417" y="198"/>
                    </a:lnTo>
                    <a:lnTo>
                      <a:pt x="428" y="200"/>
                    </a:lnTo>
                    <a:lnTo>
                      <a:pt x="439" y="202"/>
                    </a:lnTo>
                    <a:lnTo>
                      <a:pt x="451" y="207"/>
                    </a:lnTo>
                    <a:lnTo>
                      <a:pt x="460" y="213"/>
                    </a:lnTo>
                    <a:lnTo>
                      <a:pt x="474" y="223"/>
                    </a:lnTo>
                    <a:lnTo>
                      <a:pt x="483" y="236"/>
                    </a:lnTo>
                    <a:lnTo>
                      <a:pt x="495" y="251"/>
                    </a:lnTo>
                    <a:lnTo>
                      <a:pt x="504" y="268"/>
                    </a:lnTo>
                    <a:lnTo>
                      <a:pt x="515" y="293"/>
                    </a:lnTo>
                    <a:lnTo>
                      <a:pt x="512" y="293"/>
                    </a:lnTo>
                    <a:lnTo>
                      <a:pt x="510" y="293"/>
                    </a:lnTo>
                    <a:lnTo>
                      <a:pt x="502" y="295"/>
                    </a:lnTo>
                    <a:lnTo>
                      <a:pt x="495" y="299"/>
                    </a:lnTo>
                    <a:lnTo>
                      <a:pt x="483" y="299"/>
                    </a:lnTo>
                    <a:lnTo>
                      <a:pt x="472" y="302"/>
                    </a:lnTo>
                    <a:lnTo>
                      <a:pt x="458" y="302"/>
                    </a:lnTo>
                    <a:lnTo>
                      <a:pt x="445" y="304"/>
                    </a:lnTo>
                    <a:lnTo>
                      <a:pt x="432" y="304"/>
                    </a:lnTo>
                    <a:lnTo>
                      <a:pt x="417" y="302"/>
                    </a:lnTo>
                    <a:lnTo>
                      <a:pt x="403" y="297"/>
                    </a:lnTo>
                    <a:lnTo>
                      <a:pt x="390" y="293"/>
                    </a:lnTo>
                    <a:lnTo>
                      <a:pt x="377" y="283"/>
                    </a:lnTo>
                    <a:lnTo>
                      <a:pt x="365" y="274"/>
                    </a:lnTo>
                    <a:lnTo>
                      <a:pt x="356" y="261"/>
                    </a:lnTo>
                    <a:lnTo>
                      <a:pt x="348" y="245"/>
                    </a:lnTo>
                    <a:lnTo>
                      <a:pt x="297" y="293"/>
                    </a:lnTo>
                    <a:lnTo>
                      <a:pt x="301" y="291"/>
                    </a:lnTo>
                    <a:lnTo>
                      <a:pt x="308" y="291"/>
                    </a:lnTo>
                    <a:lnTo>
                      <a:pt x="318" y="293"/>
                    </a:lnTo>
                    <a:lnTo>
                      <a:pt x="327" y="293"/>
                    </a:lnTo>
                    <a:lnTo>
                      <a:pt x="341" y="297"/>
                    </a:lnTo>
                    <a:lnTo>
                      <a:pt x="352" y="301"/>
                    </a:lnTo>
                    <a:lnTo>
                      <a:pt x="367" y="308"/>
                    </a:lnTo>
                    <a:lnTo>
                      <a:pt x="381" y="314"/>
                    </a:lnTo>
                    <a:lnTo>
                      <a:pt x="392" y="323"/>
                    </a:lnTo>
                    <a:lnTo>
                      <a:pt x="405" y="335"/>
                    </a:lnTo>
                    <a:lnTo>
                      <a:pt x="419" y="350"/>
                    </a:lnTo>
                    <a:lnTo>
                      <a:pt x="430" y="367"/>
                    </a:lnTo>
                    <a:lnTo>
                      <a:pt x="439" y="388"/>
                    </a:lnTo>
                    <a:lnTo>
                      <a:pt x="449" y="411"/>
                    </a:lnTo>
                    <a:lnTo>
                      <a:pt x="455" y="439"/>
                    </a:lnTo>
                    <a:lnTo>
                      <a:pt x="453" y="439"/>
                    </a:lnTo>
                    <a:lnTo>
                      <a:pt x="447" y="439"/>
                    </a:lnTo>
                    <a:lnTo>
                      <a:pt x="439" y="441"/>
                    </a:lnTo>
                    <a:lnTo>
                      <a:pt x="428" y="441"/>
                    </a:lnTo>
                    <a:lnTo>
                      <a:pt x="415" y="441"/>
                    </a:lnTo>
                    <a:lnTo>
                      <a:pt x="401" y="441"/>
                    </a:lnTo>
                    <a:lnTo>
                      <a:pt x="386" y="437"/>
                    </a:lnTo>
                    <a:lnTo>
                      <a:pt x="371" y="435"/>
                    </a:lnTo>
                    <a:lnTo>
                      <a:pt x="352" y="430"/>
                    </a:lnTo>
                    <a:lnTo>
                      <a:pt x="337" y="422"/>
                    </a:lnTo>
                    <a:lnTo>
                      <a:pt x="320" y="411"/>
                    </a:lnTo>
                    <a:lnTo>
                      <a:pt x="306" y="399"/>
                    </a:lnTo>
                    <a:lnTo>
                      <a:pt x="293" y="382"/>
                    </a:lnTo>
                    <a:lnTo>
                      <a:pt x="280" y="363"/>
                    </a:lnTo>
                    <a:lnTo>
                      <a:pt x="270" y="340"/>
                    </a:lnTo>
                    <a:lnTo>
                      <a:pt x="265" y="314"/>
                    </a:lnTo>
                    <a:lnTo>
                      <a:pt x="225" y="335"/>
                    </a:lnTo>
                    <a:lnTo>
                      <a:pt x="227" y="337"/>
                    </a:lnTo>
                    <a:lnTo>
                      <a:pt x="232" y="344"/>
                    </a:lnTo>
                    <a:lnTo>
                      <a:pt x="236" y="350"/>
                    </a:lnTo>
                    <a:lnTo>
                      <a:pt x="240" y="358"/>
                    </a:lnTo>
                    <a:lnTo>
                      <a:pt x="246" y="367"/>
                    </a:lnTo>
                    <a:lnTo>
                      <a:pt x="249" y="377"/>
                    </a:lnTo>
                    <a:lnTo>
                      <a:pt x="253" y="386"/>
                    </a:lnTo>
                    <a:lnTo>
                      <a:pt x="255" y="399"/>
                    </a:lnTo>
                    <a:lnTo>
                      <a:pt x="257" y="411"/>
                    </a:lnTo>
                    <a:lnTo>
                      <a:pt x="259" y="426"/>
                    </a:lnTo>
                    <a:lnTo>
                      <a:pt x="257" y="441"/>
                    </a:lnTo>
                    <a:lnTo>
                      <a:pt x="255" y="456"/>
                    </a:lnTo>
                    <a:lnTo>
                      <a:pt x="249" y="474"/>
                    </a:lnTo>
                    <a:lnTo>
                      <a:pt x="246" y="491"/>
                    </a:lnTo>
                    <a:lnTo>
                      <a:pt x="240" y="487"/>
                    </a:lnTo>
                    <a:lnTo>
                      <a:pt x="232" y="481"/>
                    </a:lnTo>
                    <a:lnTo>
                      <a:pt x="227" y="475"/>
                    </a:lnTo>
                    <a:lnTo>
                      <a:pt x="219" y="472"/>
                    </a:lnTo>
                    <a:lnTo>
                      <a:pt x="211" y="464"/>
                    </a:lnTo>
                    <a:lnTo>
                      <a:pt x="206" y="456"/>
                    </a:lnTo>
                    <a:lnTo>
                      <a:pt x="198" y="447"/>
                    </a:lnTo>
                    <a:lnTo>
                      <a:pt x="192" y="437"/>
                    </a:lnTo>
                    <a:lnTo>
                      <a:pt x="185" y="426"/>
                    </a:lnTo>
                    <a:lnTo>
                      <a:pt x="181" y="415"/>
                    </a:lnTo>
                    <a:lnTo>
                      <a:pt x="177" y="401"/>
                    </a:lnTo>
                    <a:lnTo>
                      <a:pt x="175" y="386"/>
                    </a:lnTo>
                    <a:lnTo>
                      <a:pt x="173" y="371"/>
                    </a:lnTo>
                    <a:lnTo>
                      <a:pt x="175" y="356"/>
                    </a:lnTo>
                    <a:lnTo>
                      <a:pt x="132" y="373"/>
                    </a:lnTo>
                    <a:lnTo>
                      <a:pt x="135" y="375"/>
                    </a:lnTo>
                    <a:lnTo>
                      <a:pt x="143" y="384"/>
                    </a:lnTo>
                    <a:lnTo>
                      <a:pt x="147" y="390"/>
                    </a:lnTo>
                    <a:lnTo>
                      <a:pt x="152" y="397"/>
                    </a:lnTo>
                    <a:lnTo>
                      <a:pt x="158" y="407"/>
                    </a:lnTo>
                    <a:lnTo>
                      <a:pt x="166" y="418"/>
                    </a:lnTo>
                    <a:lnTo>
                      <a:pt x="170" y="430"/>
                    </a:lnTo>
                    <a:lnTo>
                      <a:pt x="175" y="441"/>
                    </a:lnTo>
                    <a:lnTo>
                      <a:pt x="177" y="456"/>
                    </a:lnTo>
                    <a:lnTo>
                      <a:pt x="181" y="472"/>
                    </a:lnTo>
                    <a:lnTo>
                      <a:pt x="181" y="487"/>
                    </a:lnTo>
                    <a:lnTo>
                      <a:pt x="183" y="504"/>
                    </a:lnTo>
                    <a:lnTo>
                      <a:pt x="181" y="523"/>
                    </a:lnTo>
                    <a:lnTo>
                      <a:pt x="177" y="542"/>
                    </a:lnTo>
                    <a:lnTo>
                      <a:pt x="171" y="559"/>
                    </a:lnTo>
                    <a:lnTo>
                      <a:pt x="164" y="574"/>
                    </a:lnTo>
                    <a:lnTo>
                      <a:pt x="154" y="588"/>
                    </a:lnTo>
                    <a:lnTo>
                      <a:pt x="145" y="599"/>
                    </a:lnTo>
                    <a:lnTo>
                      <a:pt x="133" y="608"/>
                    </a:lnTo>
                    <a:lnTo>
                      <a:pt x="124" y="614"/>
                    </a:lnTo>
                    <a:lnTo>
                      <a:pt x="113" y="620"/>
                    </a:lnTo>
                    <a:lnTo>
                      <a:pt x="101" y="626"/>
                    </a:lnTo>
                    <a:lnTo>
                      <a:pt x="92" y="627"/>
                    </a:lnTo>
                    <a:lnTo>
                      <a:pt x="80" y="629"/>
                    </a:lnTo>
                    <a:lnTo>
                      <a:pt x="73" y="629"/>
                    </a:lnTo>
                    <a:lnTo>
                      <a:pt x="65" y="631"/>
                    </a:lnTo>
                    <a:lnTo>
                      <a:pt x="57" y="631"/>
                    </a:lnTo>
                    <a:lnTo>
                      <a:pt x="52" y="631"/>
                    </a:lnTo>
                    <a:lnTo>
                      <a:pt x="48" y="631"/>
                    </a:lnTo>
                    <a:lnTo>
                      <a:pt x="48" y="629"/>
                    </a:lnTo>
                    <a:lnTo>
                      <a:pt x="52" y="629"/>
                    </a:lnTo>
                    <a:lnTo>
                      <a:pt x="57" y="626"/>
                    </a:lnTo>
                    <a:lnTo>
                      <a:pt x="63" y="624"/>
                    </a:lnTo>
                    <a:lnTo>
                      <a:pt x="71" y="620"/>
                    </a:lnTo>
                    <a:lnTo>
                      <a:pt x="80" y="614"/>
                    </a:lnTo>
                    <a:lnTo>
                      <a:pt x="90" y="608"/>
                    </a:lnTo>
                    <a:lnTo>
                      <a:pt x="99" y="601"/>
                    </a:lnTo>
                    <a:lnTo>
                      <a:pt x="109" y="593"/>
                    </a:lnTo>
                    <a:lnTo>
                      <a:pt x="118" y="584"/>
                    </a:lnTo>
                    <a:lnTo>
                      <a:pt x="126" y="570"/>
                    </a:lnTo>
                    <a:lnTo>
                      <a:pt x="135" y="559"/>
                    </a:lnTo>
                    <a:lnTo>
                      <a:pt x="141" y="544"/>
                    </a:lnTo>
                    <a:lnTo>
                      <a:pt x="147" y="527"/>
                    </a:lnTo>
                    <a:lnTo>
                      <a:pt x="149" y="510"/>
                    </a:lnTo>
                    <a:lnTo>
                      <a:pt x="151" y="491"/>
                    </a:lnTo>
                    <a:lnTo>
                      <a:pt x="141" y="508"/>
                    </a:lnTo>
                    <a:lnTo>
                      <a:pt x="133" y="523"/>
                    </a:lnTo>
                    <a:lnTo>
                      <a:pt x="124" y="534"/>
                    </a:lnTo>
                    <a:lnTo>
                      <a:pt x="114" y="548"/>
                    </a:lnTo>
                    <a:lnTo>
                      <a:pt x="105" y="557"/>
                    </a:lnTo>
                    <a:lnTo>
                      <a:pt x="94" y="569"/>
                    </a:lnTo>
                    <a:lnTo>
                      <a:pt x="84" y="576"/>
                    </a:lnTo>
                    <a:lnTo>
                      <a:pt x="75" y="584"/>
                    </a:lnTo>
                    <a:lnTo>
                      <a:pt x="63" y="589"/>
                    </a:lnTo>
                    <a:lnTo>
                      <a:pt x="54" y="595"/>
                    </a:lnTo>
                    <a:lnTo>
                      <a:pt x="42" y="601"/>
                    </a:lnTo>
                    <a:lnTo>
                      <a:pt x="33" y="605"/>
                    </a:lnTo>
                    <a:lnTo>
                      <a:pt x="23" y="608"/>
                    </a:lnTo>
                    <a:lnTo>
                      <a:pt x="14" y="610"/>
                    </a:lnTo>
                    <a:lnTo>
                      <a:pt x="8" y="614"/>
                    </a:lnTo>
                    <a:lnTo>
                      <a:pt x="0" y="618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4" name="Freeform 581"/>
              <p:cNvSpPr>
                <a:spLocks/>
              </p:cNvSpPr>
              <p:nvPr/>
            </p:nvSpPr>
            <p:spPr bwMode="auto">
              <a:xfrm rot="-9495803">
                <a:off x="3615" y="3921"/>
                <a:ext cx="80" cy="50"/>
              </a:xfrm>
              <a:custGeom>
                <a:avLst/>
                <a:gdLst>
                  <a:gd name="T0" fmla="*/ 0 w 622"/>
                  <a:gd name="T1" fmla="*/ 0 h 388"/>
                  <a:gd name="T2" fmla="*/ 0 w 622"/>
                  <a:gd name="T3" fmla="*/ 1 h 388"/>
                  <a:gd name="T4" fmla="*/ 0 w 622"/>
                  <a:gd name="T5" fmla="*/ 0 h 388"/>
                  <a:gd name="T6" fmla="*/ 0 w 622"/>
                  <a:gd name="T7" fmla="*/ 0 h 388"/>
                  <a:gd name="T8" fmla="*/ 0 w 622"/>
                  <a:gd name="T9" fmla="*/ 0 h 388"/>
                  <a:gd name="T10" fmla="*/ 0 w 622"/>
                  <a:gd name="T11" fmla="*/ 1 h 388"/>
                  <a:gd name="T12" fmla="*/ 0 w 622"/>
                  <a:gd name="T13" fmla="*/ 0 h 388"/>
                  <a:gd name="T14" fmla="*/ 0 w 622"/>
                  <a:gd name="T15" fmla="*/ 0 h 388"/>
                  <a:gd name="T16" fmla="*/ 0 w 622"/>
                  <a:gd name="T17" fmla="*/ 0 h 388"/>
                  <a:gd name="T18" fmla="*/ 0 w 622"/>
                  <a:gd name="T19" fmla="*/ 0 h 388"/>
                  <a:gd name="T20" fmla="*/ 0 w 622"/>
                  <a:gd name="T21" fmla="*/ 0 h 388"/>
                  <a:gd name="T22" fmla="*/ 0 w 622"/>
                  <a:gd name="T23" fmla="*/ 0 h 388"/>
                  <a:gd name="T24" fmla="*/ 1 w 622"/>
                  <a:gd name="T25" fmla="*/ 0 h 388"/>
                  <a:gd name="T26" fmla="*/ 1 w 622"/>
                  <a:gd name="T27" fmla="*/ 0 h 388"/>
                  <a:gd name="T28" fmla="*/ 1 w 622"/>
                  <a:gd name="T29" fmla="*/ 0 h 388"/>
                  <a:gd name="T30" fmla="*/ 1 w 622"/>
                  <a:gd name="T31" fmla="*/ 0 h 388"/>
                  <a:gd name="T32" fmla="*/ 1 w 622"/>
                  <a:gd name="T33" fmla="*/ 0 h 388"/>
                  <a:gd name="T34" fmla="*/ 1 w 622"/>
                  <a:gd name="T35" fmla="*/ 0 h 388"/>
                  <a:gd name="T36" fmla="*/ 1 w 622"/>
                  <a:gd name="T37" fmla="*/ 1 h 388"/>
                  <a:gd name="T38" fmla="*/ 1 w 622"/>
                  <a:gd name="T39" fmla="*/ 1 h 388"/>
                  <a:gd name="T40" fmla="*/ 1 w 622"/>
                  <a:gd name="T41" fmla="*/ 1 h 388"/>
                  <a:gd name="T42" fmla="*/ 1 w 622"/>
                  <a:gd name="T43" fmla="*/ 1 h 388"/>
                  <a:gd name="T44" fmla="*/ 1 w 622"/>
                  <a:gd name="T45" fmla="*/ 1 h 388"/>
                  <a:gd name="T46" fmla="*/ 1 w 622"/>
                  <a:gd name="T47" fmla="*/ 1 h 388"/>
                  <a:gd name="T48" fmla="*/ 1 w 622"/>
                  <a:gd name="T49" fmla="*/ 1 h 388"/>
                  <a:gd name="T50" fmla="*/ 1 w 622"/>
                  <a:gd name="T51" fmla="*/ 1 h 388"/>
                  <a:gd name="T52" fmla="*/ 1 w 622"/>
                  <a:gd name="T53" fmla="*/ 1 h 388"/>
                  <a:gd name="T54" fmla="*/ 1 w 622"/>
                  <a:gd name="T55" fmla="*/ 1 h 388"/>
                  <a:gd name="T56" fmla="*/ 1 w 622"/>
                  <a:gd name="T57" fmla="*/ 1 h 388"/>
                  <a:gd name="T58" fmla="*/ 1 w 622"/>
                  <a:gd name="T59" fmla="*/ 0 h 388"/>
                  <a:gd name="T60" fmla="*/ 1 w 622"/>
                  <a:gd name="T61" fmla="*/ 0 h 388"/>
                  <a:gd name="T62" fmla="*/ 1 w 622"/>
                  <a:gd name="T63" fmla="*/ 0 h 388"/>
                  <a:gd name="T64" fmla="*/ 1 w 622"/>
                  <a:gd name="T65" fmla="*/ 0 h 388"/>
                  <a:gd name="T66" fmla="*/ 1 w 622"/>
                  <a:gd name="T67" fmla="*/ 0 h 388"/>
                  <a:gd name="T68" fmla="*/ 1 w 622"/>
                  <a:gd name="T69" fmla="*/ 0 h 388"/>
                  <a:gd name="T70" fmla="*/ 1 w 622"/>
                  <a:gd name="T71" fmla="*/ 0 h 388"/>
                  <a:gd name="T72" fmla="*/ 1 w 622"/>
                  <a:gd name="T73" fmla="*/ 0 h 388"/>
                  <a:gd name="T74" fmla="*/ 1 w 622"/>
                  <a:gd name="T75" fmla="*/ 0 h 388"/>
                  <a:gd name="T76" fmla="*/ 1 w 622"/>
                  <a:gd name="T77" fmla="*/ 0 h 388"/>
                  <a:gd name="T78" fmla="*/ 1 w 622"/>
                  <a:gd name="T79" fmla="*/ 0 h 388"/>
                  <a:gd name="T80" fmla="*/ 1 w 622"/>
                  <a:gd name="T81" fmla="*/ 1 h 388"/>
                  <a:gd name="T82" fmla="*/ 1 w 622"/>
                  <a:gd name="T83" fmla="*/ 0 h 388"/>
                  <a:gd name="T84" fmla="*/ 1 w 622"/>
                  <a:gd name="T85" fmla="*/ 0 h 388"/>
                  <a:gd name="T86" fmla="*/ 1 w 622"/>
                  <a:gd name="T87" fmla="*/ 0 h 388"/>
                  <a:gd name="T88" fmla="*/ 1 w 622"/>
                  <a:gd name="T89" fmla="*/ 0 h 388"/>
                  <a:gd name="T90" fmla="*/ 1 w 622"/>
                  <a:gd name="T91" fmla="*/ 1 h 388"/>
                  <a:gd name="T92" fmla="*/ 1 w 622"/>
                  <a:gd name="T93" fmla="*/ 0 h 388"/>
                  <a:gd name="T94" fmla="*/ 1 w 622"/>
                  <a:gd name="T95" fmla="*/ 0 h 388"/>
                  <a:gd name="T96" fmla="*/ 1 w 622"/>
                  <a:gd name="T97" fmla="*/ 0 h 388"/>
                  <a:gd name="T98" fmla="*/ 1 w 622"/>
                  <a:gd name="T99" fmla="*/ 0 h 388"/>
                  <a:gd name="T100" fmla="*/ 1 w 622"/>
                  <a:gd name="T101" fmla="*/ 0 h 388"/>
                  <a:gd name="T102" fmla="*/ 1 w 622"/>
                  <a:gd name="T103" fmla="*/ 0 h 388"/>
                  <a:gd name="T104" fmla="*/ 1 w 622"/>
                  <a:gd name="T105" fmla="*/ 0 h 388"/>
                  <a:gd name="T106" fmla="*/ 1 w 622"/>
                  <a:gd name="T107" fmla="*/ 0 h 388"/>
                  <a:gd name="T108" fmla="*/ 1 w 622"/>
                  <a:gd name="T109" fmla="*/ 0 h 388"/>
                  <a:gd name="T110" fmla="*/ 1 w 622"/>
                  <a:gd name="T111" fmla="*/ 0 h 388"/>
                  <a:gd name="T112" fmla="*/ 0 w 622"/>
                  <a:gd name="T113" fmla="*/ 0 h 388"/>
                  <a:gd name="T114" fmla="*/ 0 w 622"/>
                  <a:gd name="T115" fmla="*/ 0 h 388"/>
                  <a:gd name="T116" fmla="*/ 0 w 622"/>
                  <a:gd name="T117" fmla="*/ 0 h 388"/>
                  <a:gd name="T118" fmla="*/ 0 w 622"/>
                  <a:gd name="T119" fmla="*/ 0 h 3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22"/>
                  <a:gd name="T181" fmla="*/ 0 h 388"/>
                  <a:gd name="T182" fmla="*/ 622 w 622"/>
                  <a:gd name="T183" fmla="*/ 388 h 38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22" h="388">
                    <a:moveTo>
                      <a:pt x="0" y="183"/>
                    </a:moveTo>
                    <a:lnTo>
                      <a:pt x="0" y="183"/>
                    </a:lnTo>
                    <a:lnTo>
                      <a:pt x="6" y="185"/>
                    </a:lnTo>
                    <a:lnTo>
                      <a:pt x="12" y="187"/>
                    </a:lnTo>
                    <a:lnTo>
                      <a:pt x="21" y="190"/>
                    </a:lnTo>
                    <a:lnTo>
                      <a:pt x="31" y="198"/>
                    </a:lnTo>
                    <a:lnTo>
                      <a:pt x="40" y="208"/>
                    </a:lnTo>
                    <a:lnTo>
                      <a:pt x="44" y="213"/>
                    </a:lnTo>
                    <a:lnTo>
                      <a:pt x="48" y="219"/>
                    </a:lnTo>
                    <a:lnTo>
                      <a:pt x="52" y="227"/>
                    </a:lnTo>
                    <a:lnTo>
                      <a:pt x="54" y="238"/>
                    </a:lnTo>
                    <a:lnTo>
                      <a:pt x="57" y="234"/>
                    </a:lnTo>
                    <a:lnTo>
                      <a:pt x="67" y="234"/>
                    </a:lnTo>
                    <a:lnTo>
                      <a:pt x="73" y="230"/>
                    </a:lnTo>
                    <a:lnTo>
                      <a:pt x="78" y="230"/>
                    </a:lnTo>
                    <a:lnTo>
                      <a:pt x="84" y="230"/>
                    </a:lnTo>
                    <a:lnTo>
                      <a:pt x="92" y="230"/>
                    </a:lnTo>
                    <a:lnTo>
                      <a:pt x="88" y="228"/>
                    </a:lnTo>
                    <a:lnTo>
                      <a:pt x="80" y="225"/>
                    </a:lnTo>
                    <a:lnTo>
                      <a:pt x="69" y="217"/>
                    </a:lnTo>
                    <a:lnTo>
                      <a:pt x="59" y="206"/>
                    </a:lnTo>
                    <a:lnTo>
                      <a:pt x="52" y="198"/>
                    </a:lnTo>
                    <a:lnTo>
                      <a:pt x="48" y="190"/>
                    </a:lnTo>
                    <a:lnTo>
                      <a:pt x="42" y="181"/>
                    </a:lnTo>
                    <a:lnTo>
                      <a:pt x="40" y="171"/>
                    </a:lnTo>
                    <a:lnTo>
                      <a:pt x="36" y="160"/>
                    </a:lnTo>
                    <a:lnTo>
                      <a:pt x="38" y="147"/>
                    </a:lnTo>
                    <a:lnTo>
                      <a:pt x="38" y="133"/>
                    </a:lnTo>
                    <a:lnTo>
                      <a:pt x="42" y="118"/>
                    </a:lnTo>
                    <a:lnTo>
                      <a:pt x="46" y="118"/>
                    </a:lnTo>
                    <a:lnTo>
                      <a:pt x="52" y="122"/>
                    </a:lnTo>
                    <a:lnTo>
                      <a:pt x="63" y="126"/>
                    </a:lnTo>
                    <a:lnTo>
                      <a:pt x="74" y="137"/>
                    </a:lnTo>
                    <a:lnTo>
                      <a:pt x="82" y="141"/>
                    </a:lnTo>
                    <a:lnTo>
                      <a:pt x="88" y="149"/>
                    </a:lnTo>
                    <a:lnTo>
                      <a:pt x="93" y="156"/>
                    </a:lnTo>
                    <a:lnTo>
                      <a:pt x="99" y="168"/>
                    </a:lnTo>
                    <a:lnTo>
                      <a:pt x="103" y="177"/>
                    </a:lnTo>
                    <a:lnTo>
                      <a:pt x="107" y="190"/>
                    </a:lnTo>
                    <a:lnTo>
                      <a:pt x="111" y="204"/>
                    </a:lnTo>
                    <a:lnTo>
                      <a:pt x="112" y="221"/>
                    </a:lnTo>
                    <a:lnTo>
                      <a:pt x="149" y="215"/>
                    </a:lnTo>
                    <a:lnTo>
                      <a:pt x="145" y="213"/>
                    </a:lnTo>
                    <a:lnTo>
                      <a:pt x="135" y="206"/>
                    </a:lnTo>
                    <a:lnTo>
                      <a:pt x="130" y="200"/>
                    </a:lnTo>
                    <a:lnTo>
                      <a:pt x="126" y="194"/>
                    </a:lnTo>
                    <a:lnTo>
                      <a:pt x="120" y="187"/>
                    </a:lnTo>
                    <a:lnTo>
                      <a:pt x="116" y="179"/>
                    </a:lnTo>
                    <a:lnTo>
                      <a:pt x="111" y="169"/>
                    </a:lnTo>
                    <a:lnTo>
                      <a:pt x="107" y="158"/>
                    </a:lnTo>
                    <a:lnTo>
                      <a:pt x="103" y="147"/>
                    </a:lnTo>
                    <a:lnTo>
                      <a:pt x="103" y="133"/>
                    </a:lnTo>
                    <a:lnTo>
                      <a:pt x="103" y="118"/>
                    </a:lnTo>
                    <a:lnTo>
                      <a:pt x="105" y="105"/>
                    </a:lnTo>
                    <a:lnTo>
                      <a:pt x="111" y="90"/>
                    </a:lnTo>
                    <a:lnTo>
                      <a:pt x="118" y="73"/>
                    </a:lnTo>
                    <a:lnTo>
                      <a:pt x="120" y="73"/>
                    </a:lnTo>
                    <a:lnTo>
                      <a:pt x="130" y="78"/>
                    </a:lnTo>
                    <a:lnTo>
                      <a:pt x="133" y="80"/>
                    </a:lnTo>
                    <a:lnTo>
                      <a:pt x="139" y="86"/>
                    </a:lnTo>
                    <a:lnTo>
                      <a:pt x="145" y="90"/>
                    </a:lnTo>
                    <a:lnTo>
                      <a:pt x="152" y="97"/>
                    </a:lnTo>
                    <a:lnTo>
                      <a:pt x="156" y="103"/>
                    </a:lnTo>
                    <a:lnTo>
                      <a:pt x="162" y="112"/>
                    </a:lnTo>
                    <a:lnTo>
                      <a:pt x="168" y="124"/>
                    </a:lnTo>
                    <a:lnTo>
                      <a:pt x="171" y="137"/>
                    </a:lnTo>
                    <a:lnTo>
                      <a:pt x="175" y="152"/>
                    </a:lnTo>
                    <a:lnTo>
                      <a:pt x="175" y="169"/>
                    </a:lnTo>
                    <a:lnTo>
                      <a:pt x="175" y="188"/>
                    </a:lnTo>
                    <a:lnTo>
                      <a:pt x="175" y="209"/>
                    </a:lnTo>
                    <a:lnTo>
                      <a:pt x="206" y="209"/>
                    </a:lnTo>
                    <a:lnTo>
                      <a:pt x="202" y="206"/>
                    </a:lnTo>
                    <a:lnTo>
                      <a:pt x="196" y="196"/>
                    </a:lnTo>
                    <a:lnTo>
                      <a:pt x="192" y="188"/>
                    </a:lnTo>
                    <a:lnTo>
                      <a:pt x="188" y="179"/>
                    </a:lnTo>
                    <a:lnTo>
                      <a:pt x="185" y="169"/>
                    </a:lnTo>
                    <a:lnTo>
                      <a:pt x="185" y="162"/>
                    </a:lnTo>
                    <a:lnTo>
                      <a:pt x="181" y="149"/>
                    </a:lnTo>
                    <a:lnTo>
                      <a:pt x="179" y="137"/>
                    </a:lnTo>
                    <a:lnTo>
                      <a:pt x="179" y="126"/>
                    </a:lnTo>
                    <a:lnTo>
                      <a:pt x="181" y="114"/>
                    </a:lnTo>
                    <a:lnTo>
                      <a:pt x="185" y="101"/>
                    </a:lnTo>
                    <a:lnTo>
                      <a:pt x="190" y="88"/>
                    </a:lnTo>
                    <a:lnTo>
                      <a:pt x="198" y="76"/>
                    </a:lnTo>
                    <a:lnTo>
                      <a:pt x="209" y="65"/>
                    </a:lnTo>
                    <a:lnTo>
                      <a:pt x="211" y="67"/>
                    </a:lnTo>
                    <a:lnTo>
                      <a:pt x="221" y="73"/>
                    </a:lnTo>
                    <a:lnTo>
                      <a:pt x="226" y="76"/>
                    </a:lnTo>
                    <a:lnTo>
                      <a:pt x="232" y="82"/>
                    </a:lnTo>
                    <a:lnTo>
                      <a:pt x="238" y="90"/>
                    </a:lnTo>
                    <a:lnTo>
                      <a:pt x="244" y="99"/>
                    </a:lnTo>
                    <a:lnTo>
                      <a:pt x="247" y="107"/>
                    </a:lnTo>
                    <a:lnTo>
                      <a:pt x="253" y="118"/>
                    </a:lnTo>
                    <a:lnTo>
                      <a:pt x="255" y="130"/>
                    </a:lnTo>
                    <a:lnTo>
                      <a:pt x="257" y="143"/>
                    </a:lnTo>
                    <a:lnTo>
                      <a:pt x="255" y="158"/>
                    </a:lnTo>
                    <a:lnTo>
                      <a:pt x="251" y="173"/>
                    </a:lnTo>
                    <a:lnTo>
                      <a:pt x="245" y="190"/>
                    </a:lnTo>
                    <a:lnTo>
                      <a:pt x="238" y="209"/>
                    </a:lnTo>
                    <a:lnTo>
                      <a:pt x="287" y="219"/>
                    </a:lnTo>
                    <a:lnTo>
                      <a:pt x="287" y="215"/>
                    </a:lnTo>
                    <a:lnTo>
                      <a:pt x="285" y="213"/>
                    </a:lnTo>
                    <a:lnTo>
                      <a:pt x="282" y="206"/>
                    </a:lnTo>
                    <a:lnTo>
                      <a:pt x="280" y="200"/>
                    </a:lnTo>
                    <a:lnTo>
                      <a:pt x="276" y="192"/>
                    </a:lnTo>
                    <a:lnTo>
                      <a:pt x="274" y="183"/>
                    </a:lnTo>
                    <a:lnTo>
                      <a:pt x="270" y="173"/>
                    </a:lnTo>
                    <a:lnTo>
                      <a:pt x="270" y="162"/>
                    </a:lnTo>
                    <a:lnTo>
                      <a:pt x="268" y="149"/>
                    </a:lnTo>
                    <a:lnTo>
                      <a:pt x="268" y="137"/>
                    </a:lnTo>
                    <a:lnTo>
                      <a:pt x="272" y="126"/>
                    </a:lnTo>
                    <a:lnTo>
                      <a:pt x="276" y="112"/>
                    </a:lnTo>
                    <a:lnTo>
                      <a:pt x="282" y="101"/>
                    </a:lnTo>
                    <a:lnTo>
                      <a:pt x="291" y="90"/>
                    </a:lnTo>
                    <a:lnTo>
                      <a:pt x="303" y="78"/>
                    </a:lnTo>
                    <a:lnTo>
                      <a:pt x="316" y="71"/>
                    </a:lnTo>
                    <a:lnTo>
                      <a:pt x="320" y="73"/>
                    </a:lnTo>
                    <a:lnTo>
                      <a:pt x="322" y="76"/>
                    </a:lnTo>
                    <a:lnTo>
                      <a:pt x="325" y="84"/>
                    </a:lnTo>
                    <a:lnTo>
                      <a:pt x="329" y="92"/>
                    </a:lnTo>
                    <a:lnTo>
                      <a:pt x="335" y="101"/>
                    </a:lnTo>
                    <a:lnTo>
                      <a:pt x="339" y="111"/>
                    </a:lnTo>
                    <a:lnTo>
                      <a:pt x="344" y="122"/>
                    </a:lnTo>
                    <a:lnTo>
                      <a:pt x="344" y="133"/>
                    </a:lnTo>
                    <a:lnTo>
                      <a:pt x="346" y="147"/>
                    </a:lnTo>
                    <a:lnTo>
                      <a:pt x="346" y="158"/>
                    </a:lnTo>
                    <a:lnTo>
                      <a:pt x="344" y="173"/>
                    </a:lnTo>
                    <a:lnTo>
                      <a:pt x="339" y="185"/>
                    </a:lnTo>
                    <a:lnTo>
                      <a:pt x="331" y="200"/>
                    </a:lnTo>
                    <a:lnTo>
                      <a:pt x="323" y="213"/>
                    </a:lnTo>
                    <a:lnTo>
                      <a:pt x="310" y="227"/>
                    </a:lnTo>
                    <a:lnTo>
                      <a:pt x="314" y="227"/>
                    </a:lnTo>
                    <a:lnTo>
                      <a:pt x="320" y="227"/>
                    </a:lnTo>
                    <a:lnTo>
                      <a:pt x="327" y="230"/>
                    </a:lnTo>
                    <a:lnTo>
                      <a:pt x="335" y="232"/>
                    </a:lnTo>
                    <a:lnTo>
                      <a:pt x="346" y="238"/>
                    </a:lnTo>
                    <a:lnTo>
                      <a:pt x="358" y="244"/>
                    </a:lnTo>
                    <a:lnTo>
                      <a:pt x="371" y="251"/>
                    </a:lnTo>
                    <a:lnTo>
                      <a:pt x="384" y="259"/>
                    </a:lnTo>
                    <a:lnTo>
                      <a:pt x="398" y="270"/>
                    </a:lnTo>
                    <a:lnTo>
                      <a:pt x="411" y="284"/>
                    </a:lnTo>
                    <a:lnTo>
                      <a:pt x="424" y="301"/>
                    </a:lnTo>
                    <a:lnTo>
                      <a:pt x="434" y="318"/>
                    </a:lnTo>
                    <a:lnTo>
                      <a:pt x="447" y="339"/>
                    </a:lnTo>
                    <a:lnTo>
                      <a:pt x="456" y="361"/>
                    </a:lnTo>
                    <a:lnTo>
                      <a:pt x="466" y="388"/>
                    </a:lnTo>
                    <a:lnTo>
                      <a:pt x="504" y="348"/>
                    </a:lnTo>
                    <a:lnTo>
                      <a:pt x="500" y="346"/>
                    </a:lnTo>
                    <a:lnTo>
                      <a:pt x="493" y="346"/>
                    </a:lnTo>
                    <a:lnTo>
                      <a:pt x="483" y="342"/>
                    </a:lnTo>
                    <a:lnTo>
                      <a:pt x="472" y="339"/>
                    </a:lnTo>
                    <a:lnTo>
                      <a:pt x="464" y="333"/>
                    </a:lnTo>
                    <a:lnTo>
                      <a:pt x="460" y="331"/>
                    </a:lnTo>
                    <a:lnTo>
                      <a:pt x="455" y="325"/>
                    </a:lnTo>
                    <a:lnTo>
                      <a:pt x="451" y="318"/>
                    </a:lnTo>
                    <a:lnTo>
                      <a:pt x="447" y="310"/>
                    </a:lnTo>
                    <a:lnTo>
                      <a:pt x="445" y="303"/>
                    </a:lnTo>
                    <a:lnTo>
                      <a:pt x="443" y="293"/>
                    </a:lnTo>
                    <a:lnTo>
                      <a:pt x="443" y="284"/>
                    </a:lnTo>
                    <a:lnTo>
                      <a:pt x="445" y="282"/>
                    </a:lnTo>
                    <a:lnTo>
                      <a:pt x="449" y="280"/>
                    </a:lnTo>
                    <a:lnTo>
                      <a:pt x="456" y="276"/>
                    </a:lnTo>
                    <a:lnTo>
                      <a:pt x="468" y="276"/>
                    </a:lnTo>
                    <a:lnTo>
                      <a:pt x="474" y="276"/>
                    </a:lnTo>
                    <a:lnTo>
                      <a:pt x="479" y="276"/>
                    </a:lnTo>
                    <a:lnTo>
                      <a:pt x="487" y="280"/>
                    </a:lnTo>
                    <a:lnTo>
                      <a:pt x="494" y="284"/>
                    </a:lnTo>
                    <a:lnTo>
                      <a:pt x="502" y="287"/>
                    </a:lnTo>
                    <a:lnTo>
                      <a:pt x="510" y="297"/>
                    </a:lnTo>
                    <a:lnTo>
                      <a:pt x="517" y="306"/>
                    </a:lnTo>
                    <a:lnTo>
                      <a:pt x="525" y="318"/>
                    </a:lnTo>
                    <a:lnTo>
                      <a:pt x="552" y="284"/>
                    </a:lnTo>
                    <a:lnTo>
                      <a:pt x="550" y="284"/>
                    </a:lnTo>
                    <a:lnTo>
                      <a:pt x="540" y="284"/>
                    </a:lnTo>
                    <a:lnTo>
                      <a:pt x="534" y="282"/>
                    </a:lnTo>
                    <a:lnTo>
                      <a:pt x="529" y="282"/>
                    </a:lnTo>
                    <a:lnTo>
                      <a:pt x="521" y="282"/>
                    </a:lnTo>
                    <a:lnTo>
                      <a:pt x="515" y="280"/>
                    </a:lnTo>
                    <a:lnTo>
                      <a:pt x="510" y="276"/>
                    </a:lnTo>
                    <a:lnTo>
                      <a:pt x="502" y="274"/>
                    </a:lnTo>
                    <a:lnTo>
                      <a:pt x="494" y="270"/>
                    </a:lnTo>
                    <a:lnTo>
                      <a:pt x="489" y="265"/>
                    </a:lnTo>
                    <a:lnTo>
                      <a:pt x="483" y="257"/>
                    </a:lnTo>
                    <a:lnTo>
                      <a:pt x="479" y="249"/>
                    </a:lnTo>
                    <a:lnTo>
                      <a:pt x="477" y="240"/>
                    </a:lnTo>
                    <a:lnTo>
                      <a:pt x="477" y="230"/>
                    </a:lnTo>
                    <a:lnTo>
                      <a:pt x="479" y="228"/>
                    </a:lnTo>
                    <a:lnTo>
                      <a:pt x="485" y="225"/>
                    </a:lnTo>
                    <a:lnTo>
                      <a:pt x="489" y="221"/>
                    </a:lnTo>
                    <a:lnTo>
                      <a:pt x="496" y="221"/>
                    </a:lnTo>
                    <a:lnTo>
                      <a:pt x="504" y="219"/>
                    </a:lnTo>
                    <a:lnTo>
                      <a:pt x="510" y="219"/>
                    </a:lnTo>
                    <a:lnTo>
                      <a:pt x="517" y="219"/>
                    </a:lnTo>
                    <a:lnTo>
                      <a:pt x="525" y="219"/>
                    </a:lnTo>
                    <a:lnTo>
                      <a:pt x="531" y="221"/>
                    </a:lnTo>
                    <a:lnTo>
                      <a:pt x="538" y="225"/>
                    </a:lnTo>
                    <a:lnTo>
                      <a:pt x="544" y="228"/>
                    </a:lnTo>
                    <a:lnTo>
                      <a:pt x="552" y="238"/>
                    </a:lnTo>
                    <a:lnTo>
                      <a:pt x="557" y="246"/>
                    </a:lnTo>
                    <a:lnTo>
                      <a:pt x="563" y="257"/>
                    </a:lnTo>
                    <a:lnTo>
                      <a:pt x="584" y="221"/>
                    </a:lnTo>
                    <a:lnTo>
                      <a:pt x="580" y="221"/>
                    </a:lnTo>
                    <a:lnTo>
                      <a:pt x="571" y="221"/>
                    </a:lnTo>
                    <a:lnTo>
                      <a:pt x="565" y="219"/>
                    </a:lnTo>
                    <a:lnTo>
                      <a:pt x="559" y="219"/>
                    </a:lnTo>
                    <a:lnTo>
                      <a:pt x="552" y="217"/>
                    </a:lnTo>
                    <a:lnTo>
                      <a:pt x="544" y="215"/>
                    </a:lnTo>
                    <a:lnTo>
                      <a:pt x="536" y="213"/>
                    </a:lnTo>
                    <a:lnTo>
                      <a:pt x="529" y="209"/>
                    </a:lnTo>
                    <a:lnTo>
                      <a:pt x="521" y="204"/>
                    </a:lnTo>
                    <a:lnTo>
                      <a:pt x="513" y="200"/>
                    </a:lnTo>
                    <a:lnTo>
                      <a:pt x="506" y="190"/>
                    </a:lnTo>
                    <a:lnTo>
                      <a:pt x="502" y="185"/>
                    </a:lnTo>
                    <a:lnTo>
                      <a:pt x="498" y="177"/>
                    </a:lnTo>
                    <a:lnTo>
                      <a:pt x="494" y="168"/>
                    </a:lnTo>
                    <a:lnTo>
                      <a:pt x="496" y="164"/>
                    </a:lnTo>
                    <a:lnTo>
                      <a:pt x="504" y="162"/>
                    </a:lnTo>
                    <a:lnTo>
                      <a:pt x="506" y="158"/>
                    </a:lnTo>
                    <a:lnTo>
                      <a:pt x="513" y="156"/>
                    </a:lnTo>
                    <a:lnTo>
                      <a:pt x="519" y="154"/>
                    </a:lnTo>
                    <a:lnTo>
                      <a:pt x="527" y="154"/>
                    </a:lnTo>
                    <a:lnTo>
                      <a:pt x="534" y="154"/>
                    </a:lnTo>
                    <a:lnTo>
                      <a:pt x="540" y="154"/>
                    </a:lnTo>
                    <a:lnTo>
                      <a:pt x="550" y="156"/>
                    </a:lnTo>
                    <a:lnTo>
                      <a:pt x="559" y="162"/>
                    </a:lnTo>
                    <a:lnTo>
                      <a:pt x="567" y="166"/>
                    </a:lnTo>
                    <a:lnTo>
                      <a:pt x="576" y="173"/>
                    </a:lnTo>
                    <a:lnTo>
                      <a:pt x="586" y="183"/>
                    </a:lnTo>
                    <a:lnTo>
                      <a:pt x="595" y="194"/>
                    </a:lnTo>
                    <a:lnTo>
                      <a:pt x="610" y="156"/>
                    </a:lnTo>
                    <a:lnTo>
                      <a:pt x="607" y="156"/>
                    </a:lnTo>
                    <a:lnTo>
                      <a:pt x="597" y="156"/>
                    </a:lnTo>
                    <a:lnTo>
                      <a:pt x="590" y="154"/>
                    </a:lnTo>
                    <a:lnTo>
                      <a:pt x="582" y="154"/>
                    </a:lnTo>
                    <a:lnTo>
                      <a:pt x="574" y="154"/>
                    </a:lnTo>
                    <a:lnTo>
                      <a:pt x="567" y="152"/>
                    </a:lnTo>
                    <a:lnTo>
                      <a:pt x="559" y="149"/>
                    </a:lnTo>
                    <a:lnTo>
                      <a:pt x="550" y="147"/>
                    </a:lnTo>
                    <a:lnTo>
                      <a:pt x="540" y="143"/>
                    </a:lnTo>
                    <a:lnTo>
                      <a:pt x="534" y="137"/>
                    </a:lnTo>
                    <a:lnTo>
                      <a:pt x="527" y="130"/>
                    </a:lnTo>
                    <a:lnTo>
                      <a:pt x="521" y="122"/>
                    </a:lnTo>
                    <a:lnTo>
                      <a:pt x="515" y="112"/>
                    </a:lnTo>
                    <a:lnTo>
                      <a:pt x="512" y="103"/>
                    </a:lnTo>
                    <a:lnTo>
                      <a:pt x="513" y="101"/>
                    </a:lnTo>
                    <a:lnTo>
                      <a:pt x="519" y="97"/>
                    </a:lnTo>
                    <a:lnTo>
                      <a:pt x="523" y="93"/>
                    </a:lnTo>
                    <a:lnTo>
                      <a:pt x="529" y="92"/>
                    </a:lnTo>
                    <a:lnTo>
                      <a:pt x="534" y="92"/>
                    </a:lnTo>
                    <a:lnTo>
                      <a:pt x="544" y="92"/>
                    </a:lnTo>
                    <a:lnTo>
                      <a:pt x="550" y="90"/>
                    </a:lnTo>
                    <a:lnTo>
                      <a:pt x="559" y="92"/>
                    </a:lnTo>
                    <a:lnTo>
                      <a:pt x="567" y="93"/>
                    </a:lnTo>
                    <a:lnTo>
                      <a:pt x="578" y="97"/>
                    </a:lnTo>
                    <a:lnTo>
                      <a:pt x="588" y="103"/>
                    </a:lnTo>
                    <a:lnTo>
                      <a:pt x="597" y="112"/>
                    </a:lnTo>
                    <a:lnTo>
                      <a:pt x="609" y="122"/>
                    </a:lnTo>
                    <a:lnTo>
                      <a:pt x="622" y="135"/>
                    </a:lnTo>
                    <a:lnTo>
                      <a:pt x="622" y="131"/>
                    </a:lnTo>
                    <a:lnTo>
                      <a:pt x="618" y="122"/>
                    </a:lnTo>
                    <a:lnTo>
                      <a:pt x="612" y="112"/>
                    </a:lnTo>
                    <a:lnTo>
                      <a:pt x="609" y="107"/>
                    </a:lnTo>
                    <a:lnTo>
                      <a:pt x="605" y="97"/>
                    </a:lnTo>
                    <a:lnTo>
                      <a:pt x="599" y="90"/>
                    </a:lnTo>
                    <a:lnTo>
                      <a:pt x="591" y="80"/>
                    </a:lnTo>
                    <a:lnTo>
                      <a:pt x="582" y="71"/>
                    </a:lnTo>
                    <a:lnTo>
                      <a:pt x="571" y="61"/>
                    </a:lnTo>
                    <a:lnTo>
                      <a:pt x="559" y="52"/>
                    </a:lnTo>
                    <a:lnTo>
                      <a:pt x="546" y="40"/>
                    </a:lnTo>
                    <a:lnTo>
                      <a:pt x="531" y="33"/>
                    </a:lnTo>
                    <a:lnTo>
                      <a:pt x="512" y="25"/>
                    </a:lnTo>
                    <a:lnTo>
                      <a:pt x="493" y="19"/>
                    </a:lnTo>
                    <a:lnTo>
                      <a:pt x="491" y="19"/>
                    </a:lnTo>
                    <a:lnTo>
                      <a:pt x="491" y="23"/>
                    </a:lnTo>
                    <a:lnTo>
                      <a:pt x="491" y="29"/>
                    </a:lnTo>
                    <a:lnTo>
                      <a:pt x="493" y="38"/>
                    </a:lnTo>
                    <a:lnTo>
                      <a:pt x="493" y="50"/>
                    </a:lnTo>
                    <a:lnTo>
                      <a:pt x="494" y="63"/>
                    </a:lnTo>
                    <a:lnTo>
                      <a:pt x="494" y="78"/>
                    </a:lnTo>
                    <a:lnTo>
                      <a:pt x="494" y="95"/>
                    </a:lnTo>
                    <a:lnTo>
                      <a:pt x="493" y="112"/>
                    </a:lnTo>
                    <a:lnTo>
                      <a:pt x="491" y="133"/>
                    </a:lnTo>
                    <a:lnTo>
                      <a:pt x="485" y="152"/>
                    </a:lnTo>
                    <a:lnTo>
                      <a:pt x="479" y="175"/>
                    </a:lnTo>
                    <a:lnTo>
                      <a:pt x="470" y="196"/>
                    </a:lnTo>
                    <a:lnTo>
                      <a:pt x="458" y="217"/>
                    </a:lnTo>
                    <a:lnTo>
                      <a:pt x="445" y="240"/>
                    </a:lnTo>
                    <a:lnTo>
                      <a:pt x="428" y="261"/>
                    </a:lnTo>
                    <a:lnTo>
                      <a:pt x="434" y="249"/>
                    </a:lnTo>
                    <a:lnTo>
                      <a:pt x="441" y="236"/>
                    </a:lnTo>
                    <a:lnTo>
                      <a:pt x="447" y="221"/>
                    </a:lnTo>
                    <a:lnTo>
                      <a:pt x="453" y="206"/>
                    </a:lnTo>
                    <a:lnTo>
                      <a:pt x="458" y="188"/>
                    </a:lnTo>
                    <a:lnTo>
                      <a:pt x="462" y="171"/>
                    </a:lnTo>
                    <a:lnTo>
                      <a:pt x="466" y="154"/>
                    </a:lnTo>
                    <a:lnTo>
                      <a:pt x="470" y="137"/>
                    </a:lnTo>
                    <a:lnTo>
                      <a:pt x="472" y="118"/>
                    </a:lnTo>
                    <a:lnTo>
                      <a:pt x="474" y="99"/>
                    </a:lnTo>
                    <a:lnTo>
                      <a:pt x="474" y="82"/>
                    </a:lnTo>
                    <a:lnTo>
                      <a:pt x="474" y="65"/>
                    </a:lnTo>
                    <a:lnTo>
                      <a:pt x="470" y="48"/>
                    </a:lnTo>
                    <a:lnTo>
                      <a:pt x="468" y="35"/>
                    </a:lnTo>
                    <a:lnTo>
                      <a:pt x="464" y="19"/>
                    </a:lnTo>
                    <a:lnTo>
                      <a:pt x="458" y="8"/>
                    </a:lnTo>
                    <a:lnTo>
                      <a:pt x="456" y="19"/>
                    </a:lnTo>
                    <a:lnTo>
                      <a:pt x="456" y="31"/>
                    </a:lnTo>
                    <a:lnTo>
                      <a:pt x="456" y="46"/>
                    </a:lnTo>
                    <a:lnTo>
                      <a:pt x="456" y="59"/>
                    </a:lnTo>
                    <a:lnTo>
                      <a:pt x="453" y="73"/>
                    </a:lnTo>
                    <a:lnTo>
                      <a:pt x="451" y="90"/>
                    </a:lnTo>
                    <a:lnTo>
                      <a:pt x="447" y="105"/>
                    </a:lnTo>
                    <a:lnTo>
                      <a:pt x="445" y="122"/>
                    </a:lnTo>
                    <a:lnTo>
                      <a:pt x="441" y="137"/>
                    </a:lnTo>
                    <a:lnTo>
                      <a:pt x="436" y="152"/>
                    </a:lnTo>
                    <a:lnTo>
                      <a:pt x="432" y="168"/>
                    </a:lnTo>
                    <a:lnTo>
                      <a:pt x="426" y="183"/>
                    </a:lnTo>
                    <a:lnTo>
                      <a:pt x="418" y="198"/>
                    </a:lnTo>
                    <a:lnTo>
                      <a:pt x="413" y="213"/>
                    </a:lnTo>
                    <a:lnTo>
                      <a:pt x="405" y="228"/>
                    </a:lnTo>
                    <a:lnTo>
                      <a:pt x="398" y="244"/>
                    </a:lnTo>
                    <a:lnTo>
                      <a:pt x="398" y="240"/>
                    </a:lnTo>
                    <a:lnTo>
                      <a:pt x="401" y="234"/>
                    </a:lnTo>
                    <a:lnTo>
                      <a:pt x="403" y="225"/>
                    </a:lnTo>
                    <a:lnTo>
                      <a:pt x="407" y="215"/>
                    </a:lnTo>
                    <a:lnTo>
                      <a:pt x="411" y="200"/>
                    </a:lnTo>
                    <a:lnTo>
                      <a:pt x="417" y="185"/>
                    </a:lnTo>
                    <a:lnTo>
                      <a:pt x="420" y="168"/>
                    </a:lnTo>
                    <a:lnTo>
                      <a:pt x="426" y="150"/>
                    </a:lnTo>
                    <a:lnTo>
                      <a:pt x="428" y="130"/>
                    </a:lnTo>
                    <a:lnTo>
                      <a:pt x="432" y="109"/>
                    </a:lnTo>
                    <a:lnTo>
                      <a:pt x="432" y="90"/>
                    </a:lnTo>
                    <a:lnTo>
                      <a:pt x="432" y="71"/>
                    </a:lnTo>
                    <a:lnTo>
                      <a:pt x="428" y="50"/>
                    </a:lnTo>
                    <a:lnTo>
                      <a:pt x="422" y="31"/>
                    </a:lnTo>
                    <a:lnTo>
                      <a:pt x="417" y="14"/>
                    </a:lnTo>
                    <a:lnTo>
                      <a:pt x="407" y="0"/>
                    </a:lnTo>
                    <a:lnTo>
                      <a:pt x="407" y="8"/>
                    </a:lnTo>
                    <a:lnTo>
                      <a:pt x="409" y="19"/>
                    </a:lnTo>
                    <a:lnTo>
                      <a:pt x="409" y="29"/>
                    </a:lnTo>
                    <a:lnTo>
                      <a:pt x="411" y="42"/>
                    </a:lnTo>
                    <a:lnTo>
                      <a:pt x="411" y="57"/>
                    </a:lnTo>
                    <a:lnTo>
                      <a:pt x="411" y="73"/>
                    </a:lnTo>
                    <a:lnTo>
                      <a:pt x="411" y="88"/>
                    </a:lnTo>
                    <a:lnTo>
                      <a:pt x="411" y="105"/>
                    </a:lnTo>
                    <a:lnTo>
                      <a:pt x="407" y="120"/>
                    </a:lnTo>
                    <a:lnTo>
                      <a:pt x="403" y="137"/>
                    </a:lnTo>
                    <a:lnTo>
                      <a:pt x="401" y="152"/>
                    </a:lnTo>
                    <a:lnTo>
                      <a:pt x="396" y="168"/>
                    </a:lnTo>
                    <a:lnTo>
                      <a:pt x="390" y="183"/>
                    </a:lnTo>
                    <a:lnTo>
                      <a:pt x="382" y="198"/>
                    </a:lnTo>
                    <a:lnTo>
                      <a:pt x="375" y="209"/>
                    </a:lnTo>
                    <a:lnTo>
                      <a:pt x="365" y="225"/>
                    </a:lnTo>
                    <a:lnTo>
                      <a:pt x="365" y="221"/>
                    </a:lnTo>
                    <a:lnTo>
                      <a:pt x="367" y="215"/>
                    </a:lnTo>
                    <a:lnTo>
                      <a:pt x="371" y="208"/>
                    </a:lnTo>
                    <a:lnTo>
                      <a:pt x="377" y="198"/>
                    </a:lnTo>
                    <a:lnTo>
                      <a:pt x="380" y="185"/>
                    </a:lnTo>
                    <a:lnTo>
                      <a:pt x="384" y="171"/>
                    </a:lnTo>
                    <a:lnTo>
                      <a:pt x="390" y="154"/>
                    </a:lnTo>
                    <a:lnTo>
                      <a:pt x="394" y="139"/>
                    </a:lnTo>
                    <a:lnTo>
                      <a:pt x="396" y="122"/>
                    </a:lnTo>
                    <a:lnTo>
                      <a:pt x="396" y="103"/>
                    </a:lnTo>
                    <a:lnTo>
                      <a:pt x="396" y="86"/>
                    </a:lnTo>
                    <a:lnTo>
                      <a:pt x="392" y="69"/>
                    </a:lnTo>
                    <a:lnTo>
                      <a:pt x="384" y="52"/>
                    </a:lnTo>
                    <a:lnTo>
                      <a:pt x="377" y="35"/>
                    </a:lnTo>
                    <a:lnTo>
                      <a:pt x="361" y="21"/>
                    </a:lnTo>
                    <a:lnTo>
                      <a:pt x="346" y="8"/>
                    </a:lnTo>
                    <a:lnTo>
                      <a:pt x="350" y="16"/>
                    </a:lnTo>
                    <a:lnTo>
                      <a:pt x="354" y="21"/>
                    </a:lnTo>
                    <a:lnTo>
                      <a:pt x="356" y="29"/>
                    </a:lnTo>
                    <a:lnTo>
                      <a:pt x="360" y="36"/>
                    </a:lnTo>
                    <a:lnTo>
                      <a:pt x="360" y="42"/>
                    </a:lnTo>
                    <a:lnTo>
                      <a:pt x="361" y="50"/>
                    </a:lnTo>
                    <a:lnTo>
                      <a:pt x="365" y="55"/>
                    </a:lnTo>
                    <a:lnTo>
                      <a:pt x="367" y="61"/>
                    </a:lnTo>
                    <a:lnTo>
                      <a:pt x="369" y="73"/>
                    </a:lnTo>
                    <a:lnTo>
                      <a:pt x="369" y="86"/>
                    </a:lnTo>
                    <a:lnTo>
                      <a:pt x="367" y="93"/>
                    </a:lnTo>
                    <a:lnTo>
                      <a:pt x="367" y="101"/>
                    </a:lnTo>
                    <a:lnTo>
                      <a:pt x="367" y="107"/>
                    </a:lnTo>
                    <a:lnTo>
                      <a:pt x="365" y="116"/>
                    </a:lnTo>
                    <a:lnTo>
                      <a:pt x="361" y="107"/>
                    </a:lnTo>
                    <a:lnTo>
                      <a:pt x="360" y="93"/>
                    </a:lnTo>
                    <a:lnTo>
                      <a:pt x="356" y="88"/>
                    </a:lnTo>
                    <a:lnTo>
                      <a:pt x="354" y="82"/>
                    </a:lnTo>
                    <a:lnTo>
                      <a:pt x="350" y="74"/>
                    </a:lnTo>
                    <a:lnTo>
                      <a:pt x="346" y="69"/>
                    </a:lnTo>
                    <a:lnTo>
                      <a:pt x="341" y="61"/>
                    </a:lnTo>
                    <a:lnTo>
                      <a:pt x="335" y="55"/>
                    </a:lnTo>
                    <a:lnTo>
                      <a:pt x="327" y="50"/>
                    </a:lnTo>
                    <a:lnTo>
                      <a:pt x="320" y="46"/>
                    </a:lnTo>
                    <a:lnTo>
                      <a:pt x="308" y="40"/>
                    </a:lnTo>
                    <a:lnTo>
                      <a:pt x="295" y="36"/>
                    </a:lnTo>
                    <a:lnTo>
                      <a:pt x="282" y="33"/>
                    </a:lnTo>
                    <a:lnTo>
                      <a:pt x="266" y="33"/>
                    </a:lnTo>
                    <a:lnTo>
                      <a:pt x="244" y="31"/>
                    </a:lnTo>
                    <a:lnTo>
                      <a:pt x="223" y="31"/>
                    </a:lnTo>
                    <a:lnTo>
                      <a:pt x="202" y="31"/>
                    </a:lnTo>
                    <a:lnTo>
                      <a:pt x="185" y="33"/>
                    </a:lnTo>
                    <a:lnTo>
                      <a:pt x="166" y="35"/>
                    </a:lnTo>
                    <a:lnTo>
                      <a:pt x="149" y="38"/>
                    </a:lnTo>
                    <a:lnTo>
                      <a:pt x="135" y="42"/>
                    </a:lnTo>
                    <a:lnTo>
                      <a:pt x="122" y="46"/>
                    </a:lnTo>
                    <a:lnTo>
                      <a:pt x="109" y="50"/>
                    </a:lnTo>
                    <a:lnTo>
                      <a:pt x="99" y="52"/>
                    </a:lnTo>
                    <a:lnTo>
                      <a:pt x="90" y="55"/>
                    </a:lnTo>
                    <a:lnTo>
                      <a:pt x="82" y="59"/>
                    </a:lnTo>
                    <a:lnTo>
                      <a:pt x="73" y="65"/>
                    </a:lnTo>
                    <a:lnTo>
                      <a:pt x="69" y="67"/>
                    </a:lnTo>
                    <a:lnTo>
                      <a:pt x="67" y="67"/>
                    </a:lnTo>
                    <a:lnTo>
                      <a:pt x="61" y="71"/>
                    </a:lnTo>
                    <a:lnTo>
                      <a:pt x="52" y="76"/>
                    </a:lnTo>
                    <a:lnTo>
                      <a:pt x="42" y="86"/>
                    </a:lnTo>
                    <a:lnTo>
                      <a:pt x="36" y="90"/>
                    </a:lnTo>
                    <a:lnTo>
                      <a:pt x="31" y="95"/>
                    </a:lnTo>
                    <a:lnTo>
                      <a:pt x="25" y="103"/>
                    </a:lnTo>
                    <a:lnTo>
                      <a:pt x="21" y="109"/>
                    </a:lnTo>
                    <a:lnTo>
                      <a:pt x="16" y="116"/>
                    </a:lnTo>
                    <a:lnTo>
                      <a:pt x="10" y="126"/>
                    </a:lnTo>
                    <a:lnTo>
                      <a:pt x="6" y="133"/>
                    </a:lnTo>
                    <a:lnTo>
                      <a:pt x="2" y="143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166" name="Group 543"/>
            <p:cNvGrpSpPr>
              <a:grpSpLocks/>
            </p:cNvGrpSpPr>
            <p:nvPr/>
          </p:nvGrpSpPr>
          <p:grpSpPr bwMode="auto">
            <a:xfrm>
              <a:off x="2408" y="9788"/>
              <a:ext cx="183" cy="208"/>
              <a:chOff x="3465" y="3839"/>
              <a:chExt cx="266" cy="297"/>
            </a:xfrm>
          </p:grpSpPr>
          <p:sp>
            <p:nvSpPr>
              <p:cNvPr id="6283" name="Freeform 579"/>
              <p:cNvSpPr>
                <a:spLocks/>
              </p:cNvSpPr>
              <p:nvPr/>
            </p:nvSpPr>
            <p:spPr bwMode="auto">
              <a:xfrm rot="-9495803">
                <a:off x="3527" y="3841"/>
                <a:ext cx="107" cy="115"/>
              </a:xfrm>
              <a:custGeom>
                <a:avLst/>
                <a:gdLst>
                  <a:gd name="T0" fmla="*/ 0 w 835"/>
                  <a:gd name="T1" fmla="*/ 0 h 892"/>
                  <a:gd name="T2" fmla="*/ 0 w 835"/>
                  <a:gd name="T3" fmla="*/ 0 h 892"/>
                  <a:gd name="T4" fmla="*/ 0 w 835"/>
                  <a:gd name="T5" fmla="*/ 0 h 892"/>
                  <a:gd name="T6" fmla="*/ 1 w 835"/>
                  <a:gd name="T7" fmla="*/ 0 h 892"/>
                  <a:gd name="T8" fmla="*/ 1 w 835"/>
                  <a:gd name="T9" fmla="*/ 0 h 892"/>
                  <a:gd name="T10" fmla="*/ 1 w 835"/>
                  <a:gd name="T11" fmla="*/ 0 h 892"/>
                  <a:gd name="T12" fmla="*/ 1 w 835"/>
                  <a:gd name="T13" fmla="*/ 0 h 892"/>
                  <a:gd name="T14" fmla="*/ 2 w 835"/>
                  <a:gd name="T15" fmla="*/ 1 h 892"/>
                  <a:gd name="T16" fmla="*/ 2 w 835"/>
                  <a:gd name="T17" fmla="*/ 1 h 892"/>
                  <a:gd name="T18" fmla="*/ 2 w 835"/>
                  <a:gd name="T19" fmla="*/ 1 h 892"/>
                  <a:gd name="T20" fmla="*/ 2 w 835"/>
                  <a:gd name="T21" fmla="*/ 1 h 892"/>
                  <a:gd name="T22" fmla="*/ 2 w 835"/>
                  <a:gd name="T23" fmla="*/ 2 h 892"/>
                  <a:gd name="T24" fmla="*/ 1 w 835"/>
                  <a:gd name="T25" fmla="*/ 2 h 892"/>
                  <a:gd name="T26" fmla="*/ 1 w 835"/>
                  <a:gd name="T27" fmla="*/ 2 h 892"/>
                  <a:gd name="T28" fmla="*/ 1 w 835"/>
                  <a:gd name="T29" fmla="*/ 2 h 892"/>
                  <a:gd name="T30" fmla="*/ 0 w 835"/>
                  <a:gd name="T31" fmla="*/ 2 h 892"/>
                  <a:gd name="T32" fmla="*/ 0 w 835"/>
                  <a:gd name="T33" fmla="*/ 2 h 892"/>
                  <a:gd name="T34" fmla="*/ 0 w 835"/>
                  <a:gd name="T35" fmla="*/ 2 h 892"/>
                  <a:gd name="T36" fmla="*/ 0 w 835"/>
                  <a:gd name="T37" fmla="*/ 1 h 892"/>
                  <a:gd name="T38" fmla="*/ 0 w 835"/>
                  <a:gd name="T39" fmla="*/ 1 h 892"/>
                  <a:gd name="T40" fmla="*/ 0 w 835"/>
                  <a:gd name="T41" fmla="*/ 1 h 892"/>
                  <a:gd name="T42" fmla="*/ 0 w 835"/>
                  <a:gd name="T43" fmla="*/ 1 h 892"/>
                  <a:gd name="T44" fmla="*/ 0 w 835"/>
                  <a:gd name="T45" fmla="*/ 0 h 892"/>
                  <a:gd name="T46" fmla="*/ 0 w 835"/>
                  <a:gd name="T47" fmla="*/ 0 h 892"/>
                  <a:gd name="T48" fmla="*/ 0 w 835"/>
                  <a:gd name="T49" fmla="*/ 0 h 89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892"/>
                  <a:gd name="T77" fmla="*/ 835 w 835"/>
                  <a:gd name="T78" fmla="*/ 892 h 892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892">
                    <a:moveTo>
                      <a:pt x="0" y="141"/>
                    </a:moveTo>
                    <a:lnTo>
                      <a:pt x="44" y="73"/>
                    </a:lnTo>
                    <a:lnTo>
                      <a:pt x="148" y="0"/>
                    </a:lnTo>
                    <a:lnTo>
                      <a:pt x="302" y="18"/>
                    </a:lnTo>
                    <a:lnTo>
                      <a:pt x="390" y="97"/>
                    </a:lnTo>
                    <a:lnTo>
                      <a:pt x="527" y="54"/>
                    </a:lnTo>
                    <a:lnTo>
                      <a:pt x="681" y="132"/>
                    </a:lnTo>
                    <a:lnTo>
                      <a:pt x="732" y="278"/>
                    </a:lnTo>
                    <a:lnTo>
                      <a:pt x="835" y="386"/>
                    </a:lnTo>
                    <a:lnTo>
                      <a:pt x="821" y="529"/>
                    </a:lnTo>
                    <a:lnTo>
                      <a:pt x="804" y="660"/>
                    </a:lnTo>
                    <a:lnTo>
                      <a:pt x="724" y="704"/>
                    </a:lnTo>
                    <a:lnTo>
                      <a:pt x="646" y="829"/>
                    </a:lnTo>
                    <a:lnTo>
                      <a:pt x="378" y="892"/>
                    </a:lnTo>
                    <a:lnTo>
                      <a:pt x="253" y="846"/>
                    </a:lnTo>
                    <a:lnTo>
                      <a:pt x="124" y="867"/>
                    </a:lnTo>
                    <a:lnTo>
                      <a:pt x="0" y="808"/>
                    </a:lnTo>
                    <a:lnTo>
                      <a:pt x="99" y="704"/>
                    </a:lnTo>
                    <a:lnTo>
                      <a:pt x="107" y="563"/>
                    </a:lnTo>
                    <a:lnTo>
                      <a:pt x="177" y="518"/>
                    </a:lnTo>
                    <a:lnTo>
                      <a:pt x="154" y="388"/>
                    </a:lnTo>
                    <a:lnTo>
                      <a:pt x="137" y="322"/>
                    </a:lnTo>
                    <a:lnTo>
                      <a:pt x="97" y="170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4" name="Freeform 578"/>
              <p:cNvSpPr>
                <a:spLocks/>
              </p:cNvSpPr>
              <p:nvPr/>
            </p:nvSpPr>
            <p:spPr bwMode="auto">
              <a:xfrm rot="-9495803">
                <a:off x="3469" y="3927"/>
                <a:ext cx="120" cy="117"/>
              </a:xfrm>
              <a:custGeom>
                <a:avLst/>
                <a:gdLst>
                  <a:gd name="T0" fmla="*/ 0 w 935"/>
                  <a:gd name="T1" fmla="*/ 0 h 912"/>
                  <a:gd name="T2" fmla="*/ 0 w 935"/>
                  <a:gd name="T3" fmla="*/ 0 h 912"/>
                  <a:gd name="T4" fmla="*/ 0 w 935"/>
                  <a:gd name="T5" fmla="*/ 1 h 912"/>
                  <a:gd name="T6" fmla="*/ 0 w 935"/>
                  <a:gd name="T7" fmla="*/ 1 h 912"/>
                  <a:gd name="T8" fmla="*/ 0 w 935"/>
                  <a:gd name="T9" fmla="*/ 1 h 912"/>
                  <a:gd name="T10" fmla="*/ 0 w 935"/>
                  <a:gd name="T11" fmla="*/ 2 h 912"/>
                  <a:gd name="T12" fmla="*/ 1 w 935"/>
                  <a:gd name="T13" fmla="*/ 2 h 912"/>
                  <a:gd name="T14" fmla="*/ 1 w 935"/>
                  <a:gd name="T15" fmla="*/ 2 h 912"/>
                  <a:gd name="T16" fmla="*/ 1 w 935"/>
                  <a:gd name="T17" fmla="*/ 2 h 912"/>
                  <a:gd name="T18" fmla="*/ 2 w 935"/>
                  <a:gd name="T19" fmla="*/ 2 h 912"/>
                  <a:gd name="T20" fmla="*/ 2 w 935"/>
                  <a:gd name="T21" fmla="*/ 2 h 912"/>
                  <a:gd name="T22" fmla="*/ 2 w 935"/>
                  <a:gd name="T23" fmla="*/ 1 h 912"/>
                  <a:gd name="T24" fmla="*/ 2 w 935"/>
                  <a:gd name="T25" fmla="*/ 1 h 912"/>
                  <a:gd name="T26" fmla="*/ 2 w 935"/>
                  <a:gd name="T27" fmla="*/ 1 h 912"/>
                  <a:gd name="T28" fmla="*/ 2 w 935"/>
                  <a:gd name="T29" fmla="*/ 0 h 912"/>
                  <a:gd name="T30" fmla="*/ 1 w 935"/>
                  <a:gd name="T31" fmla="*/ 0 h 912"/>
                  <a:gd name="T32" fmla="*/ 1 w 935"/>
                  <a:gd name="T33" fmla="*/ 0 h 912"/>
                  <a:gd name="T34" fmla="*/ 1 w 935"/>
                  <a:gd name="T35" fmla="*/ 0 h 912"/>
                  <a:gd name="T36" fmla="*/ 1 w 935"/>
                  <a:gd name="T37" fmla="*/ 0 h 912"/>
                  <a:gd name="T38" fmla="*/ 1 w 935"/>
                  <a:gd name="T39" fmla="*/ 0 h 912"/>
                  <a:gd name="T40" fmla="*/ 0 w 935"/>
                  <a:gd name="T41" fmla="*/ 0 h 912"/>
                  <a:gd name="T42" fmla="*/ 0 w 935"/>
                  <a:gd name="T43" fmla="*/ 0 h 9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5"/>
                  <a:gd name="T67" fmla="*/ 0 h 912"/>
                  <a:gd name="T68" fmla="*/ 935 w 935"/>
                  <a:gd name="T69" fmla="*/ 912 h 9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5" h="912">
                    <a:moveTo>
                      <a:pt x="186" y="106"/>
                    </a:moveTo>
                    <a:lnTo>
                      <a:pt x="101" y="177"/>
                    </a:lnTo>
                    <a:lnTo>
                      <a:pt x="36" y="296"/>
                    </a:lnTo>
                    <a:lnTo>
                      <a:pt x="51" y="371"/>
                    </a:lnTo>
                    <a:lnTo>
                      <a:pt x="0" y="538"/>
                    </a:lnTo>
                    <a:lnTo>
                      <a:pt x="160" y="787"/>
                    </a:lnTo>
                    <a:lnTo>
                      <a:pt x="298" y="878"/>
                    </a:lnTo>
                    <a:lnTo>
                      <a:pt x="416" y="834"/>
                    </a:lnTo>
                    <a:lnTo>
                      <a:pt x="580" y="912"/>
                    </a:lnTo>
                    <a:lnTo>
                      <a:pt x="739" y="867"/>
                    </a:lnTo>
                    <a:lnTo>
                      <a:pt x="897" y="762"/>
                    </a:lnTo>
                    <a:lnTo>
                      <a:pt x="878" y="621"/>
                    </a:lnTo>
                    <a:lnTo>
                      <a:pt x="935" y="485"/>
                    </a:lnTo>
                    <a:lnTo>
                      <a:pt x="909" y="300"/>
                    </a:lnTo>
                    <a:lnTo>
                      <a:pt x="798" y="194"/>
                    </a:lnTo>
                    <a:lnTo>
                      <a:pt x="679" y="171"/>
                    </a:lnTo>
                    <a:lnTo>
                      <a:pt x="663" y="61"/>
                    </a:lnTo>
                    <a:lnTo>
                      <a:pt x="496" y="0"/>
                    </a:lnTo>
                    <a:lnTo>
                      <a:pt x="310" y="11"/>
                    </a:lnTo>
                    <a:lnTo>
                      <a:pt x="224" y="93"/>
                    </a:lnTo>
                    <a:lnTo>
                      <a:pt x="186" y="106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5" name="Freeform 577"/>
              <p:cNvSpPr>
                <a:spLocks/>
              </p:cNvSpPr>
              <p:nvPr/>
            </p:nvSpPr>
            <p:spPr bwMode="auto">
              <a:xfrm rot="-9495803">
                <a:off x="3550" y="3978"/>
                <a:ext cx="117" cy="144"/>
              </a:xfrm>
              <a:custGeom>
                <a:avLst/>
                <a:gdLst>
                  <a:gd name="T0" fmla="*/ 0 w 913"/>
                  <a:gd name="T1" fmla="*/ 0 h 1132"/>
                  <a:gd name="T2" fmla="*/ 0 w 913"/>
                  <a:gd name="T3" fmla="*/ 0 h 1132"/>
                  <a:gd name="T4" fmla="*/ 1 w 913"/>
                  <a:gd name="T5" fmla="*/ 1 h 1132"/>
                  <a:gd name="T6" fmla="*/ 1 w 913"/>
                  <a:gd name="T7" fmla="*/ 1 h 1132"/>
                  <a:gd name="T8" fmla="*/ 1 w 913"/>
                  <a:gd name="T9" fmla="*/ 2 h 1132"/>
                  <a:gd name="T10" fmla="*/ 2 w 913"/>
                  <a:gd name="T11" fmla="*/ 2 h 1132"/>
                  <a:gd name="T12" fmla="*/ 2 w 913"/>
                  <a:gd name="T13" fmla="*/ 2 h 1132"/>
                  <a:gd name="T14" fmla="*/ 2 w 913"/>
                  <a:gd name="T15" fmla="*/ 2 h 1132"/>
                  <a:gd name="T16" fmla="*/ 1 w 913"/>
                  <a:gd name="T17" fmla="*/ 1 h 1132"/>
                  <a:gd name="T18" fmla="*/ 1 w 913"/>
                  <a:gd name="T19" fmla="*/ 1 h 1132"/>
                  <a:gd name="T20" fmla="*/ 0 w 913"/>
                  <a:gd name="T21" fmla="*/ 0 h 1132"/>
                  <a:gd name="T22" fmla="*/ 0 w 913"/>
                  <a:gd name="T23" fmla="*/ 0 h 1132"/>
                  <a:gd name="T24" fmla="*/ 0 w 913"/>
                  <a:gd name="T25" fmla="*/ 0 h 11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3"/>
                  <a:gd name="T40" fmla="*/ 0 h 1132"/>
                  <a:gd name="T41" fmla="*/ 913 w 913"/>
                  <a:gd name="T42" fmla="*/ 1132 h 113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3" h="1132">
                    <a:moveTo>
                      <a:pt x="0" y="38"/>
                    </a:moveTo>
                    <a:lnTo>
                      <a:pt x="118" y="153"/>
                    </a:lnTo>
                    <a:lnTo>
                      <a:pt x="282" y="366"/>
                    </a:lnTo>
                    <a:lnTo>
                      <a:pt x="428" y="564"/>
                    </a:lnTo>
                    <a:lnTo>
                      <a:pt x="647" y="889"/>
                    </a:lnTo>
                    <a:lnTo>
                      <a:pt x="778" y="1132"/>
                    </a:lnTo>
                    <a:lnTo>
                      <a:pt x="913" y="1125"/>
                    </a:lnTo>
                    <a:lnTo>
                      <a:pt x="820" y="978"/>
                    </a:lnTo>
                    <a:lnTo>
                      <a:pt x="565" y="621"/>
                    </a:lnTo>
                    <a:lnTo>
                      <a:pt x="312" y="256"/>
                    </a:lnTo>
                    <a:lnTo>
                      <a:pt x="166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D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6" name="Freeform 576"/>
              <p:cNvSpPr>
                <a:spLocks/>
              </p:cNvSpPr>
              <p:nvPr/>
            </p:nvSpPr>
            <p:spPr bwMode="auto">
              <a:xfrm rot="-9495803">
                <a:off x="3520" y="4045"/>
                <a:ext cx="60" cy="59"/>
              </a:xfrm>
              <a:custGeom>
                <a:avLst/>
                <a:gdLst>
                  <a:gd name="T0" fmla="*/ 0 w 467"/>
                  <a:gd name="T1" fmla="*/ 0 h 463"/>
                  <a:gd name="T2" fmla="*/ 0 w 467"/>
                  <a:gd name="T3" fmla="*/ 0 h 463"/>
                  <a:gd name="T4" fmla="*/ 1 w 467"/>
                  <a:gd name="T5" fmla="*/ 1 h 463"/>
                  <a:gd name="T6" fmla="*/ 1 w 467"/>
                  <a:gd name="T7" fmla="*/ 1 h 463"/>
                  <a:gd name="T8" fmla="*/ 1 w 467"/>
                  <a:gd name="T9" fmla="*/ 1 h 463"/>
                  <a:gd name="T10" fmla="*/ 1 w 467"/>
                  <a:gd name="T11" fmla="*/ 1 h 463"/>
                  <a:gd name="T12" fmla="*/ 1 w 467"/>
                  <a:gd name="T13" fmla="*/ 0 h 463"/>
                  <a:gd name="T14" fmla="*/ 1 w 467"/>
                  <a:gd name="T15" fmla="*/ 0 h 463"/>
                  <a:gd name="T16" fmla="*/ 0 w 467"/>
                  <a:gd name="T17" fmla="*/ 0 h 463"/>
                  <a:gd name="T18" fmla="*/ 0 w 467"/>
                  <a:gd name="T19" fmla="*/ 0 h 4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67"/>
                  <a:gd name="T31" fmla="*/ 0 h 463"/>
                  <a:gd name="T32" fmla="*/ 467 w 467"/>
                  <a:gd name="T33" fmla="*/ 463 h 4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67" h="463">
                    <a:moveTo>
                      <a:pt x="0" y="7"/>
                    </a:moveTo>
                    <a:lnTo>
                      <a:pt x="167" y="150"/>
                    </a:lnTo>
                    <a:lnTo>
                      <a:pt x="296" y="336"/>
                    </a:lnTo>
                    <a:lnTo>
                      <a:pt x="371" y="463"/>
                    </a:lnTo>
                    <a:lnTo>
                      <a:pt x="467" y="385"/>
                    </a:lnTo>
                    <a:lnTo>
                      <a:pt x="344" y="252"/>
                    </a:lnTo>
                    <a:lnTo>
                      <a:pt x="232" y="45"/>
                    </a:lnTo>
                    <a:lnTo>
                      <a:pt x="220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D666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7" name="Freeform 575"/>
              <p:cNvSpPr>
                <a:spLocks/>
              </p:cNvSpPr>
              <p:nvPr/>
            </p:nvSpPr>
            <p:spPr bwMode="auto">
              <a:xfrm rot="-9495803">
                <a:off x="3551" y="3976"/>
                <a:ext cx="104" cy="142"/>
              </a:xfrm>
              <a:custGeom>
                <a:avLst/>
                <a:gdLst>
                  <a:gd name="T0" fmla="*/ 0 w 813"/>
                  <a:gd name="T1" fmla="*/ 0 h 1110"/>
                  <a:gd name="T2" fmla="*/ 0 w 813"/>
                  <a:gd name="T3" fmla="*/ 0 h 1110"/>
                  <a:gd name="T4" fmla="*/ 1 w 813"/>
                  <a:gd name="T5" fmla="*/ 1 h 1110"/>
                  <a:gd name="T6" fmla="*/ 1 w 813"/>
                  <a:gd name="T7" fmla="*/ 1 h 1110"/>
                  <a:gd name="T8" fmla="*/ 1 w 813"/>
                  <a:gd name="T9" fmla="*/ 2 h 1110"/>
                  <a:gd name="T10" fmla="*/ 1 w 813"/>
                  <a:gd name="T11" fmla="*/ 2 h 1110"/>
                  <a:gd name="T12" fmla="*/ 2 w 813"/>
                  <a:gd name="T13" fmla="*/ 2 h 1110"/>
                  <a:gd name="T14" fmla="*/ 2 w 813"/>
                  <a:gd name="T15" fmla="*/ 2 h 1110"/>
                  <a:gd name="T16" fmla="*/ 2 w 813"/>
                  <a:gd name="T17" fmla="*/ 2 h 1110"/>
                  <a:gd name="T18" fmla="*/ 1 w 813"/>
                  <a:gd name="T19" fmla="*/ 1 h 1110"/>
                  <a:gd name="T20" fmla="*/ 1 w 813"/>
                  <a:gd name="T21" fmla="*/ 1 h 1110"/>
                  <a:gd name="T22" fmla="*/ 0 w 813"/>
                  <a:gd name="T23" fmla="*/ 0 h 1110"/>
                  <a:gd name="T24" fmla="*/ 0 w 813"/>
                  <a:gd name="T25" fmla="*/ 0 h 1110"/>
                  <a:gd name="T26" fmla="*/ 0 w 813"/>
                  <a:gd name="T27" fmla="*/ 0 h 1110"/>
                  <a:gd name="T28" fmla="*/ 0 w 813"/>
                  <a:gd name="T29" fmla="*/ 0 h 11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13"/>
                  <a:gd name="T46" fmla="*/ 0 h 1110"/>
                  <a:gd name="T47" fmla="*/ 813 w 813"/>
                  <a:gd name="T48" fmla="*/ 1110 h 11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13" h="1110">
                    <a:moveTo>
                      <a:pt x="0" y="9"/>
                    </a:moveTo>
                    <a:lnTo>
                      <a:pt x="85" y="144"/>
                    </a:lnTo>
                    <a:lnTo>
                      <a:pt x="215" y="332"/>
                    </a:lnTo>
                    <a:lnTo>
                      <a:pt x="361" y="530"/>
                    </a:lnTo>
                    <a:lnTo>
                      <a:pt x="492" y="718"/>
                    </a:lnTo>
                    <a:lnTo>
                      <a:pt x="614" y="904"/>
                    </a:lnTo>
                    <a:lnTo>
                      <a:pt x="728" y="1096"/>
                    </a:lnTo>
                    <a:lnTo>
                      <a:pt x="813" y="1110"/>
                    </a:lnTo>
                    <a:lnTo>
                      <a:pt x="724" y="977"/>
                    </a:lnTo>
                    <a:lnTo>
                      <a:pt x="439" y="587"/>
                    </a:lnTo>
                    <a:lnTo>
                      <a:pt x="258" y="323"/>
                    </a:lnTo>
                    <a:lnTo>
                      <a:pt x="125" y="93"/>
                    </a:lnTo>
                    <a:lnTo>
                      <a:pt x="74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8" name="Freeform 574"/>
              <p:cNvSpPr>
                <a:spLocks/>
              </p:cNvSpPr>
              <p:nvPr/>
            </p:nvSpPr>
            <p:spPr bwMode="auto">
              <a:xfrm rot="-9495803">
                <a:off x="3520" y="4048"/>
                <a:ext cx="40" cy="54"/>
              </a:xfrm>
              <a:custGeom>
                <a:avLst/>
                <a:gdLst>
                  <a:gd name="T0" fmla="*/ 0 w 316"/>
                  <a:gd name="T1" fmla="*/ 0 h 424"/>
                  <a:gd name="T2" fmla="*/ 0 w 316"/>
                  <a:gd name="T3" fmla="*/ 0 h 424"/>
                  <a:gd name="T4" fmla="*/ 0 w 316"/>
                  <a:gd name="T5" fmla="*/ 1 h 424"/>
                  <a:gd name="T6" fmla="*/ 1 w 316"/>
                  <a:gd name="T7" fmla="*/ 1 h 424"/>
                  <a:gd name="T8" fmla="*/ 1 w 316"/>
                  <a:gd name="T9" fmla="*/ 1 h 424"/>
                  <a:gd name="T10" fmla="*/ 1 w 316"/>
                  <a:gd name="T11" fmla="*/ 1 h 424"/>
                  <a:gd name="T12" fmla="*/ 0 w 316"/>
                  <a:gd name="T13" fmla="*/ 0 h 424"/>
                  <a:gd name="T14" fmla="*/ 0 w 316"/>
                  <a:gd name="T15" fmla="*/ 0 h 424"/>
                  <a:gd name="T16" fmla="*/ 0 w 316"/>
                  <a:gd name="T17" fmla="*/ 0 h 424"/>
                  <a:gd name="T18" fmla="*/ 0 w 316"/>
                  <a:gd name="T19" fmla="*/ 0 h 4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6"/>
                  <a:gd name="T31" fmla="*/ 0 h 424"/>
                  <a:gd name="T32" fmla="*/ 316 w 316"/>
                  <a:gd name="T33" fmla="*/ 424 h 4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6" h="424">
                    <a:moveTo>
                      <a:pt x="0" y="19"/>
                    </a:moveTo>
                    <a:lnTo>
                      <a:pt x="73" y="135"/>
                    </a:lnTo>
                    <a:lnTo>
                      <a:pt x="151" y="258"/>
                    </a:lnTo>
                    <a:lnTo>
                      <a:pt x="272" y="424"/>
                    </a:lnTo>
                    <a:lnTo>
                      <a:pt x="316" y="391"/>
                    </a:lnTo>
                    <a:lnTo>
                      <a:pt x="227" y="285"/>
                    </a:lnTo>
                    <a:lnTo>
                      <a:pt x="124" y="141"/>
                    </a:lnTo>
                    <a:lnTo>
                      <a:pt x="78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89" name="Freeform 573"/>
              <p:cNvSpPr>
                <a:spLocks/>
              </p:cNvSpPr>
              <p:nvPr/>
            </p:nvSpPr>
            <p:spPr bwMode="auto">
              <a:xfrm rot="-9495803">
                <a:off x="3515" y="4046"/>
                <a:ext cx="37" cy="53"/>
              </a:xfrm>
              <a:custGeom>
                <a:avLst/>
                <a:gdLst>
                  <a:gd name="T0" fmla="*/ 0 w 293"/>
                  <a:gd name="T1" fmla="*/ 0 h 412"/>
                  <a:gd name="T2" fmla="*/ 0 w 293"/>
                  <a:gd name="T3" fmla="*/ 0 h 412"/>
                  <a:gd name="T4" fmla="*/ 0 w 293"/>
                  <a:gd name="T5" fmla="*/ 0 h 412"/>
                  <a:gd name="T6" fmla="*/ 0 w 293"/>
                  <a:gd name="T7" fmla="*/ 0 h 412"/>
                  <a:gd name="T8" fmla="*/ 0 w 293"/>
                  <a:gd name="T9" fmla="*/ 0 h 412"/>
                  <a:gd name="T10" fmla="*/ 0 w 293"/>
                  <a:gd name="T11" fmla="*/ 0 h 412"/>
                  <a:gd name="T12" fmla="*/ 0 w 293"/>
                  <a:gd name="T13" fmla="*/ 0 h 412"/>
                  <a:gd name="T14" fmla="*/ 0 w 293"/>
                  <a:gd name="T15" fmla="*/ 0 h 412"/>
                  <a:gd name="T16" fmla="*/ 0 w 293"/>
                  <a:gd name="T17" fmla="*/ 0 h 412"/>
                  <a:gd name="T18" fmla="*/ 0 w 293"/>
                  <a:gd name="T19" fmla="*/ 0 h 412"/>
                  <a:gd name="T20" fmla="*/ 0 w 293"/>
                  <a:gd name="T21" fmla="*/ 0 h 412"/>
                  <a:gd name="T22" fmla="*/ 0 w 293"/>
                  <a:gd name="T23" fmla="*/ 1 h 412"/>
                  <a:gd name="T24" fmla="*/ 0 w 293"/>
                  <a:gd name="T25" fmla="*/ 1 h 412"/>
                  <a:gd name="T26" fmla="*/ 0 w 293"/>
                  <a:gd name="T27" fmla="*/ 1 h 412"/>
                  <a:gd name="T28" fmla="*/ 0 w 293"/>
                  <a:gd name="T29" fmla="*/ 1 h 412"/>
                  <a:gd name="T30" fmla="*/ 0 w 293"/>
                  <a:gd name="T31" fmla="*/ 1 h 412"/>
                  <a:gd name="T32" fmla="*/ 1 w 293"/>
                  <a:gd name="T33" fmla="*/ 1 h 412"/>
                  <a:gd name="T34" fmla="*/ 1 w 293"/>
                  <a:gd name="T35" fmla="*/ 1 h 412"/>
                  <a:gd name="T36" fmla="*/ 1 w 293"/>
                  <a:gd name="T37" fmla="*/ 1 h 412"/>
                  <a:gd name="T38" fmla="*/ 1 w 293"/>
                  <a:gd name="T39" fmla="*/ 1 h 412"/>
                  <a:gd name="T40" fmla="*/ 1 w 293"/>
                  <a:gd name="T41" fmla="*/ 1 h 412"/>
                  <a:gd name="T42" fmla="*/ 1 w 293"/>
                  <a:gd name="T43" fmla="*/ 1 h 412"/>
                  <a:gd name="T44" fmla="*/ 1 w 293"/>
                  <a:gd name="T45" fmla="*/ 1 h 412"/>
                  <a:gd name="T46" fmla="*/ 1 w 293"/>
                  <a:gd name="T47" fmla="*/ 1 h 412"/>
                  <a:gd name="T48" fmla="*/ 0 w 293"/>
                  <a:gd name="T49" fmla="*/ 1 h 412"/>
                  <a:gd name="T50" fmla="*/ 0 w 293"/>
                  <a:gd name="T51" fmla="*/ 1 h 412"/>
                  <a:gd name="T52" fmla="*/ 0 w 293"/>
                  <a:gd name="T53" fmla="*/ 1 h 412"/>
                  <a:gd name="T54" fmla="*/ 0 w 293"/>
                  <a:gd name="T55" fmla="*/ 1 h 412"/>
                  <a:gd name="T56" fmla="*/ 0 w 293"/>
                  <a:gd name="T57" fmla="*/ 0 h 412"/>
                  <a:gd name="T58" fmla="*/ 0 w 293"/>
                  <a:gd name="T59" fmla="*/ 0 h 412"/>
                  <a:gd name="T60" fmla="*/ 0 w 293"/>
                  <a:gd name="T61" fmla="*/ 0 h 412"/>
                  <a:gd name="T62" fmla="*/ 0 w 293"/>
                  <a:gd name="T63" fmla="*/ 0 h 412"/>
                  <a:gd name="T64" fmla="*/ 0 w 293"/>
                  <a:gd name="T65" fmla="*/ 0 h 412"/>
                  <a:gd name="T66" fmla="*/ 0 w 293"/>
                  <a:gd name="T67" fmla="*/ 0 h 412"/>
                  <a:gd name="T68" fmla="*/ 0 w 293"/>
                  <a:gd name="T69" fmla="*/ 0 h 412"/>
                  <a:gd name="T70" fmla="*/ 0 w 293"/>
                  <a:gd name="T71" fmla="*/ 0 h 41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93"/>
                  <a:gd name="T109" fmla="*/ 0 h 412"/>
                  <a:gd name="T110" fmla="*/ 293 w 293"/>
                  <a:gd name="T111" fmla="*/ 412 h 41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93" h="412"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2" y="19"/>
                    </a:lnTo>
                    <a:lnTo>
                      <a:pt x="8" y="34"/>
                    </a:lnTo>
                    <a:lnTo>
                      <a:pt x="12" y="53"/>
                    </a:lnTo>
                    <a:lnTo>
                      <a:pt x="21" y="74"/>
                    </a:lnTo>
                    <a:lnTo>
                      <a:pt x="31" y="99"/>
                    </a:lnTo>
                    <a:lnTo>
                      <a:pt x="42" y="127"/>
                    </a:lnTo>
                    <a:lnTo>
                      <a:pt x="57" y="158"/>
                    </a:lnTo>
                    <a:lnTo>
                      <a:pt x="74" y="190"/>
                    </a:lnTo>
                    <a:lnTo>
                      <a:pt x="95" y="222"/>
                    </a:lnTo>
                    <a:lnTo>
                      <a:pt x="120" y="258"/>
                    </a:lnTo>
                    <a:lnTo>
                      <a:pt x="147" y="295"/>
                    </a:lnTo>
                    <a:lnTo>
                      <a:pt x="177" y="334"/>
                    </a:lnTo>
                    <a:lnTo>
                      <a:pt x="211" y="372"/>
                    </a:lnTo>
                    <a:lnTo>
                      <a:pt x="253" y="412"/>
                    </a:lnTo>
                    <a:lnTo>
                      <a:pt x="293" y="399"/>
                    </a:lnTo>
                    <a:lnTo>
                      <a:pt x="289" y="397"/>
                    </a:lnTo>
                    <a:lnTo>
                      <a:pt x="283" y="391"/>
                    </a:lnTo>
                    <a:lnTo>
                      <a:pt x="274" y="380"/>
                    </a:lnTo>
                    <a:lnTo>
                      <a:pt x="262" y="369"/>
                    </a:lnTo>
                    <a:lnTo>
                      <a:pt x="243" y="352"/>
                    </a:lnTo>
                    <a:lnTo>
                      <a:pt x="228" y="333"/>
                    </a:lnTo>
                    <a:lnTo>
                      <a:pt x="207" y="310"/>
                    </a:lnTo>
                    <a:lnTo>
                      <a:pt x="188" y="285"/>
                    </a:lnTo>
                    <a:lnTo>
                      <a:pt x="166" y="257"/>
                    </a:lnTo>
                    <a:lnTo>
                      <a:pt x="145" y="226"/>
                    </a:lnTo>
                    <a:lnTo>
                      <a:pt x="124" y="194"/>
                    </a:lnTo>
                    <a:lnTo>
                      <a:pt x="103" y="160"/>
                    </a:lnTo>
                    <a:lnTo>
                      <a:pt x="82" y="122"/>
                    </a:lnTo>
                    <a:lnTo>
                      <a:pt x="67" y="85"/>
                    </a:lnTo>
                    <a:lnTo>
                      <a:pt x="50" y="46"/>
                    </a:lnTo>
                    <a:lnTo>
                      <a:pt x="38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0" name="Freeform 572"/>
              <p:cNvSpPr>
                <a:spLocks/>
              </p:cNvSpPr>
              <p:nvPr/>
            </p:nvSpPr>
            <p:spPr bwMode="auto">
              <a:xfrm rot="-9495803">
                <a:off x="3548" y="3973"/>
                <a:ext cx="100" cy="144"/>
              </a:xfrm>
              <a:custGeom>
                <a:avLst/>
                <a:gdLst>
                  <a:gd name="T0" fmla="*/ 0 w 785"/>
                  <a:gd name="T1" fmla="*/ 0 h 1131"/>
                  <a:gd name="T2" fmla="*/ 0 w 785"/>
                  <a:gd name="T3" fmla="*/ 0 h 1131"/>
                  <a:gd name="T4" fmla="*/ 0 w 785"/>
                  <a:gd name="T5" fmla="*/ 0 h 1131"/>
                  <a:gd name="T6" fmla="*/ 0 w 785"/>
                  <a:gd name="T7" fmla="*/ 0 h 1131"/>
                  <a:gd name="T8" fmla="*/ 0 w 785"/>
                  <a:gd name="T9" fmla="*/ 0 h 1131"/>
                  <a:gd name="T10" fmla="*/ 0 w 785"/>
                  <a:gd name="T11" fmla="*/ 1 h 1131"/>
                  <a:gd name="T12" fmla="*/ 0 w 785"/>
                  <a:gd name="T13" fmla="*/ 1 h 1131"/>
                  <a:gd name="T14" fmla="*/ 1 w 785"/>
                  <a:gd name="T15" fmla="*/ 1 h 1131"/>
                  <a:gd name="T16" fmla="*/ 1 w 785"/>
                  <a:gd name="T17" fmla="*/ 1 h 1131"/>
                  <a:gd name="T18" fmla="*/ 1 w 785"/>
                  <a:gd name="T19" fmla="*/ 2 h 1131"/>
                  <a:gd name="T20" fmla="*/ 1 w 785"/>
                  <a:gd name="T21" fmla="*/ 2 h 1131"/>
                  <a:gd name="T22" fmla="*/ 1 w 785"/>
                  <a:gd name="T23" fmla="*/ 2 h 1131"/>
                  <a:gd name="T24" fmla="*/ 1 w 785"/>
                  <a:gd name="T25" fmla="*/ 2 h 1131"/>
                  <a:gd name="T26" fmla="*/ 1 w 785"/>
                  <a:gd name="T27" fmla="*/ 2 h 1131"/>
                  <a:gd name="T28" fmla="*/ 2 w 785"/>
                  <a:gd name="T29" fmla="*/ 2 h 1131"/>
                  <a:gd name="T30" fmla="*/ 2 w 785"/>
                  <a:gd name="T31" fmla="*/ 2 h 1131"/>
                  <a:gd name="T32" fmla="*/ 2 w 785"/>
                  <a:gd name="T33" fmla="*/ 2 h 1131"/>
                  <a:gd name="T34" fmla="*/ 2 w 785"/>
                  <a:gd name="T35" fmla="*/ 2 h 1131"/>
                  <a:gd name="T36" fmla="*/ 2 w 785"/>
                  <a:gd name="T37" fmla="*/ 2 h 1131"/>
                  <a:gd name="T38" fmla="*/ 1 w 785"/>
                  <a:gd name="T39" fmla="*/ 2 h 1131"/>
                  <a:gd name="T40" fmla="*/ 1 w 785"/>
                  <a:gd name="T41" fmla="*/ 2 h 1131"/>
                  <a:gd name="T42" fmla="*/ 1 w 785"/>
                  <a:gd name="T43" fmla="*/ 2 h 1131"/>
                  <a:gd name="T44" fmla="*/ 1 w 785"/>
                  <a:gd name="T45" fmla="*/ 1 h 1131"/>
                  <a:gd name="T46" fmla="*/ 1 w 785"/>
                  <a:gd name="T47" fmla="*/ 1 h 1131"/>
                  <a:gd name="T48" fmla="*/ 1 w 785"/>
                  <a:gd name="T49" fmla="*/ 1 h 1131"/>
                  <a:gd name="T50" fmla="*/ 1 w 785"/>
                  <a:gd name="T51" fmla="*/ 1 h 1131"/>
                  <a:gd name="T52" fmla="*/ 1 w 785"/>
                  <a:gd name="T53" fmla="*/ 1 h 1131"/>
                  <a:gd name="T54" fmla="*/ 1 w 785"/>
                  <a:gd name="T55" fmla="*/ 1 h 1131"/>
                  <a:gd name="T56" fmla="*/ 0 w 785"/>
                  <a:gd name="T57" fmla="*/ 1 h 1131"/>
                  <a:gd name="T58" fmla="*/ 0 w 785"/>
                  <a:gd name="T59" fmla="*/ 0 h 1131"/>
                  <a:gd name="T60" fmla="*/ 0 w 785"/>
                  <a:gd name="T61" fmla="*/ 0 h 1131"/>
                  <a:gd name="T62" fmla="*/ 0 w 785"/>
                  <a:gd name="T63" fmla="*/ 0 h 1131"/>
                  <a:gd name="T64" fmla="*/ 0 w 785"/>
                  <a:gd name="T65" fmla="*/ 0 h 1131"/>
                  <a:gd name="T66" fmla="*/ 0 w 785"/>
                  <a:gd name="T67" fmla="*/ 0 h 113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785"/>
                  <a:gd name="T103" fmla="*/ 0 h 1131"/>
                  <a:gd name="T104" fmla="*/ 785 w 785"/>
                  <a:gd name="T105" fmla="*/ 1131 h 113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785" h="1131">
                    <a:moveTo>
                      <a:pt x="0" y="0"/>
                    </a:moveTo>
                    <a:lnTo>
                      <a:pt x="0" y="2"/>
                    </a:lnTo>
                    <a:lnTo>
                      <a:pt x="4" y="10"/>
                    </a:lnTo>
                    <a:lnTo>
                      <a:pt x="7" y="19"/>
                    </a:lnTo>
                    <a:lnTo>
                      <a:pt x="15" y="38"/>
                    </a:lnTo>
                    <a:lnTo>
                      <a:pt x="23" y="57"/>
                    </a:lnTo>
                    <a:lnTo>
                      <a:pt x="36" y="84"/>
                    </a:lnTo>
                    <a:lnTo>
                      <a:pt x="51" y="112"/>
                    </a:lnTo>
                    <a:lnTo>
                      <a:pt x="70" y="148"/>
                    </a:lnTo>
                    <a:lnTo>
                      <a:pt x="91" y="186"/>
                    </a:lnTo>
                    <a:lnTo>
                      <a:pt x="116" y="230"/>
                    </a:lnTo>
                    <a:lnTo>
                      <a:pt x="144" y="278"/>
                    </a:lnTo>
                    <a:lnTo>
                      <a:pt x="178" y="331"/>
                    </a:lnTo>
                    <a:lnTo>
                      <a:pt x="215" y="388"/>
                    </a:lnTo>
                    <a:lnTo>
                      <a:pt x="256" y="451"/>
                    </a:lnTo>
                    <a:lnTo>
                      <a:pt x="304" y="517"/>
                    </a:lnTo>
                    <a:lnTo>
                      <a:pt x="357" y="589"/>
                    </a:lnTo>
                    <a:lnTo>
                      <a:pt x="406" y="660"/>
                    </a:lnTo>
                    <a:lnTo>
                      <a:pt x="454" y="724"/>
                    </a:lnTo>
                    <a:lnTo>
                      <a:pt x="498" y="785"/>
                    </a:lnTo>
                    <a:lnTo>
                      <a:pt x="538" y="840"/>
                    </a:lnTo>
                    <a:lnTo>
                      <a:pt x="572" y="888"/>
                    </a:lnTo>
                    <a:lnTo>
                      <a:pt x="602" y="933"/>
                    </a:lnTo>
                    <a:lnTo>
                      <a:pt x="631" y="971"/>
                    </a:lnTo>
                    <a:lnTo>
                      <a:pt x="655" y="1008"/>
                    </a:lnTo>
                    <a:lnTo>
                      <a:pt x="674" y="1036"/>
                    </a:lnTo>
                    <a:lnTo>
                      <a:pt x="692" y="1063"/>
                    </a:lnTo>
                    <a:lnTo>
                      <a:pt x="707" y="1084"/>
                    </a:lnTo>
                    <a:lnTo>
                      <a:pt x="718" y="1101"/>
                    </a:lnTo>
                    <a:lnTo>
                      <a:pt x="726" y="1114"/>
                    </a:lnTo>
                    <a:lnTo>
                      <a:pt x="733" y="1123"/>
                    </a:lnTo>
                    <a:lnTo>
                      <a:pt x="735" y="1129"/>
                    </a:lnTo>
                    <a:lnTo>
                      <a:pt x="737" y="1131"/>
                    </a:lnTo>
                    <a:lnTo>
                      <a:pt x="785" y="1131"/>
                    </a:lnTo>
                    <a:lnTo>
                      <a:pt x="779" y="1125"/>
                    </a:lnTo>
                    <a:lnTo>
                      <a:pt x="768" y="1108"/>
                    </a:lnTo>
                    <a:lnTo>
                      <a:pt x="749" y="1080"/>
                    </a:lnTo>
                    <a:lnTo>
                      <a:pt x="726" y="1046"/>
                    </a:lnTo>
                    <a:lnTo>
                      <a:pt x="697" y="1004"/>
                    </a:lnTo>
                    <a:lnTo>
                      <a:pt x="665" y="958"/>
                    </a:lnTo>
                    <a:lnTo>
                      <a:pt x="629" y="907"/>
                    </a:lnTo>
                    <a:lnTo>
                      <a:pt x="593" y="855"/>
                    </a:lnTo>
                    <a:lnTo>
                      <a:pt x="555" y="800"/>
                    </a:lnTo>
                    <a:lnTo>
                      <a:pt x="517" y="745"/>
                    </a:lnTo>
                    <a:lnTo>
                      <a:pt x="481" y="692"/>
                    </a:lnTo>
                    <a:lnTo>
                      <a:pt x="446" y="643"/>
                    </a:lnTo>
                    <a:lnTo>
                      <a:pt x="414" y="597"/>
                    </a:lnTo>
                    <a:lnTo>
                      <a:pt x="387" y="559"/>
                    </a:lnTo>
                    <a:lnTo>
                      <a:pt x="363" y="528"/>
                    </a:lnTo>
                    <a:lnTo>
                      <a:pt x="348" y="506"/>
                    </a:lnTo>
                    <a:lnTo>
                      <a:pt x="332" y="485"/>
                    </a:lnTo>
                    <a:lnTo>
                      <a:pt x="315" y="462"/>
                    </a:lnTo>
                    <a:lnTo>
                      <a:pt x="296" y="435"/>
                    </a:lnTo>
                    <a:lnTo>
                      <a:pt x="275" y="407"/>
                    </a:lnTo>
                    <a:lnTo>
                      <a:pt x="254" y="376"/>
                    </a:lnTo>
                    <a:lnTo>
                      <a:pt x="230" y="344"/>
                    </a:lnTo>
                    <a:lnTo>
                      <a:pt x="207" y="308"/>
                    </a:lnTo>
                    <a:lnTo>
                      <a:pt x="184" y="274"/>
                    </a:lnTo>
                    <a:lnTo>
                      <a:pt x="159" y="238"/>
                    </a:lnTo>
                    <a:lnTo>
                      <a:pt x="137" y="202"/>
                    </a:lnTo>
                    <a:lnTo>
                      <a:pt x="114" y="165"/>
                    </a:lnTo>
                    <a:lnTo>
                      <a:pt x="95" y="131"/>
                    </a:lnTo>
                    <a:lnTo>
                      <a:pt x="74" y="95"/>
                    </a:lnTo>
                    <a:lnTo>
                      <a:pt x="59" y="65"/>
                    </a:lnTo>
                    <a:lnTo>
                      <a:pt x="43" y="32"/>
                    </a:lnTo>
                    <a:lnTo>
                      <a:pt x="3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1" name="Freeform 571"/>
              <p:cNvSpPr>
                <a:spLocks/>
              </p:cNvSpPr>
              <p:nvPr/>
            </p:nvSpPr>
            <p:spPr bwMode="auto">
              <a:xfrm rot="-9495803">
                <a:off x="3588" y="3965"/>
                <a:ext cx="16" cy="25"/>
              </a:xfrm>
              <a:custGeom>
                <a:avLst/>
                <a:gdLst>
                  <a:gd name="T0" fmla="*/ 0 w 123"/>
                  <a:gd name="T1" fmla="*/ 0 h 198"/>
                  <a:gd name="T2" fmla="*/ 0 w 123"/>
                  <a:gd name="T3" fmla="*/ 0 h 198"/>
                  <a:gd name="T4" fmla="*/ 0 w 123"/>
                  <a:gd name="T5" fmla="*/ 0 h 198"/>
                  <a:gd name="T6" fmla="*/ 0 w 123"/>
                  <a:gd name="T7" fmla="*/ 0 h 198"/>
                  <a:gd name="T8" fmla="*/ 0 w 123"/>
                  <a:gd name="T9" fmla="*/ 0 h 1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"/>
                  <a:gd name="T16" fmla="*/ 0 h 198"/>
                  <a:gd name="T17" fmla="*/ 123 w 123"/>
                  <a:gd name="T18" fmla="*/ 198 h 1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" h="198">
                    <a:moveTo>
                      <a:pt x="123" y="179"/>
                    </a:moveTo>
                    <a:lnTo>
                      <a:pt x="0" y="0"/>
                    </a:lnTo>
                    <a:lnTo>
                      <a:pt x="85" y="198"/>
                    </a:lnTo>
                    <a:lnTo>
                      <a:pt x="123" y="179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2" name="Freeform 570"/>
              <p:cNvSpPr>
                <a:spLocks/>
              </p:cNvSpPr>
              <p:nvPr/>
            </p:nvSpPr>
            <p:spPr bwMode="auto">
              <a:xfrm rot="-9495803">
                <a:off x="3534" y="4043"/>
                <a:ext cx="15" cy="21"/>
              </a:xfrm>
              <a:custGeom>
                <a:avLst/>
                <a:gdLst>
                  <a:gd name="T0" fmla="*/ 0 w 118"/>
                  <a:gd name="T1" fmla="*/ 0 h 169"/>
                  <a:gd name="T2" fmla="*/ 0 w 118"/>
                  <a:gd name="T3" fmla="*/ 0 h 169"/>
                  <a:gd name="T4" fmla="*/ 0 w 118"/>
                  <a:gd name="T5" fmla="*/ 0 h 169"/>
                  <a:gd name="T6" fmla="*/ 0 w 118"/>
                  <a:gd name="T7" fmla="*/ 0 h 169"/>
                  <a:gd name="T8" fmla="*/ 0 w 118"/>
                  <a:gd name="T9" fmla="*/ 0 h 1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8"/>
                  <a:gd name="T16" fmla="*/ 0 h 169"/>
                  <a:gd name="T17" fmla="*/ 118 w 118"/>
                  <a:gd name="T18" fmla="*/ 169 h 1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8" h="169">
                    <a:moveTo>
                      <a:pt x="118" y="141"/>
                    </a:moveTo>
                    <a:lnTo>
                      <a:pt x="0" y="0"/>
                    </a:lnTo>
                    <a:lnTo>
                      <a:pt x="84" y="169"/>
                    </a:lnTo>
                    <a:lnTo>
                      <a:pt x="118" y="141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3" name="Freeform 569"/>
              <p:cNvSpPr>
                <a:spLocks/>
              </p:cNvSpPr>
              <p:nvPr/>
            </p:nvSpPr>
            <p:spPr bwMode="auto">
              <a:xfrm rot="-9495803">
                <a:off x="3524" y="3839"/>
                <a:ext cx="114" cy="121"/>
              </a:xfrm>
              <a:custGeom>
                <a:avLst/>
                <a:gdLst>
                  <a:gd name="T0" fmla="*/ 0 w 894"/>
                  <a:gd name="T1" fmla="*/ 0 h 939"/>
                  <a:gd name="T2" fmla="*/ 0 w 894"/>
                  <a:gd name="T3" fmla="*/ 0 h 939"/>
                  <a:gd name="T4" fmla="*/ 0 w 894"/>
                  <a:gd name="T5" fmla="*/ 0 h 939"/>
                  <a:gd name="T6" fmla="*/ 1 w 894"/>
                  <a:gd name="T7" fmla="*/ 0 h 939"/>
                  <a:gd name="T8" fmla="*/ 1 w 894"/>
                  <a:gd name="T9" fmla="*/ 0 h 939"/>
                  <a:gd name="T10" fmla="*/ 1 w 894"/>
                  <a:gd name="T11" fmla="*/ 0 h 939"/>
                  <a:gd name="T12" fmla="*/ 1 w 894"/>
                  <a:gd name="T13" fmla="*/ 0 h 939"/>
                  <a:gd name="T14" fmla="*/ 1 w 894"/>
                  <a:gd name="T15" fmla="*/ 0 h 939"/>
                  <a:gd name="T16" fmla="*/ 1 w 894"/>
                  <a:gd name="T17" fmla="*/ 0 h 939"/>
                  <a:gd name="T18" fmla="*/ 1 w 894"/>
                  <a:gd name="T19" fmla="*/ 0 h 939"/>
                  <a:gd name="T20" fmla="*/ 2 w 894"/>
                  <a:gd name="T21" fmla="*/ 0 h 939"/>
                  <a:gd name="T22" fmla="*/ 2 w 894"/>
                  <a:gd name="T23" fmla="*/ 1 h 939"/>
                  <a:gd name="T24" fmla="*/ 2 w 894"/>
                  <a:gd name="T25" fmla="*/ 1 h 939"/>
                  <a:gd name="T26" fmla="*/ 2 w 894"/>
                  <a:gd name="T27" fmla="*/ 1 h 939"/>
                  <a:gd name="T28" fmla="*/ 2 w 894"/>
                  <a:gd name="T29" fmla="*/ 1 h 939"/>
                  <a:gd name="T30" fmla="*/ 2 w 894"/>
                  <a:gd name="T31" fmla="*/ 1 h 939"/>
                  <a:gd name="T32" fmla="*/ 2 w 894"/>
                  <a:gd name="T33" fmla="*/ 1 h 939"/>
                  <a:gd name="T34" fmla="*/ 2 w 894"/>
                  <a:gd name="T35" fmla="*/ 1 h 939"/>
                  <a:gd name="T36" fmla="*/ 2 w 894"/>
                  <a:gd name="T37" fmla="*/ 1 h 939"/>
                  <a:gd name="T38" fmla="*/ 2 w 894"/>
                  <a:gd name="T39" fmla="*/ 1 h 939"/>
                  <a:gd name="T40" fmla="*/ 2 w 894"/>
                  <a:gd name="T41" fmla="*/ 1 h 939"/>
                  <a:gd name="T42" fmla="*/ 2 w 894"/>
                  <a:gd name="T43" fmla="*/ 2 h 939"/>
                  <a:gd name="T44" fmla="*/ 2 w 894"/>
                  <a:gd name="T45" fmla="*/ 2 h 939"/>
                  <a:gd name="T46" fmla="*/ 2 w 894"/>
                  <a:gd name="T47" fmla="*/ 2 h 939"/>
                  <a:gd name="T48" fmla="*/ 2 w 894"/>
                  <a:gd name="T49" fmla="*/ 2 h 939"/>
                  <a:gd name="T50" fmla="*/ 1 w 894"/>
                  <a:gd name="T51" fmla="*/ 2 h 939"/>
                  <a:gd name="T52" fmla="*/ 1 w 894"/>
                  <a:gd name="T53" fmla="*/ 2 h 939"/>
                  <a:gd name="T54" fmla="*/ 1 w 894"/>
                  <a:gd name="T55" fmla="*/ 2 h 939"/>
                  <a:gd name="T56" fmla="*/ 1 w 894"/>
                  <a:gd name="T57" fmla="*/ 2 h 939"/>
                  <a:gd name="T58" fmla="*/ 1 w 894"/>
                  <a:gd name="T59" fmla="*/ 2 h 939"/>
                  <a:gd name="T60" fmla="*/ 1 w 894"/>
                  <a:gd name="T61" fmla="*/ 2 h 939"/>
                  <a:gd name="T62" fmla="*/ 0 w 894"/>
                  <a:gd name="T63" fmla="*/ 2 h 939"/>
                  <a:gd name="T64" fmla="*/ 0 w 894"/>
                  <a:gd name="T65" fmla="*/ 2 h 939"/>
                  <a:gd name="T66" fmla="*/ 0 w 894"/>
                  <a:gd name="T67" fmla="*/ 2 h 939"/>
                  <a:gd name="T68" fmla="*/ 0 w 894"/>
                  <a:gd name="T69" fmla="*/ 2 h 939"/>
                  <a:gd name="T70" fmla="*/ 0 w 894"/>
                  <a:gd name="T71" fmla="*/ 2 h 939"/>
                  <a:gd name="T72" fmla="*/ 0 w 894"/>
                  <a:gd name="T73" fmla="*/ 2 h 939"/>
                  <a:gd name="T74" fmla="*/ 1 w 894"/>
                  <a:gd name="T75" fmla="*/ 2 h 939"/>
                  <a:gd name="T76" fmla="*/ 1 w 894"/>
                  <a:gd name="T77" fmla="*/ 2 h 939"/>
                  <a:gd name="T78" fmla="*/ 1 w 894"/>
                  <a:gd name="T79" fmla="*/ 2 h 939"/>
                  <a:gd name="T80" fmla="*/ 1 w 894"/>
                  <a:gd name="T81" fmla="*/ 2 h 939"/>
                  <a:gd name="T82" fmla="*/ 2 w 894"/>
                  <a:gd name="T83" fmla="*/ 2 h 939"/>
                  <a:gd name="T84" fmla="*/ 2 w 894"/>
                  <a:gd name="T85" fmla="*/ 2 h 939"/>
                  <a:gd name="T86" fmla="*/ 2 w 894"/>
                  <a:gd name="T87" fmla="*/ 2 h 939"/>
                  <a:gd name="T88" fmla="*/ 2 w 894"/>
                  <a:gd name="T89" fmla="*/ 1 h 939"/>
                  <a:gd name="T90" fmla="*/ 2 w 894"/>
                  <a:gd name="T91" fmla="*/ 1 h 939"/>
                  <a:gd name="T92" fmla="*/ 2 w 894"/>
                  <a:gd name="T93" fmla="*/ 1 h 939"/>
                  <a:gd name="T94" fmla="*/ 2 w 894"/>
                  <a:gd name="T95" fmla="*/ 1 h 939"/>
                  <a:gd name="T96" fmla="*/ 2 w 894"/>
                  <a:gd name="T97" fmla="*/ 1 h 939"/>
                  <a:gd name="T98" fmla="*/ 2 w 894"/>
                  <a:gd name="T99" fmla="*/ 1 h 939"/>
                  <a:gd name="T100" fmla="*/ 2 w 894"/>
                  <a:gd name="T101" fmla="*/ 1 h 939"/>
                  <a:gd name="T102" fmla="*/ 1 w 894"/>
                  <a:gd name="T103" fmla="*/ 0 h 939"/>
                  <a:gd name="T104" fmla="*/ 1 w 894"/>
                  <a:gd name="T105" fmla="*/ 0 h 939"/>
                  <a:gd name="T106" fmla="*/ 1 w 894"/>
                  <a:gd name="T107" fmla="*/ 0 h 939"/>
                  <a:gd name="T108" fmla="*/ 1 w 894"/>
                  <a:gd name="T109" fmla="*/ 0 h 939"/>
                  <a:gd name="T110" fmla="*/ 1 w 894"/>
                  <a:gd name="T111" fmla="*/ 0 h 939"/>
                  <a:gd name="T112" fmla="*/ 1 w 894"/>
                  <a:gd name="T113" fmla="*/ 0 h 939"/>
                  <a:gd name="T114" fmla="*/ 1 w 894"/>
                  <a:gd name="T115" fmla="*/ 0 h 939"/>
                  <a:gd name="T116" fmla="*/ 1 w 894"/>
                  <a:gd name="T117" fmla="*/ 0 h 939"/>
                  <a:gd name="T118" fmla="*/ 0 w 894"/>
                  <a:gd name="T119" fmla="*/ 0 h 939"/>
                  <a:gd name="T120" fmla="*/ 0 w 894"/>
                  <a:gd name="T121" fmla="*/ 0 h 939"/>
                  <a:gd name="T122" fmla="*/ 0 w 894"/>
                  <a:gd name="T123" fmla="*/ 0 h 939"/>
                  <a:gd name="T124" fmla="*/ 0 w 894"/>
                  <a:gd name="T125" fmla="*/ 0 h 93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894"/>
                  <a:gd name="T190" fmla="*/ 0 h 939"/>
                  <a:gd name="T191" fmla="*/ 894 w 894"/>
                  <a:gd name="T192" fmla="*/ 939 h 93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894" h="939">
                    <a:moveTo>
                      <a:pt x="0" y="150"/>
                    </a:moveTo>
                    <a:lnTo>
                      <a:pt x="0" y="148"/>
                    </a:lnTo>
                    <a:lnTo>
                      <a:pt x="2" y="143"/>
                    </a:lnTo>
                    <a:lnTo>
                      <a:pt x="2" y="137"/>
                    </a:lnTo>
                    <a:lnTo>
                      <a:pt x="6" y="128"/>
                    </a:lnTo>
                    <a:lnTo>
                      <a:pt x="10" y="116"/>
                    </a:lnTo>
                    <a:lnTo>
                      <a:pt x="18" y="107"/>
                    </a:lnTo>
                    <a:lnTo>
                      <a:pt x="23" y="93"/>
                    </a:lnTo>
                    <a:lnTo>
                      <a:pt x="35" y="80"/>
                    </a:lnTo>
                    <a:lnTo>
                      <a:pt x="44" y="67"/>
                    </a:lnTo>
                    <a:lnTo>
                      <a:pt x="59" y="51"/>
                    </a:lnTo>
                    <a:lnTo>
                      <a:pt x="75" y="40"/>
                    </a:lnTo>
                    <a:lnTo>
                      <a:pt x="94" y="29"/>
                    </a:lnTo>
                    <a:lnTo>
                      <a:pt x="114" y="19"/>
                    </a:lnTo>
                    <a:lnTo>
                      <a:pt x="139" y="10"/>
                    </a:lnTo>
                    <a:lnTo>
                      <a:pt x="166" y="4"/>
                    </a:lnTo>
                    <a:lnTo>
                      <a:pt x="196" y="2"/>
                    </a:lnTo>
                    <a:lnTo>
                      <a:pt x="223" y="0"/>
                    </a:lnTo>
                    <a:lnTo>
                      <a:pt x="251" y="2"/>
                    </a:lnTo>
                    <a:lnTo>
                      <a:pt x="276" y="4"/>
                    </a:lnTo>
                    <a:lnTo>
                      <a:pt x="299" y="10"/>
                    </a:lnTo>
                    <a:lnTo>
                      <a:pt x="320" y="15"/>
                    </a:lnTo>
                    <a:lnTo>
                      <a:pt x="337" y="25"/>
                    </a:lnTo>
                    <a:lnTo>
                      <a:pt x="352" y="32"/>
                    </a:lnTo>
                    <a:lnTo>
                      <a:pt x="367" y="42"/>
                    </a:lnTo>
                    <a:lnTo>
                      <a:pt x="379" y="51"/>
                    </a:lnTo>
                    <a:lnTo>
                      <a:pt x="388" y="59"/>
                    </a:lnTo>
                    <a:lnTo>
                      <a:pt x="396" y="67"/>
                    </a:lnTo>
                    <a:lnTo>
                      <a:pt x="403" y="76"/>
                    </a:lnTo>
                    <a:lnTo>
                      <a:pt x="409" y="82"/>
                    </a:lnTo>
                    <a:lnTo>
                      <a:pt x="413" y="88"/>
                    </a:lnTo>
                    <a:lnTo>
                      <a:pt x="415" y="89"/>
                    </a:lnTo>
                    <a:lnTo>
                      <a:pt x="417" y="91"/>
                    </a:lnTo>
                    <a:lnTo>
                      <a:pt x="417" y="89"/>
                    </a:lnTo>
                    <a:lnTo>
                      <a:pt x="420" y="88"/>
                    </a:lnTo>
                    <a:lnTo>
                      <a:pt x="426" y="84"/>
                    </a:lnTo>
                    <a:lnTo>
                      <a:pt x="438" y="80"/>
                    </a:lnTo>
                    <a:lnTo>
                      <a:pt x="447" y="74"/>
                    </a:lnTo>
                    <a:lnTo>
                      <a:pt x="462" y="70"/>
                    </a:lnTo>
                    <a:lnTo>
                      <a:pt x="477" y="65"/>
                    </a:lnTo>
                    <a:lnTo>
                      <a:pt x="495" y="63"/>
                    </a:lnTo>
                    <a:lnTo>
                      <a:pt x="512" y="59"/>
                    </a:lnTo>
                    <a:lnTo>
                      <a:pt x="531" y="57"/>
                    </a:lnTo>
                    <a:lnTo>
                      <a:pt x="552" y="57"/>
                    </a:lnTo>
                    <a:lnTo>
                      <a:pt x="574" y="63"/>
                    </a:lnTo>
                    <a:lnTo>
                      <a:pt x="595" y="67"/>
                    </a:lnTo>
                    <a:lnTo>
                      <a:pt x="618" y="78"/>
                    </a:lnTo>
                    <a:lnTo>
                      <a:pt x="643" y="89"/>
                    </a:lnTo>
                    <a:lnTo>
                      <a:pt x="668" y="107"/>
                    </a:lnTo>
                    <a:lnTo>
                      <a:pt x="688" y="124"/>
                    </a:lnTo>
                    <a:lnTo>
                      <a:pt x="706" y="143"/>
                    </a:lnTo>
                    <a:lnTo>
                      <a:pt x="721" y="162"/>
                    </a:lnTo>
                    <a:lnTo>
                      <a:pt x="736" y="179"/>
                    </a:lnTo>
                    <a:lnTo>
                      <a:pt x="745" y="194"/>
                    </a:lnTo>
                    <a:lnTo>
                      <a:pt x="757" y="209"/>
                    </a:lnTo>
                    <a:lnTo>
                      <a:pt x="763" y="224"/>
                    </a:lnTo>
                    <a:lnTo>
                      <a:pt x="770" y="238"/>
                    </a:lnTo>
                    <a:lnTo>
                      <a:pt x="774" y="249"/>
                    </a:lnTo>
                    <a:lnTo>
                      <a:pt x="778" y="261"/>
                    </a:lnTo>
                    <a:lnTo>
                      <a:pt x="778" y="270"/>
                    </a:lnTo>
                    <a:lnTo>
                      <a:pt x="782" y="278"/>
                    </a:lnTo>
                    <a:lnTo>
                      <a:pt x="782" y="283"/>
                    </a:lnTo>
                    <a:lnTo>
                      <a:pt x="782" y="289"/>
                    </a:lnTo>
                    <a:lnTo>
                      <a:pt x="782" y="291"/>
                    </a:lnTo>
                    <a:lnTo>
                      <a:pt x="782" y="295"/>
                    </a:lnTo>
                    <a:lnTo>
                      <a:pt x="785" y="295"/>
                    </a:lnTo>
                    <a:lnTo>
                      <a:pt x="789" y="297"/>
                    </a:lnTo>
                    <a:lnTo>
                      <a:pt x="797" y="300"/>
                    </a:lnTo>
                    <a:lnTo>
                      <a:pt x="803" y="302"/>
                    </a:lnTo>
                    <a:lnTo>
                      <a:pt x="810" y="310"/>
                    </a:lnTo>
                    <a:lnTo>
                      <a:pt x="818" y="316"/>
                    </a:lnTo>
                    <a:lnTo>
                      <a:pt x="829" y="323"/>
                    </a:lnTo>
                    <a:lnTo>
                      <a:pt x="839" y="331"/>
                    </a:lnTo>
                    <a:lnTo>
                      <a:pt x="848" y="340"/>
                    </a:lnTo>
                    <a:lnTo>
                      <a:pt x="856" y="352"/>
                    </a:lnTo>
                    <a:lnTo>
                      <a:pt x="865" y="363"/>
                    </a:lnTo>
                    <a:lnTo>
                      <a:pt x="873" y="377"/>
                    </a:lnTo>
                    <a:lnTo>
                      <a:pt x="879" y="392"/>
                    </a:lnTo>
                    <a:lnTo>
                      <a:pt x="884" y="409"/>
                    </a:lnTo>
                    <a:lnTo>
                      <a:pt x="890" y="428"/>
                    </a:lnTo>
                    <a:lnTo>
                      <a:pt x="890" y="445"/>
                    </a:lnTo>
                    <a:lnTo>
                      <a:pt x="894" y="460"/>
                    </a:lnTo>
                    <a:lnTo>
                      <a:pt x="894" y="475"/>
                    </a:lnTo>
                    <a:lnTo>
                      <a:pt x="894" y="489"/>
                    </a:lnTo>
                    <a:lnTo>
                      <a:pt x="890" y="496"/>
                    </a:lnTo>
                    <a:lnTo>
                      <a:pt x="890" y="506"/>
                    </a:lnTo>
                    <a:lnTo>
                      <a:pt x="888" y="513"/>
                    </a:lnTo>
                    <a:lnTo>
                      <a:pt x="888" y="521"/>
                    </a:lnTo>
                    <a:lnTo>
                      <a:pt x="880" y="530"/>
                    </a:lnTo>
                    <a:lnTo>
                      <a:pt x="879" y="536"/>
                    </a:lnTo>
                    <a:lnTo>
                      <a:pt x="873" y="540"/>
                    </a:lnTo>
                    <a:lnTo>
                      <a:pt x="873" y="542"/>
                    </a:lnTo>
                    <a:lnTo>
                      <a:pt x="875" y="546"/>
                    </a:lnTo>
                    <a:lnTo>
                      <a:pt x="875" y="548"/>
                    </a:lnTo>
                    <a:lnTo>
                      <a:pt x="879" y="557"/>
                    </a:lnTo>
                    <a:lnTo>
                      <a:pt x="880" y="563"/>
                    </a:lnTo>
                    <a:lnTo>
                      <a:pt x="882" y="572"/>
                    </a:lnTo>
                    <a:lnTo>
                      <a:pt x="884" y="584"/>
                    </a:lnTo>
                    <a:lnTo>
                      <a:pt x="888" y="597"/>
                    </a:lnTo>
                    <a:lnTo>
                      <a:pt x="888" y="607"/>
                    </a:lnTo>
                    <a:lnTo>
                      <a:pt x="888" y="622"/>
                    </a:lnTo>
                    <a:lnTo>
                      <a:pt x="886" y="633"/>
                    </a:lnTo>
                    <a:lnTo>
                      <a:pt x="884" y="648"/>
                    </a:lnTo>
                    <a:lnTo>
                      <a:pt x="880" y="662"/>
                    </a:lnTo>
                    <a:lnTo>
                      <a:pt x="875" y="675"/>
                    </a:lnTo>
                    <a:lnTo>
                      <a:pt x="865" y="690"/>
                    </a:lnTo>
                    <a:lnTo>
                      <a:pt x="858" y="703"/>
                    </a:lnTo>
                    <a:lnTo>
                      <a:pt x="846" y="715"/>
                    </a:lnTo>
                    <a:lnTo>
                      <a:pt x="835" y="724"/>
                    </a:lnTo>
                    <a:lnTo>
                      <a:pt x="827" y="730"/>
                    </a:lnTo>
                    <a:lnTo>
                      <a:pt x="818" y="738"/>
                    </a:lnTo>
                    <a:lnTo>
                      <a:pt x="810" y="741"/>
                    </a:lnTo>
                    <a:lnTo>
                      <a:pt x="803" y="745"/>
                    </a:lnTo>
                    <a:lnTo>
                      <a:pt x="797" y="749"/>
                    </a:lnTo>
                    <a:lnTo>
                      <a:pt x="791" y="751"/>
                    </a:lnTo>
                    <a:lnTo>
                      <a:pt x="782" y="751"/>
                    </a:lnTo>
                    <a:lnTo>
                      <a:pt x="776" y="751"/>
                    </a:lnTo>
                    <a:lnTo>
                      <a:pt x="772" y="749"/>
                    </a:lnTo>
                    <a:lnTo>
                      <a:pt x="770" y="751"/>
                    </a:lnTo>
                    <a:lnTo>
                      <a:pt x="768" y="755"/>
                    </a:lnTo>
                    <a:lnTo>
                      <a:pt x="764" y="761"/>
                    </a:lnTo>
                    <a:lnTo>
                      <a:pt x="761" y="772"/>
                    </a:lnTo>
                    <a:lnTo>
                      <a:pt x="753" y="781"/>
                    </a:lnTo>
                    <a:lnTo>
                      <a:pt x="745" y="797"/>
                    </a:lnTo>
                    <a:lnTo>
                      <a:pt x="736" y="810"/>
                    </a:lnTo>
                    <a:lnTo>
                      <a:pt x="725" y="825"/>
                    </a:lnTo>
                    <a:lnTo>
                      <a:pt x="709" y="838"/>
                    </a:lnTo>
                    <a:lnTo>
                      <a:pt x="694" y="854"/>
                    </a:lnTo>
                    <a:lnTo>
                      <a:pt x="675" y="869"/>
                    </a:lnTo>
                    <a:lnTo>
                      <a:pt x="654" y="884"/>
                    </a:lnTo>
                    <a:lnTo>
                      <a:pt x="630" y="897"/>
                    </a:lnTo>
                    <a:lnTo>
                      <a:pt x="605" y="909"/>
                    </a:lnTo>
                    <a:lnTo>
                      <a:pt x="576" y="918"/>
                    </a:lnTo>
                    <a:lnTo>
                      <a:pt x="546" y="928"/>
                    </a:lnTo>
                    <a:lnTo>
                      <a:pt x="512" y="932"/>
                    </a:lnTo>
                    <a:lnTo>
                      <a:pt x="483" y="935"/>
                    </a:lnTo>
                    <a:lnTo>
                      <a:pt x="457" y="937"/>
                    </a:lnTo>
                    <a:lnTo>
                      <a:pt x="434" y="939"/>
                    </a:lnTo>
                    <a:lnTo>
                      <a:pt x="413" y="937"/>
                    </a:lnTo>
                    <a:lnTo>
                      <a:pt x="396" y="935"/>
                    </a:lnTo>
                    <a:lnTo>
                      <a:pt x="381" y="933"/>
                    </a:lnTo>
                    <a:lnTo>
                      <a:pt x="367" y="932"/>
                    </a:lnTo>
                    <a:lnTo>
                      <a:pt x="352" y="928"/>
                    </a:lnTo>
                    <a:lnTo>
                      <a:pt x="341" y="922"/>
                    </a:lnTo>
                    <a:lnTo>
                      <a:pt x="331" y="918"/>
                    </a:lnTo>
                    <a:lnTo>
                      <a:pt x="322" y="913"/>
                    </a:lnTo>
                    <a:lnTo>
                      <a:pt x="310" y="907"/>
                    </a:lnTo>
                    <a:lnTo>
                      <a:pt x="301" y="903"/>
                    </a:lnTo>
                    <a:lnTo>
                      <a:pt x="291" y="899"/>
                    </a:lnTo>
                    <a:lnTo>
                      <a:pt x="282" y="895"/>
                    </a:lnTo>
                    <a:lnTo>
                      <a:pt x="280" y="895"/>
                    </a:lnTo>
                    <a:lnTo>
                      <a:pt x="274" y="897"/>
                    </a:lnTo>
                    <a:lnTo>
                      <a:pt x="263" y="899"/>
                    </a:lnTo>
                    <a:lnTo>
                      <a:pt x="251" y="905"/>
                    </a:lnTo>
                    <a:lnTo>
                      <a:pt x="234" y="909"/>
                    </a:lnTo>
                    <a:lnTo>
                      <a:pt x="219" y="913"/>
                    </a:lnTo>
                    <a:lnTo>
                      <a:pt x="198" y="914"/>
                    </a:lnTo>
                    <a:lnTo>
                      <a:pt x="179" y="918"/>
                    </a:lnTo>
                    <a:lnTo>
                      <a:pt x="156" y="918"/>
                    </a:lnTo>
                    <a:lnTo>
                      <a:pt x="133" y="920"/>
                    </a:lnTo>
                    <a:lnTo>
                      <a:pt x="111" y="918"/>
                    </a:lnTo>
                    <a:lnTo>
                      <a:pt x="88" y="914"/>
                    </a:lnTo>
                    <a:lnTo>
                      <a:pt x="63" y="909"/>
                    </a:lnTo>
                    <a:lnTo>
                      <a:pt x="42" y="901"/>
                    </a:lnTo>
                    <a:lnTo>
                      <a:pt x="21" y="890"/>
                    </a:lnTo>
                    <a:lnTo>
                      <a:pt x="4" y="875"/>
                    </a:lnTo>
                    <a:lnTo>
                      <a:pt x="2" y="869"/>
                    </a:lnTo>
                    <a:lnTo>
                      <a:pt x="6" y="863"/>
                    </a:lnTo>
                    <a:lnTo>
                      <a:pt x="14" y="854"/>
                    </a:lnTo>
                    <a:lnTo>
                      <a:pt x="23" y="846"/>
                    </a:lnTo>
                    <a:lnTo>
                      <a:pt x="33" y="838"/>
                    </a:lnTo>
                    <a:lnTo>
                      <a:pt x="42" y="831"/>
                    </a:lnTo>
                    <a:lnTo>
                      <a:pt x="48" y="827"/>
                    </a:lnTo>
                    <a:lnTo>
                      <a:pt x="52" y="825"/>
                    </a:lnTo>
                    <a:lnTo>
                      <a:pt x="54" y="827"/>
                    </a:lnTo>
                    <a:lnTo>
                      <a:pt x="59" y="835"/>
                    </a:lnTo>
                    <a:lnTo>
                      <a:pt x="65" y="838"/>
                    </a:lnTo>
                    <a:lnTo>
                      <a:pt x="73" y="844"/>
                    </a:lnTo>
                    <a:lnTo>
                      <a:pt x="82" y="848"/>
                    </a:lnTo>
                    <a:lnTo>
                      <a:pt x="95" y="854"/>
                    </a:lnTo>
                    <a:lnTo>
                      <a:pt x="109" y="857"/>
                    </a:lnTo>
                    <a:lnTo>
                      <a:pt x="124" y="861"/>
                    </a:lnTo>
                    <a:lnTo>
                      <a:pt x="143" y="863"/>
                    </a:lnTo>
                    <a:lnTo>
                      <a:pt x="166" y="865"/>
                    </a:lnTo>
                    <a:lnTo>
                      <a:pt x="189" y="863"/>
                    </a:lnTo>
                    <a:lnTo>
                      <a:pt x="217" y="863"/>
                    </a:lnTo>
                    <a:lnTo>
                      <a:pt x="248" y="857"/>
                    </a:lnTo>
                    <a:lnTo>
                      <a:pt x="282" y="852"/>
                    </a:lnTo>
                    <a:lnTo>
                      <a:pt x="284" y="854"/>
                    </a:lnTo>
                    <a:lnTo>
                      <a:pt x="291" y="863"/>
                    </a:lnTo>
                    <a:lnTo>
                      <a:pt x="297" y="867"/>
                    </a:lnTo>
                    <a:lnTo>
                      <a:pt x="305" y="875"/>
                    </a:lnTo>
                    <a:lnTo>
                      <a:pt x="316" y="880"/>
                    </a:lnTo>
                    <a:lnTo>
                      <a:pt x="329" y="886"/>
                    </a:lnTo>
                    <a:lnTo>
                      <a:pt x="344" y="890"/>
                    </a:lnTo>
                    <a:lnTo>
                      <a:pt x="362" y="894"/>
                    </a:lnTo>
                    <a:lnTo>
                      <a:pt x="382" y="897"/>
                    </a:lnTo>
                    <a:lnTo>
                      <a:pt x="407" y="899"/>
                    </a:lnTo>
                    <a:lnTo>
                      <a:pt x="432" y="897"/>
                    </a:lnTo>
                    <a:lnTo>
                      <a:pt x="464" y="894"/>
                    </a:lnTo>
                    <a:lnTo>
                      <a:pt x="496" y="888"/>
                    </a:lnTo>
                    <a:lnTo>
                      <a:pt x="535" y="882"/>
                    </a:lnTo>
                    <a:lnTo>
                      <a:pt x="571" y="869"/>
                    </a:lnTo>
                    <a:lnTo>
                      <a:pt x="601" y="857"/>
                    </a:lnTo>
                    <a:lnTo>
                      <a:pt x="628" y="844"/>
                    </a:lnTo>
                    <a:lnTo>
                      <a:pt x="652" y="831"/>
                    </a:lnTo>
                    <a:lnTo>
                      <a:pt x="671" y="816"/>
                    </a:lnTo>
                    <a:lnTo>
                      <a:pt x="688" y="802"/>
                    </a:lnTo>
                    <a:lnTo>
                      <a:pt x="700" y="787"/>
                    </a:lnTo>
                    <a:lnTo>
                      <a:pt x="711" y="772"/>
                    </a:lnTo>
                    <a:lnTo>
                      <a:pt x="717" y="759"/>
                    </a:lnTo>
                    <a:lnTo>
                      <a:pt x="725" y="745"/>
                    </a:lnTo>
                    <a:lnTo>
                      <a:pt x="726" y="734"/>
                    </a:lnTo>
                    <a:lnTo>
                      <a:pt x="730" y="724"/>
                    </a:lnTo>
                    <a:lnTo>
                      <a:pt x="730" y="715"/>
                    </a:lnTo>
                    <a:lnTo>
                      <a:pt x="732" y="709"/>
                    </a:lnTo>
                    <a:lnTo>
                      <a:pt x="732" y="703"/>
                    </a:lnTo>
                    <a:lnTo>
                      <a:pt x="738" y="702"/>
                    </a:lnTo>
                    <a:lnTo>
                      <a:pt x="742" y="700"/>
                    </a:lnTo>
                    <a:lnTo>
                      <a:pt x="751" y="698"/>
                    </a:lnTo>
                    <a:lnTo>
                      <a:pt x="759" y="692"/>
                    </a:lnTo>
                    <a:lnTo>
                      <a:pt x="770" y="688"/>
                    </a:lnTo>
                    <a:lnTo>
                      <a:pt x="780" y="681"/>
                    </a:lnTo>
                    <a:lnTo>
                      <a:pt x="791" y="673"/>
                    </a:lnTo>
                    <a:lnTo>
                      <a:pt x="799" y="664"/>
                    </a:lnTo>
                    <a:lnTo>
                      <a:pt x="808" y="652"/>
                    </a:lnTo>
                    <a:lnTo>
                      <a:pt x="814" y="639"/>
                    </a:lnTo>
                    <a:lnTo>
                      <a:pt x="822" y="626"/>
                    </a:lnTo>
                    <a:lnTo>
                      <a:pt x="823" y="608"/>
                    </a:lnTo>
                    <a:lnTo>
                      <a:pt x="825" y="589"/>
                    </a:lnTo>
                    <a:lnTo>
                      <a:pt x="823" y="569"/>
                    </a:lnTo>
                    <a:lnTo>
                      <a:pt x="820" y="548"/>
                    </a:lnTo>
                    <a:lnTo>
                      <a:pt x="820" y="546"/>
                    </a:lnTo>
                    <a:lnTo>
                      <a:pt x="822" y="540"/>
                    </a:lnTo>
                    <a:lnTo>
                      <a:pt x="825" y="532"/>
                    </a:lnTo>
                    <a:lnTo>
                      <a:pt x="829" y="523"/>
                    </a:lnTo>
                    <a:lnTo>
                      <a:pt x="833" y="510"/>
                    </a:lnTo>
                    <a:lnTo>
                      <a:pt x="835" y="496"/>
                    </a:lnTo>
                    <a:lnTo>
                      <a:pt x="839" y="481"/>
                    </a:lnTo>
                    <a:lnTo>
                      <a:pt x="839" y="464"/>
                    </a:lnTo>
                    <a:lnTo>
                      <a:pt x="837" y="445"/>
                    </a:lnTo>
                    <a:lnTo>
                      <a:pt x="833" y="428"/>
                    </a:lnTo>
                    <a:lnTo>
                      <a:pt x="823" y="409"/>
                    </a:lnTo>
                    <a:lnTo>
                      <a:pt x="814" y="392"/>
                    </a:lnTo>
                    <a:lnTo>
                      <a:pt x="797" y="371"/>
                    </a:lnTo>
                    <a:lnTo>
                      <a:pt x="778" y="354"/>
                    </a:lnTo>
                    <a:lnTo>
                      <a:pt x="751" y="337"/>
                    </a:lnTo>
                    <a:lnTo>
                      <a:pt x="721" y="321"/>
                    </a:lnTo>
                    <a:lnTo>
                      <a:pt x="719" y="318"/>
                    </a:lnTo>
                    <a:lnTo>
                      <a:pt x="719" y="314"/>
                    </a:lnTo>
                    <a:lnTo>
                      <a:pt x="717" y="306"/>
                    </a:lnTo>
                    <a:lnTo>
                      <a:pt x="717" y="297"/>
                    </a:lnTo>
                    <a:lnTo>
                      <a:pt x="715" y="285"/>
                    </a:lnTo>
                    <a:lnTo>
                      <a:pt x="711" y="274"/>
                    </a:lnTo>
                    <a:lnTo>
                      <a:pt x="707" y="259"/>
                    </a:lnTo>
                    <a:lnTo>
                      <a:pt x="704" y="243"/>
                    </a:lnTo>
                    <a:lnTo>
                      <a:pt x="696" y="226"/>
                    </a:lnTo>
                    <a:lnTo>
                      <a:pt x="688" y="211"/>
                    </a:lnTo>
                    <a:lnTo>
                      <a:pt x="679" y="194"/>
                    </a:lnTo>
                    <a:lnTo>
                      <a:pt x="668" y="181"/>
                    </a:lnTo>
                    <a:lnTo>
                      <a:pt x="654" y="164"/>
                    </a:lnTo>
                    <a:lnTo>
                      <a:pt x="639" y="152"/>
                    </a:lnTo>
                    <a:lnTo>
                      <a:pt x="622" y="139"/>
                    </a:lnTo>
                    <a:lnTo>
                      <a:pt x="601" y="129"/>
                    </a:lnTo>
                    <a:lnTo>
                      <a:pt x="580" y="122"/>
                    </a:lnTo>
                    <a:lnTo>
                      <a:pt x="557" y="116"/>
                    </a:lnTo>
                    <a:lnTo>
                      <a:pt x="536" y="112"/>
                    </a:lnTo>
                    <a:lnTo>
                      <a:pt x="519" y="114"/>
                    </a:lnTo>
                    <a:lnTo>
                      <a:pt x="500" y="116"/>
                    </a:lnTo>
                    <a:lnTo>
                      <a:pt x="483" y="118"/>
                    </a:lnTo>
                    <a:lnTo>
                      <a:pt x="466" y="124"/>
                    </a:lnTo>
                    <a:lnTo>
                      <a:pt x="453" y="131"/>
                    </a:lnTo>
                    <a:lnTo>
                      <a:pt x="438" y="137"/>
                    </a:lnTo>
                    <a:lnTo>
                      <a:pt x="426" y="143"/>
                    </a:lnTo>
                    <a:lnTo>
                      <a:pt x="417" y="148"/>
                    </a:lnTo>
                    <a:lnTo>
                      <a:pt x="407" y="156"/>
                    </a:lnTo>
                    <a:lnTo>
                      <a:pt x="400" y="162"/>
                    </a:lnTo>
                    <a:lnTo>
                      <a:pt x="396" y="166"/>
                    </a:lnTo>
                    <a:lnTo>
                      <a:pt x="392" y="167"/>
                    </a:lnTo>
                    <a:lnTo>
                      <a:pt x="392" y="169"/>
                    </a:lnTo>
                    <a:lnTo>
                      <a:pt x="388" y="167"/>
                    </a:lnTo>
                    <a:lnTo>
                      <a:pt x="386" y="164"/>
                    </a:lnTo>
                    <a:lnTo>
                      <a:pt x="381" y="156"/>
                    </a:lnTo>
                    <a:lnTo>
                      <a:pt x="375" y="148"/>
                    </a:lnTo>
                    <a:lnTo>
                      <a:pt x="365" y="137"/>
                    </a:lnTo>
                    <a:lnTo>
                      <a:pt x="356" y="126"/>
                    </a:lnTo>
                    <a:lnTo>
                      <a:pt x="344" y="112"/>
                    </a:lnTo>
                    <a:lnTo>
                      <a:pt x="331" y="103"/>
                    </a:lnTo>
                    <a:lnTo>
                      <a:pt x="316" y="89"/>
                    </a:lnTo>
                    <a:lnTo>
                      <a:pt x="299" y="80"/>
                    </a:lnTo>
                    <a:lnTo>
                      <a:pt x="282" y="70"/>
                    </a:lnTo>
                    <a:lnTo>
                      <a:pt x="265" y="63"/>
                    </a:lnTo>
                    <a:lnTo>
                      <a:pt x="244" y="57"/>
                    </a:lnTo>
                    <a:lnTo>
                      <a:pt x="227" y="55"/>
                    </a:lnTo>
                    <a:lnTo>
                      <a:pt x="206" y="55"/>
                    </a:lnTo>
                    <a:lnTo>
                      <a:pt x="183" y="59"/>
                    </a:lnTo>
                    <a:lnTo>
                      <a:pt x="162" y="65"/>
                    </a:lnTo>
                    <a:lnTo>
                      <a:pt x="145" y="70"/>
                    </a:lnTo>
                    <a:lnTo>
                      <a:pt x="126" y="78"/>
                    </a:lnTo>
                    <a:lnTo>
                      <a:pt x="114" y="86"/>
                    </a:lnTo>
                    <a:lnTo>
                      <a:pt x="99" y="93"/>
                    </a:lnTo>
                    <a:lnTo>
                      <a:pt x="90" y="101"/>
                    </a:lnTo>
                    <a:lnTo>
                      <a:pt x="80" y="108"/>
                    </a:lnTo>
                    <a:lnTo>
                      <a:pt x="73" y="118"/>
                    </a:lnTo>
                    <a:lnTo>
                      <a:pt x="65" y="124"/>
                    </a:lnTo>
                    <a:lnTo>
                      <a:pt x="59" y="133"/>
                    </a:lnTo>
                    <a:lnTo>
                      <a:pt x="54" y="143"/>
                    </a:lnTo>
                    <a:lnTo>
                      <a:pt x="52" y="152"/>
                    </a:lnTo>
                    <a:lnTo>
                      <a:pt x="48" y="160"/>
                    </a:lnTo>
                    <a:lnTo>
                      <a:pt x="44" y="169"/>
                    </a:lnTo>
                    <a:lnTo>
                      <a:pt x="42" y="179"/>
                    </a:lnTo>
                    <a:lnTo>
                      <a:pt x="42" y="188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4" name="Freeform 568"/>
              <p:cNvSpPr>
                <a:spLocks/>
              </p:cNvSpPr>
              <p:nvPr/>
            </p:nvSpPr>
            <p:spPr bwMode="auto">
              <a:xfrm rot="-9495803">
                <a:off x="3562" y="3977"/>
                <a:ext cx="107" cy="144"/>
              </a:xfrm>
              <a:custGeom>
                <a:avLst/>
                <a:gdLst>
                  <a:gd name="T0" fmla="*/ 0 w 831"/>
                  <a:gd name="T1" fmla="*/ 0 h 1125"/>
                  <a:gd name="T2" fmla="*/ 0 w 831"/>
                  <a:gd name="T3" fmla="*/ 0 h 1125"/>
                  <a:gd name="T4" fmla="*/ 0 w 831"/>
                  <a:gd name="T5" fmla="*/ 0 h 1125"/>
                  <a:gd name="T6" fmla="*/ 0 w 831"/>
                  <a:gd name="T7" fmla="*/ 0 h 1125"/>
                  <a:gd name="T8" fmla="*/ 0 w 831"/>
                  <a:gd name="T9" fmla="*/ 0 h 1125"/>
                  <a:gd name="T10" fmla="*/ 1 w 831"/>
                  <a:gd name="T11" fmla="*/ 1 h 1125"/>
                  <a:gd name="T12" fmla="*/ 1 w 831"/>
                  <a:gd name="T13" fmla="*/ 1 h 1125"/>
                  <a:gd name="T14" fmla="*/ 1 w 831"/>
                  <a:gd name="T15" fmla="*/ 1 h 1125"/>
                  <a:gd name="T16" fmla="*/ 1 w 831"/>
                  <a:gd name="T17" fmla="*/ 1 h 1125"/>
                  <a:gd name="T18" fmla="*/ 1 w 831"/>
                  <a:gd name="T19" fmla="*/ 2 h 1125"/>
                  <a:gd name="T20" fmla="*/ 1 w 831"/>
                  <a:gd name="T21" fmla="*/ 2 h 1125"/>
                  <a:gd name="T22" fmla="*/ 1 w 831"/>
                  <a:gd name="T23" fmla="*/ 2 h 1125"/>
                  <a:gd name="T24" fmla="*/ 2 w 831"/>
                  <a:gd name="T25" fmla="*/ 2 h 1125"/>
                  <a:gd name="T26" fmla="*/ 2 w 831"/>
                  <a:gd name="T27" fmla="*/ 2 h 1125"/>
                  <a:gd name="T28" fmla="*/ 2 w 831"/>
                  <a:gd name="T29" fmla="*/ 2 h 1125"/>
                  <a:gd name="T30" fmla="*/ 2 w 831"/>
                  <a:gd name="T31" fmla="*/ 2 h 1125"/>
                  <a:gd name="T32" fmla="*/ 2 w 831"/>
                  <a:gd name="T33" fmla="*/ 2 h 1125"/>
                  <a:gd name="T34" fmla="*/ 2 w 831"/>
                  <a:gd name="T35" fmla="*/ 2 h 1125"/>
                  <a:gd name="T36" fmla="*/ 2 w 831"/>
                  <a:gd name="T37" fmla="*/ 2 h 1125"/>
                  <a:gd name="T38" fmla="*/ 2 w 831"/>
                  <a:gd name="T39" fmla="*/ 2 h 1125"/>
                  <a:gd name="T40" fmla="*/ 2 w 831"/>
                  <a:gd name="T41" fmla="*/ 2 h 1125"/>
                  <a:gd name="T42" fmla="*/ 1 w 831"/>
                  <a:gd name="T43" fmla="*/ 2 h 1125"/>
                  <a:gd name="T44" fmla="*/ 1 w 831"/>
                  <a:gd name="T45" fmla="*/ 2 h 1125"/>
                  <a:gd name="T46" fmla="*/ 1 w 831"/>
                  <a:gd name="T47" fmla="*/ 1 h 1125"/>
                  <a:gd name="T48" fmla="*/ 1 w 831"/>
                  <a:gd name="T49" fmla="*/ 1 h 1125"/>
                  <a:gd name="T50" fmla="*/ 1 w 831"/>
                  <a:gd name="T51" fmla="*/ 1 h 1125"/>
                  <a:gd name="T52" fmla="*/ 1 w 831"/>
                  <a:gd name="T53" fmla="*/ 1 h 1125"/>
                  <a:gd name="T54" fmla="*/ 1 w 831"/>
                  <a:gd name="T55" fmla="*/ 1 h 1125"/>
                  <a:gd name="T56" fmla="*/ 1 w 831"/>
                  <a:gd name="T57" fmla="*/ 0 h 1125"/>
                  <a:gd name="T58" fmla="*/ 0 w 831"/>
                  <a:gd name="T59" fmla="*/ 0 h 1125"/>
                  <a:gd name="T60" fmla="*/ 0 w 831"/>
                  <a:gd name="T61" fmla="*/ 0 h 1125"/>
                  <a:gd name="T62" fmla="*/ 0 w 831"/>
                  <a:gd name="T63" fmla="*/ 0 h 1125"/>
                  <a:gd name="T64" fmla="*/ 0 w 831"/>
                  <a:gd name="T65" fmla="*/ 0 h 1125"/>
                  <a:gd name="T66" fmla="*/ 0 w 831"/>
                  <a:gd name="T67" fmla="*/ 0 h 112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31"/>
                  <a:gd name="T103" fmla="*/ 0 h 1125"/>
                  <a:gd name="T104" fmla="*/ 831 w 831"/>
                  <a:gd name="T105" fmla="*/ 1125 h 112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31" h="1125">
                    <a:moveTo>
                      <a:pt x="0" y="4"/>
                    </a:moveTo>
                    <a:lnTo>
                      <a:pt x="2" y="5"/>
                    </a:lnTo>
                    <a:lnTo>
                      <a:pt x="9" y="13"/>
                    </a:lnTo>
                    <a:lnTo>
                      <a:pt x="21" y="24"/>
                    </a:lnTo>
                    <a:lnTo>
                      <a:pt x="36" y="43"/>
                    </a:lnTo>
                    <a:lnTo>
                      <a:pt x="55" y="62"/>
                    </a:lnTo>
                    <a:lnTo>
                      <a:pt x="78" y="87"/>
                    </a:lnTo>
                    <a:lnTo>
                      <a:pt x="103" y="118"/>
                    </a:lnTo>
                    <a:lnTo>
                      <a:pt x="133" y="152"/>
                    </a:lnTo>
                    <a:lnTo>
                      <a:pt x="163" y="188"/>
                    </a:lnTo>
                    <a:lnTo>
                      <a:pt x="198" y="228"/>
                    </a:lnTo>
                    <a:lnTo>
                      <a:pt x="232" y="272"/>
                    </a:lnTo>
                    <a:lnTo>
                      <a:pt x="272" y="319"/>
                    </a:lnTo>
                    <a:lnTo>
                      <a:pt x="308" y="370"/>
                    </a:lnTo>
                    <a:lnTo>
                      <a:pt x="350" y="424"/>
                    </a:lnTo>
                    <a:lnTo>
                      <a:pt x="390" y="479"/>
                    </a:lnTo>
                    <a:lnTo>
                      <a:pt x="431" y="540"/>
                    </a:lnTo>
                    <a:lnTo>
                      <a:pt x="469" y="599"/>
                    </a:lnTo>
                    <a:lnTo>
                      <a:pt x="507" y="657"/>
                    </a:lnTo>
                    <a:lnTo>
                      <a:pt x="542" y="713"/>
                    </a:lnTo>
                    <a:lnTo>
                      <a:pt x="576" y="766"/>
                    </a:lnTo>
                    <a:lnTo>
                      <a:pt x="606" y="817"/>
                    </a:lnTo>
                    <a:lnTo>
                      <a:pt x="635" y="867"/>
                    </a:lnTo>
                    <a:lnTo>
                      <a:pt x="661" y="912"/>
                    </a:lnTo>
                    <a:lnTo>
                      <a:pt x="686" y="954"/>
                    </a:lnTo>
                    <a:lnTo>
                      <a:pt x="707" y="990"/>
                    </a:lnTo>
                    <a:lnTo>
                      <a:pt x="726" y="1024"/>
                    </a:lnTo>
                    <a:lnTo>
                      <a:pt x="741" y="1053"/>
                    </a:lnTo>
                    <a:lnTo>
                      <a:pt x="756" y="1078"/>
                    </a:lnTo>
                    <a:lnTo>
                      <a:pt x="766" y="1098"/>
                    </a:lnTo>
                    <a:lnTo>
                      <a:pt x="774" y="1112"/>
                    </a:lnTo>
                    <a:lnTo>
                      <a:pt x="777" y="1121"/>
                    </a:lnTo>
                    <a:lnTo>
                      <a:pt x="781" y="1125"/>
                    </a:lnTo>
                    <a:lnTo>
                      <a:pt x="831" y="1125"/>
                    </a:lnTo>
                    <a:lnTo>
                      <a:pt x="827" y="1119"/>
                    </a:lnTo>
                    <a:lnTo>
                      <a:pt x="821" y="1108"/>
                    </a:lnTo>
                    <a:lnTo>
                      <a:pt x="808" y="1087"/>
                    </a:lnTo>
                    <a:lnTo>
                      <a:pt x="794" y="1062"/>
                    </a:lnTo>
                    <a:lnTo>
                      <a:pt x="777" y="1030"/>
                    </a:lnTo>
                    <a:lnTo>
                      <a:pt x="756" y="992"/>
                    </a:lnTo>
                    <a:lnTo>
                      <a:pt x="734" y="950"/>
                    </a:lnTo>
                    <a:lnTo>
                      <a:pt x="709" y="906"/>
                    </a:lnTo>
                    <a:lnTo>
                      <a:pt x="679" y="857"/>
                    </a:lnTo>
                    <a:lnTo>
                      <a:pt x="650" y="810"/>
                    </a:lnTo>
                    <a:lnTo>
                      <a:pt x="618" y="758"/>
                    </a:lnTo>
                    <a:lnTo>
                      <a:pt x="587" y="709"/>
                    </a:lnTo>
                    <a:lnTo>
                      <a:pt x="555" y="657"/>
                    </a:lnTo>
                    <a:lnTo>
                      <a:pt x="523" y="608"/>
                    </a:lnTo>
                    <a:lnTo>
                      <a:pt x="488" y="560"/>
                    </a:lnTo>
                    <a:lnTo>
                      <a:pt x="458" y="519"/>
                    </a:lnTo>
                    <a:lnTo>
                      <a:pt x="426" y="475"/>
                    </a:lnTo>
                    <a:lnTo>
                      <a:pt x="392" y="433"/>
                    </a:lnTo>
                    <a:lnTo>
                      <a:pt x="361" y="391"/>
                    </a:lnTo>
                    <a:lnTo>
                      <a:pt x="331" y="353"/>
                    </a:lnTo>
                    <a:lnTo>
                      <a:pt x="300" y="313"/>
                    </a:lnTo>
                    <a:lnTo>
                      <a:pt x="272" y="275"/>
                    </a:lnTo>
                    <a:lnTo>
                      <a:pt x="243" y="239"/>
                    </a:lnTo>
                    <a:lnTo>
                      <a:pt x="217" y="207"/>
                    </a:lnTo>
                    <a:lnTo>
                      <a:pt x="190" y="173"/>
                    </a:lnTo>
                    <a:lnTo>
                      <a:pt x="165" y="140"/>
                    </a:lnTo>
                    <a:lnTo>
                      <a:pt x="141" y="112"/>
                    </a:lnTo>
                    <a:lnTo>
                      <a:pt x="118" y="85"/>
                    </a:lnTo>
                    <a:lnTo>
                      <a:pt x="97" y="59"/>
                    </a:lnTo>
                    <a:lnTo>
                      <a:pt x="74" y="36"/>
                    </a:lnTo>
                    <a:lnTo>
                      <a:pt x="57" y="17"/>
                    </a:lnTo>
                    <a:lnTo>
                      <a:pt x="40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5" name="Freeform 567"/>
              <p:cNvSpPr>
                <a:spLocks/>
              </p:cNvSpPr>
              <p:nvPr/>
            </p:nvSpPr>
            <p:spPr bwMode="auto">
              <a:xfrm rot="-9495803">
                <a:off x="3465" y="3926"/>
                <a:ext cx="125" cy="124"/>
              </a:xfrm>
              <a:custGeom>
                <a:avLst/>
                <a:gdLst>
                  <a:gd name="T0" fmla="*/ 0 w 971"/>
                  <a:gd name="T1" fmla="*/ 1 h 969"/>
                  <a:gd name="T2" fmla="*/ 0 w 971"/>
                  <a:gd name="T3" fmla="*/ 1 h 969"/>
                  <a:gd name="T4" fmla="*/ 0 w 971"/>
                  <a:gd name="T5" fmla="*/ 1 h 969"/>
                  <a:gd name="T6" fmla="*/ 0 w 971"/>
                  <a:gd name="T7" fmla="*/ 1 h 969"/>
                  <a:gd name="T8" fmla="*/ 0 w 971"/>
                  <a:gd name="T9" fmla="*/ 1 h 969"/>
                  <a:gd name="T10" fmla="*/ 0 w 971"/>
                  <a:gd name="T11" fmla="*/ 1 h 969"/>
                  <a:gd name="T12" fmla="*/ 0 w 971"/>
                  <a:gd name="T13" fmla="*/ 1 h 969"/>
                  <a:gd name="T14" fmla="*/ 0 w 971"/>
                  <a:gd name="T15" fmla="*/ 0 h 969"/>
                  <a:gd name="T16" fmla="*/ 0 w 971"/>
                  <a:gd name="T17" fmla="*/ 0 h 969"/>
                  <a:gd name="T18" fmla="*/ 1 w 971"/>
                  <a:gd name="T19" fmla="*/ 0 h 969"/>
                  <a:gd name="T20" fmla="*/ 1 w 971"/>
                  <a:gd name="T21" fmla="*/ 0 h 969"/>
                  <a:gd name="T22" fmla="*/ 1 w 971"/>
                  <a:gd name="T23" fmla="*/ 0 h 969"/>
                  <a:gd name="T24" fmla="*/ 1 w 971"/>
                  <a:gd name="T25" fmla="*/ 0 h 969"/>
                  <a:gd name="T26" fmla="*/ 1 w 971"/>
                  <a:gd name="T27" fmla="*/ 0 h 969"/>
                  <a:gd name="T28" fmla="*/ 1 w 971"/>
                  <a:gd name="T29" fmla="*/ 0 h 969"/>
                  <a:gd name="T30" fmla="*/ 2 w 971"/>
                  <a:gd name="T31" fmla="*/ 0 h 969"/>
                  <a:gd name="T32" fmla="*/ 2 w 971"/>
                  <a:gd name="T33" fmla="*/ 0 h 969"/>
                  <a:gd name="T34" fmla="*/ 2 w 971"/>
                  <a:gd name="T35" fmla="*/ 0 h 969"/>
                  <a:gd name="T36" fmla="*/ 2 w 971"/>
                  <a:gd name="T37" fmla="*/ 1 h 969"/>
                  <a:gd name="T38" fmla="*/ 2 w 971"/>
                  <a:gd name="T39" fmla="*/ 1 h 969"/>
                  <a:gd name="T40" fmla="*/ 2 w 971"/>
                  <a:gd name="T41" fmla="*/ 1 h 969"/>
                  <a:gd name="T42" fmla="*/ 2 w 971"/>
                  <a:gd name="T43" fmla="*/ 1 h 969"/>
                  <a:gd name="T44" fmla="*/ 2 w 971"/>
                  <a:gd name="T45" fmla="*/ 1 h 969"/>
                  <a:gd name="T46" fmla="*/ 2 w 971"/>
                  <a:gd name="T47" fmla="*/ 1 h 969"/>
                  <a:gd name="T48" fmla="*/ 2 w 971"/>
                  <a:gd name="T49" fmla="*/ 1 h 969"/>
                  <a:gd name="T50" fmla="*/ 2 w 971"/>
                  <a:gd name="T51" fmla="*/ 1 h 969"/>
                  <a:gd name="T52" fmla="*/ 2 w 971"/>
                  <a:gd name="T53" fmla="*/ 2 h 969"/>
                  <a:gd name="T54" fmla="*/ 2 w 971"/>
                  <a:gd name="T55" fmla="*/ 2 h 969"/>
                  <a:gd name="T56" fmla="*/ 2 w 971"/>
                  <a:gd name="T57" fmla="*/ 2 h 969"/>
                  <a:gd name="T58" fmla="*/ 2 w 971"/>
                  <a:gd name="T59" fmla="*/ 2 h 969"/>
                  <a:gd name="T60" fmla="*/ 1 w 971"/>
                  <a:gd name="T61" fmla="*/ 2 h 969"/>
                  <a:gd name="T62" fmla="*/ 1 w 971"/>
                  <a:gd name="T63" fmla="*/ 2 h 969"/>
                  <a:gd name="T64" fmla="*/ 1 w 971"/>
                  <a:gd name="T65" fmla="*/ 2 h 969"/>
                  <a:gd name="T66" fmla="*/ 2 w 971"/>
                  <a:gd name="T67" fmla="*/ 2 h 969"/>
                  <a:gd name="T68" fmla="*/ 2 w 971"/>
                  <a:gd name="T69" fmla="*/ 2 h 969"/>
                  <a:gd name="T70" fmla="*/ 2 w 971"/>
                  <a:gd name="T71" fmla="*/ 2 h 969"/>
                  <a:gd name="T72" fmla="*/ 2 w 971"/>
                  <a:gd name="T73" fmla="*/ 2 h 969"/>
                  <a:gd name="T74" fmla="*/ 2 w 971"/>
                  <a:gd name="T75" fmla="*/ 1 h 969"/>
                  <a:gd name="T76" fmla="*/ 2 w 971"/>
                  <a:gd name="T77" fmla="*/ 1 h 969"/>
                  <a:gd name="T78" fmla="*/ 2 w 971"/>
                  <a:gd name="T79" fmla="*/ 1 h 969"/>
                  <a:gd name="T80" fmla="*/ 2 w 971"/>
                  <a:gd name="T81" fmla="*/ 1 h 969"/>
                  <a:gd name="T82" fmla="*/ 2 w 971"/>
                  <a:gd name="T83" fmla="*/ 1 h 969"/>
                  <a:gd name="T84" fmla="*/ 2 w 971"/>
                  <a:gd name="T85" fmla="*/ 1 h 969"/>
                  <a:gd name="T86" fmla="*/ 2 w 971"/>
                  <a:gd name="T87" fmla="*/ 1 h 969"/>
                  <a:gd name="T88" fmla="*/ 2 w 971"/>
                  <a:gd name="T89" fmla="*/ 1 h 969"/>
                  <a:gd name="T90" fmla="*/ 2 w 971"/>
                  <a:gd name="T91" fmla="*/ 1 h 969"/>
                  <a:gd name="T92" fmla="*/ 1 w 971"/>
                  <a:gd name="T93" fmla="*/ 1 h 969"/>
                  <a:gd name="T94" fmla="*/ 1 w 971"/>
                  <a:gd name="T95" fmla="*/ 0 h 969"/>
                  <a:gd name="T96" fmla="*/ 1 w 971"/>
                  <a:gd name="T97" fmla="*/ 0 h 969"/>
                  <a:gd name="T98" fmla="*/ 1 w 971"/>
                  <a:gd name="T99" fmla="*/ 0 h 969"/>
                  <a:gd name="T100" fmla="*/ 1 w 971"/>
                  <a:gd name="T101" fmla="*/ 0 h 969"/>
                  <a:gd name="T102" fmla="*/ 1 w 971"/>
                  <a:gd name="T103" fmla="*/ 0 h 969"/>
                  <a:gd name="T104" fmla="*/ 1 w 971"/>
                  <a:gd name="T105" fmla="*/ 0 h 969"/>
                  <a:gd name="T106" fmla="*/ 1 w 971"/>
                  <a:gd name="T107" fmla="*/ 0 h 969"/>
                  <a:gd name="T108" fmla="*/ 1 w 971"/>
                  <a:gd name="T109" fmla="*/ 0 h 969"/>
                  <a:gd name="T110" fmla="*/ 0 w 971"/>
                  <a:gd name="T111" fmla="*/ 0 h 969"/>
                  <a:gd name="T112" fmla="*/ 0 w 971"/>
                  <a:gd name="T113" fmla="*/ 1 h 969"/>
                  <a:gd name="T114" fmla="*/ 0 w 971"/>
                  <a:gd name="T115" fmla="*/ 1 h 969"/>
                  <a:gd name="T116" fmla="*/ 0 w 971"/>
                  <a:gd name="T117" fmla="*/ 1 h 969"/>
                  <a:gd name="T118" fmla="*/ 0 w 971"/>
                  <a:gd name="T119" fmla="*/ 1 h 969"/>
                  <a:gd name="T120" fmla="*/ 0 w 971"/>
                  <a:gd name="T121" fmla="*/ 1 h 969"/>
                  <a:gd name="T122" fmla="*/ 0 w 971"/>
                  <a:gd name="T123" fmla="*/ 1 h 969"/>
                  <a:gd name="T124" fmla="*/ 0 w 971"/>
                  <a:gd name="T125" fmla="*/ 1 h 969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71"/>
                  <a:gd name="T190" fmla="*/ 0 h 969"/>
                  <a:gd name="T191" fmla="*/ 971 w 971"/>
                  <a:gd name="T192" fmla="*/ 969 h 969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71" h="969">
                    <a:moveTo>
                      <a:pt x="0" y="582"/>
                    </a:moveTo>
                    <a:lnTo>
                      <a:pt x="0" y="580"/>
                    </a:lnTo>
                    <a:lnTo>
                      <a:pt x="0" y="576"/>
                    </a:lnTo>
                    <a:lnTo>
                      <a:pt x="0" y="572"/>
                    </a:lnTo>
                    <a:lnTo>
                      <a:pt x="0" y="566"/>
                    </a:lnTo>
                    <a:lnTo>
                      <a:pt x="0" y="559"/>
                    </a:lnTo>
                    <a:lnTo>
                      <a:pt x="0" y="549"/>
                    </a:lnTo>
                    <a:lnTo>
                      <a:pt x="0" y="538"/>
                    </a:lnTo>
                    <a:lnTo>
                      <a:pt x="4" y="528"/>
                    </a:lnTo>
                    <a:lnTo>
                      <a:pt x="4" y="515"/>
                    </a:lnTo>
                    <a:lnTo>
                      <a:pt x="5" y="504"/>
                    </a:lnTo>
                    <a:lnTo>
                      <a:pt x="9" y="488"/>
                    </a:lnTo>
                    <a:lnTo>
                      <a:pt x="15" y="475"/>
                    </a:lnTo>
                    <a:lnTo>
                      <a:pt x="19" y="460"/>
                    </a:lnTo>
                    <a:lnTo>
                      <a:pt x="26" y="445"/>
                    </a:lnTo>
                    <a:lnTo>
                      <a:pt x="34" y="429"/>
                    </a:lnTo>
                    <a:lnTo>
                      <a:pt x="43" y="414"/>
                    </a:lnTo>
                    <a:lnTo>
                      <a:pt x="42" y="412"/>
                    </a:lnTo>
                    <a:lnTo>
                      <a:pt x="40" y="407"/>
                    </a:lnTo>
                    <a:lnTo>
                      <a:pt x="34" y="395"/>
                    </a:lnTo>
                    <a:lnTo>
                      <a:pt x="30" y="386"/>
                    </a:lnTo>
                    <a:lnTo>
                      <a:pt x="26" y="369"/>
                    </a:lnTo>
                    <a:lnTo>
                      <a:pt x="24" y="352"/>
                    </a:lnTo>
                    <a:lnTo>
                      <a:pt x="21" y="333"/>
                    </a:lnTo>
                    <a:lnTo>
                      <a:pt x="24" y="314"/>
                    </a:lnTo>
                    <a:lnTo>
                      <a:pt x="26" y="289"/>
                    </a:lnTo>
                    <a:lnTo>
                      <a:pt x="36" y="266"/>
                    </a:lnTo>
                    <a:lnTo>
                      <a:pt x="47" y="241"/>
                    </a:lnTo>
                    <a:lnTo>
                      <a:pt x="66" y="218"/>
                    </a:lnTo>
                    <a:lnTo>
                      <a:pt x="87" y="194"/>
                    </a:lnTo>
                    <a:lnTo>
                      <a:pt x="118" y="169"/>
                    </a:lnTo>
                    <a:lnTo>
                      <a:pt x="156" y="144"/>
                    </a:lnTo>
                    <a:lnTo>
                      <a:pt x="203" y="123"/>
                    </a:lnTo>
                    <a:lnTo>
                      <a:pt x="203" y="122"/>
                    </a:lnTo>
                    <a:lnTo>
                      <a:pt x="205" y="120"/>
                    </a:lnTo>
                    <a:lnTo>
                      <a:pt x="209" y="112"/>
                    </a:lnTo>
                    <a:lnTo>
                      <a:pt x="215" y="106"/>
                    </a:lnTo>
                    <a:lnTo>
                      <a:pt x="220" y="99"/>
                    </a:lnTo>
                    <a:lnTo>
                      <a:pt x="230" y="91"/>
                    </a:lnTo>
                    <a:lnTo>
                      <a:pt x="239" y="82"/>
                    </a:lnTo>
                    <a:lnTo>
                      <a:pt x="253" y="72"/>
                    </a:lnTo>
                    <a:lnTo>
                      <a:pt x="264" y="61"/>
                    </a:lnTo>
                    <a:lnTo>
                      <a:pt x="279" y="53"/>
                    </a:lnTo>
                    <a:lnTo>
                      <a:pt x="294" y="44"/>
                    </a:lnTo>
                    <a:lnTo>
                      <a:pt x="311" y="36"/>
                    </a:lnTo>
                    <a:lnTo>
                      <a:pt x="329" y="28"/>
                    </a:lnTo>
                    <a:lnTo>
                      <a:pt x="349" y="25"/>
                    </a:lnTo>
                    <a:lnTo>
                      <a:pt x="370" y="21"/>
                    </a:lnTo>
                    <a:lnTo>
                      <a:pt x="393" y="21"/>
                    </a:lnTo>
                    <a:lnTo>
                      <a:pt x="395" y="19"/>
                    </a:lnTo>
                    <a:lnTo>
                      <a:pt x="405" y="15"/>
                    </a:lnTo>
                    <a:lnTo>
                      <a:pt x="420" y="11"/>
                    </a:lnTo>
                    <a:lnTo>
                      <a:pt x="439" y="7"/>
                    </a:lnTo>
                    <a:lnTo>
                      <a:pt x="462" y="4"/>
                    </a:lnTo>
                    <a:lnTo>
                      <a:pt x="486" y="2"/>
                    </a:lnTo>
                    <a:lnTo>
                      <a:pt x="515" y="0"/>
                    </a:lnTo>
                    <a:lnTo>
                      <a:pt x="545" y="4"/>
                    </a:lnTo>
                    <a:lnTo>
                      <a:pt x="574" y="7"/>
                    </a:lnTo>
                    <a:lnTo>
                      <a:pt x="604" y="15"/>
                    </a:lnTo>
                    <a:lnTo>
                      <a:pt x="635" y="28"/>
                    </a:lnTo>
                    <a:lnTo>
                      <a:pt x="663" y="47"/>
                    </a:lnTo>
                    <a:lnTo>
                      <a:pt x="688" y="72"/>
                    </a:lnTo>
                    <a:lnTo>
                      <a:pt x="709" y="104"/>
                    </a:lnTo>
                    <a:lnTo>
                      <a:pt x="728" y="142"/>
                    </a:lnTo>
                    <a:lnTo>
                      <a:pt x="743" y="190"/>
                    </a:lnTo>
                    <a:lnTo>
                      <a:pt x="745" y="188"/>
                    </a:lnTo>
                    <a:lnTo>
                      <a:pt x="752" y="188"/>
                    </a:lnTo>
                    <a:lnTo>
                      <a:pt x="760" y="188"/>
                    </a:lnTo>
                    <a:lnTo>
                      <a:pt x="773" y="190"/>
                    </a:lnTo>
                    <a:lnTo>
                      <a:pt x="787" y="192"/>
                    </a:lnTo>
                    <a:lnTo>
                      <a:pt x="804" y="194"/>
                    </a:lnTo>
                    <a:lnTo>
                      <a:pt x="823" y="198"/>
                    </a:lnTo>
                    <a:lnTo>
                      <a:pt x="842" y="207"/>
                    </a:lnTo>
                    <a:lnTo>
                      <a:pt x="861" y="215"/>
                    </a:lnTo>
                    <a:lnTo>
                      <a:pt x="880" y="226"/>
                    </a:lnTo>
                    <a:lnTo>
                      <a:pt x="897" y="239"/>
                    </a:lnTo>
                    <a:lnTo>
                      <a:pt x="916" y="258"/>
                    </a:lnTo>
                    <a:lnTo>
                      <a:pt x="931" y="277"/>
                    </a:lnTo>
                    <a:lnTo>
                      <a:pt x="944" y="302"/>
                    </a:lnTo>
                    <a:lnTo>
                      <a:pt x="956" y="331"/>
                    </a:lnTo>
                    <a:lnTo>
                      <a:pt x="963" y="365"/>
                    </a:lnTo>
                    <a:lnTo>
                      <a:pt x="967" y="399"/>
                    </a:lnTo>
                    <a:lnTo>
                      <a:pt x="971" y="431"/>
                    </a:lnTo>
                    <a:lnTo>
                      <a:pt x="971" y="462"/>
                    </a:lnTo>
                    <a:lnTo>
                      <a:pt x="971" y="490"/>
                    </a:lnTo>
                    <a:lnTo>
                      <a:pt x="969" y="515"/>
                    </a:lnTo>
                    <a:lnTo>
                      <a:pt x="965" y="540"/>
                    </a:lnTo>
                    <a:lnTo>
                      <a:pt x="960" y="563"/>
                    </a:lnTo>
                    <a:lnTo>
                      <a:pt x="958" y="583"/>
                    </a:lnTo>
                    <a:lnTo>
                      <a:pt x="950" y="601"/>
                    </a:lnTo>
                    <a:lnTo>
                      <a:pt x="946" y="616"/>
                    </a:lnTo>
                    <a:lnTo>
                      <a:pt x="941" y="631"/>
                    </a:lnTo>
                    <a:lnTo>
                      <a:pt x="935" y="642"/>
                    </a:lnTo>
                    <a:lnTo>
                      <a:pt x="931" y="648"/>
                    </a:lnTo>
                    <a:lnTo>
                      <a:pt x="929" y="656"/>
                    </a:lnTo>
                    <a:lnTo>
                      <a:pt x="927" y="659"/>
                    </a:lnTo>
                    <a:lnTo>
                      <a:pt x="927" y="661"/>
                    </a:lnTo>
                    <a:lnTo>
                      <a:pt x="929" y="661"/>
                    </a:lnTo>
                    <a:lnTo>
                      <a:pt x="935" y="667"/>
                    </a:lnTo>
                    <a:lnTo>
                      <a:pt x="939" y="671"/>
                    </a:lnTo>
                    <a:lnTo>
                      <a:pt x="944" y="675"/>
                    </a:lnTo>
                    <a:lnTo>
                      <a:pt x="948" y="680"/>
                    </a:lnTo>
                    <a:lnTo>
                      <a:pt x="952" y="688"/>
                    </a:lnTo>
                    <a:lnTo>
                      <a:pt x="954" y="696"/>
                    </a:lnTo>
                    <a:lnTo>
                      <a:pt x="958" y="707"/>
                    </a:lnTo>
                    <a:lnTo>
                      <a:pt x="956" y="718"/>
                    </a:lnTo>
                    <a:lnTo>
                      <a:pt x="956" y="732"/>
                    </a:lnTo>
                    <a:lnTo>
                      <a:pt x="952" y="745"/>
                    </a:lnTo>
                    <a:lnTo>
                      <a:pt x="948" y="764"/>
                    </a:lnTo>
                    <a:lnTo>
                      <a:pt x="939" y="783"/>
                    </a:lnTo>
                    <a:lnTo>
                      <a:pt x="929" y="806"/>
                    </a:lnTo>
                    <a:lnTo>
                      <a:pt x="912" y="825"/>
                    </a:lnTo>
                    <a:lnTo>
                      <a:pt x="895" y="846"/>
                    </a:lnTo>
                    <a:lnTo>
                      <a:pt x="874" y="863"/>
                    </a:lnTo>
                    <a:lnTo>
                      <a:pt x="851" y="880"/>
                    </a:lnTo>
                    <a:lnTo>
                      <a:pt x="825" y="893"/>
                    </a:lnTo>
                    <a:lnTo>
                      <a:pt x="798" y="908"/>
                    </a:lnTo>
                    <a:lnTo>
                      <a:pt x="771" y="920"/>
                    </a:lnTo>
                    <a:lnTo>
                      <a:pt x="745" y="931"/>
                    </a:lnTo>
                    <a:lnTo>
                      <a:pt x="718" y="939"/>
                    </a:lnTo>
                    <a:lnTo>
                      <a:pt x="695" y="948"/>
                    </a:lnTo>
                    <a:lnTo>
                      <a:pt x="673" y="954"/>
                    </a:lnTo>
                    <a:lnTo>
                      <a:pt x="654" y="962"/>
                    </a:lnTo>
                    <a:lnTo>
                      <a:pt x="636" y="964"/>
                    </a:lnTo>
                    <a:lnTo>
                      <a:pt x="625" y="967"/>
                    </a:lnTo>
                    <a:lnTo>
                      <a:pt x="616" y="969"/>
                    </a:lnTo>
                    <a:lnTo>
                      <a:pt x="614" y="969"/>
                    </a:lnTo>
                    <a:lnTo>
                      <a:pt x="562" y="935"/>
                    </a:lnTo>
                    <a:lnTo>
                      <a:pt x="564" y="933"/>
                    </a:lnTo>
                    <a:lnTo>
                      <a:pt x="574" y="931"/>
                    </a:lnTo>
                    <a:lnTo>
                      <a:pt x="589" y="928"/>
                    </a:lnTo>
                    <a:lnTo>
                      <a:pt x="606" y="924"/>
                    </a:lnTo>
                    <a:lnTo>
                      <a:pt x="627" y="916"/>
                    </a:lnTo>
                    <a:lnTo>
                      <a:pt x="654" y="908"/>
                    </a:lnTo>
                    <a:lnTo>
                      <a:pt x="680" y="901"/>
                    </a:lnTo>
                    <a:lnTo>
                      <a:pt x="709" y="891"/>
                    </a:lnTo>
                    <a:lnTo>
                      <a:pt x="735" y="880"/>
                    </a:lnTo>
                    <a:lnTo>
                      <a:pt x="764" y="869"/>
                    </a:lnTo>
                    <a:lnTo>
                      <a:pt x="790" y="855"/>
                    </a:lnTo>
                    <a:lnTo>
                      <a:pt x="815" y="842"/>
                    </a:lnTo>
                    <a:lnTo>
                      <a:pt x="836" y="827"/>
                    </a:lnTo>
                    <a:lnTo>
                      <a:pt x="855" y="812"/>
                    </a:lnTo>
                    <a:lnTo>
                      <a:pt x="866" y="794"/>
                    </a:lnTo>
                    <a:lnTo>
                      <a:pt x="878" y="779"/>
                    </a:lnTo>
                    <a:lnTo>
                      <a:pt x="880" y="760"/>
                    </a:lnTo>
                    <a:lnTo>
                      <a:pt x="882" y="745"/>
                    </a:lnTo>
                    <a:lnTo>
                      <a:pt x="882" y="732"/>
                    </a:lnTo>
                    <a:lnTo>
                      <a:pt x="884" y="722"/>
                    </a:lnTo>
                    <a:lnTo>
                      <a:pt x="880" y="709"/>
                    </a:lnTo>
                    <a:lnTo>
                      <a:pt x="878" y="701"/>
                    </a:lnTo>
                    <a:lnTo>
                      <a:pt x="874" y="694"/>
                    </a:lnTo>
                    <a:lnTo>
                      <a:pt x="872" y="688"/>
                    </a:lnTo>
                    <a:lnTo>
                      <a:pt x="863" y="678"/>
                    </a:lnTo>
                    <a:lnTo>
                      <a:pt x="855" y="673"/>
                    </a:lnTo>
                    <a:lnTo>
                      <a:pt x="847" y="671"/>
                    </a:lnTo>
                    <a:lnTo>
                      <a:pt x="846" y="671"/>
                    </a:lnTo>
                    <a:lnTo>
                      <a:pt x="846" y="667"/>
                    </a:lnTo>
                    <a:lnTo>
                      <a:pt x="851" y="663"/>
                    </a:lnTo>
                    <a:lnTo>
                      <a:pt x="857" y="656"/>
                    </a:lnTo>
                    <a:lnTo>
                      <a:pt x="865" y="646"/>
                    </a:lnTo>
                    <a:lnTo>
                      <a:pt x="872" y="635"/>
                    </a:lnTo>
                    <a:lnTo>
                      <a:pt x="882" y="620"/>
                    </a:lnTo>
                    <a:lnTo>
                      <a:pt x="891" y="604"/>
                    </a:lnTo>
                    <a:lnTo>
                      <a:pt x="901" y="585"/>
                    </a:lnTo>
                    <a:lnTo>
                      <a:pt x="908" y="564"/>
                    </a:lnTo>
                    <a:lnTo>
                      <a:pt x="914" y="544"/>
                    </a:lnTo>
                    <a:lnTo>
                      <a:pt x="918" y="519"/>
                    </a:lnTo>
                    <a:lnTo>
                      <a:pt x="922" y="494"/>
                    </a:lnTo>
                    <a:lnTo>
                      <a:pt x="922" y="464"/>
                    </a:lnTo>
                    <a:lnTo>
                      <a:pt x="918" y="437"/>
                    </a:lnTo>
                    <a:lnTo>
                      <a:pt x="910" y="407"/>
                    </a:lnTo>
                    <a:lnTo>
                      <a:pt x="901" y="376"/>
                    </a:lnTo>
                    <a:lnTo>
                      <a:pt x="884" y="346"/>
                    </a:lnTo>
                    <a:lnTo>
                      <a:pt x="866" y="319"/>
                    </a:lnTo>
                    <a:lnTo>
                      <a:pt x="847" y="298"/>
                    </a:lnTo>
                    <a:lnTo>
                      <a:pt x="830" y="279"/>
                    </a:lnTo>
                    <a:lnTo>
                      <a:pt x="811" y="264"/>
                    </a:lnTo>
                    <a:lnTo>
                      <a:pt x="794" y="255"/>
                    </a:lnTo>
                    <a:lnTo>
                      <a:pt x="775" y="245"/>
                    </a:lnTo>
                    <a:lnTo>
                      <a:pt x="758" y="239"/>
                    </a:lnTo>
                    <a:lnTo>
                      <a:pt x="741" y="234"/>
                    </a:lnTo>
                    <a:lnTo>
                      <a:pt x="726" y="230"/>
                    </a:lnTo>
                    <a:lnTo>
                      <a:pt x="713" y="228"/>
                    </a:lnTo>
                    <a:lnTo>
                      <a:pt x="701" y="228"/>
                    </a:lnTo>
                    <a:lnTo>
                      <a:pt x="690" y="228"/>
                    </a:lnTo>
                    <a:lnTo>
                      <a:pt x="684" y="230"/>
                    </a:lnTo>
                    <a:lnTo>
                      <a:pt x="680" y="230"/>
                    </a:lnTo>
                    <a:lnTo>
                      <a:pt x="678" y="232"/>
                    </a:lnTo>
                    <a:lnTo>
                      <a:pt x="676" y="228"/>
                    </a:lnTo>
                    <a:lnTo>
                      <a:pt x="676" y="222"/>
                    </a:lnTo>
                    <a:lnTo>
                      <a:pt x="673" y="211"/>
                    </a:lnTo>
                    <a:lnTo>
                      <a:pt x="671" y="199"/>
                    </a:lnTo>
                    <a:lnTo>
                      <a:pt x="667" y="182"/>
                    </a:lnTo>
                    <a:lnTo>
                      <a:pt x="659" y="167"/>
                    </a:lnTo>
                    <a:lnTo>
                      <a:pt x="652" y="150"/>
                    </a:lnTo>
                    <a:lnTo>
                      <a:pt x="640" y="133"/>
                    </a:lnTo>
                    <a:lnTo>
                      <a:pt x="625" y="116"/>
                    </a:lnTo>
                    <a:lnTo>
                      <a:pt x="606" y="101"/>
                    </a:lnTo>
                    <a:lnTo>
                      <a:pt x="585" y="85"/>
                    </a:lnTo>
                    <a:lnTo>
                      <a:pt x="560" y="74"/>
                    </a:lnTo>
                    <a:lnTo>
                      <a:pt x="530" y="64"/>
                    </a:lnTo>
                    <a:lnTo>
                      <a:pt x="496" y="61"/>
                    </a:lnTo>
                    <a:lnTo>
                      <a:pt x="456" y="61"/>
                    </a:lnTo>
                    <a:lnTo>
                      <a:pt x="412" y="66"/>
                    </a:lnTo>
                    <a:lnTo>
                      <a:pt x="410" y="66"/>
                    </a:lnTo>
                    <a:lnTo>
                      <a:pt x="405" y="66"/>
                    </a:lnTo>
                    <a:lnTo>
                      <a:pt x="399" y="66"/>
                    </a:lnTo>
                    <a:lnTo>
                      <a:pt x="389" y="70"/>
                    </a:lnTo>
                    <a:lnTo>
                      <a:pt x="378" y="70"/>
                    </a:lnTo>
                    <a:lnTo>
                      <a:pt x="367" y="74"/>
                    </a:lnTo>
                    <a:lnTo>
                      <a:pt x="353" y="78"/>
                    </a:lnTo>
                    <a:lnTo>
                      <a:pt x="340" y="83"/>
                    </a:lnTo>
                    <a:lnTo>
                      <a:pt x="325" y="89"/>
                    </a:lnTo>
                    <a:lnTo>
                      <a:pt x="311" y="97"/>
                    </a:lnTo>
                    <a:lnTo>
                      <a:pt x="296" y="104"/>
                    </a:lnTo>
                    <a:lnTo>
                      <a:pt x="281" y="116"/>
                    </a:lnTo>
                    <a:lnTo>
                      <a:pt x="268" y="125"/>
                    </a:lnTo>
                    <a:lnTo>
                      <a:pt x="256" y="139"/>
                    </a:lnTo>
                    <a:lnTo>
                      <a:pt x="245" y="152"/>
                    </a:lnTo>
                    <a:lnTo>
                      <a:pt x="237" y="169"/>
                    </a:lnTo>
                    <a:lnTo>
                      <a:pt x="234" y="169"/>
                    </a:lnTo>
                    <a:lnTo>
                      <a:pt x="228" y="171"/>
                    </a:lnTo>
                    <a:lnTo>
                      <a:pt x="218" y="173"/>
                    </a:lnTo>
                    <a:lnTo>
                      <a:pt x="209" y="179"/>
                    </a:lnTo>
                    <a:lnTo>
                      <a:pt x="194" y="184"/>
                    </a:lnTo>
                    <a:lnTo>
                      <a:pt x="178" y="192"/>
                    </a:lnTo>
                    <a:lnTo>
                      <a:pt x="163" y="201"/>
                    </a:lnTo>
                    <a:lnTo>
                      <a:pt x="148" y="217"/>
                    </a:lnTo>
                    <a:lnTo>
                      <a:pt x="131" y="230"/>
                    </a:lnTo>
                    <a:lnTo>
                      <a:pt x="118" y="247"/>
                    </a:lnTo>
                    <a:lnTo>
                      <a:pt x="106" y="268"/>
                    </a:lnTo>
                    <a:lnTo>
                      <a:pt x="97" y="291"/>
                    </a:lnTo>
                    <a:lnTo>
                      <a:pt x="91" y="315"/>
                    </a:lnTo>
                    <a:lnTo>
                      <a:pt x="87" y="346"/>
                    </a:lnTo>
                    <a:lnTo>
                      <a:pt x="89" y="378"/>
                    </a:lnTo>
                    <a:lnTo>
                      <a:pt x="97" y="414"/>
                    </a:lnTo>
                    <a:lnTo>
                      <a:pt x="93" y="416"/>
                    </a:lnTo>
                    <a:lnTo>
                      <a:pt x="87" y="428"/>
                    </a:lnTo>
                    <a:lnTo>
                      <a:pt x="81" y="433"/>
                    </a:lnTo>
                    <a:lnTo>
                      <a:pt x="76" y="445"/>
                    </a:lnTo>
                    <a:lnTo>
                      <a:pt x="70" y="454"/>
                    </a:lnTo>
                    <a:lnTo>
                      <a:pt x="64" y="469"/>
                    </a:lnTo>
                    <a:lnTo>
                      <a:pt x="57" y="483"/>
                    </a:lnTo>
                    <a:lnTo>
                      <a:pt x="53" y="498"/>
                    </a:lnTo>
                    <a:lnTo>
                      <a:pt x="49" y="515"/>
                    </a:lnTo>
                    <a:lnTo>
                      <a:pt x="45" y="534"/>
                    </a:lnTo>
                    <a:lnTo>
                      <a:pt x="42" y="553"/>
                    </a:lnTo>
                    <a:lnTo>
                      <a:pt x="40" y="576"/>
                    </a:lnTo>
                    <a:lnTo>
                      <a:pt x="40" y="597"/>
                    </a:lnTo>
                    <a:lnTo>
                      <a:pt x="40" y="621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6" name="Freeform 566"/>
              <p:cNvSpPr>
                <a:spLocks/>
              </p:cNvSpPr>
              <p:nvPr/>
            </p:nvSpPr>
            <p:spPr bwMode="auto">
              <a:xfrm rot="-9495803">
                <a:off x="3528" y="4047"/>
                <a:ext cx="54" cy="60"/>
              </a:xfrm>
              <a:custGeom>
                <a:avLst/>
                <a:gdLst>
                  <a:gd name="T0" fmla="*/ 0 w 422"/>
                  <a:gd name="T1" fmla="*/ 0 h 473"/>
                  <a:gd name="T2" fmla="*/ 0 w 422"/>
                  <a:gd name="T3" fmla="*/ 0 h 473"/>
                  <a:gd name="T4" fmla="*/ 0 w 422"/>
                  <a:gd name="T5" fmla="*/ 0 h 473"/>
                  <a:gd name="T6" fmla="*/ 0 w 422"/>
                  <a:gd name="T7" fmla="*/ 0 h 473"/>
                  <a:gd name="T8" fmla="*/ 0 w 422"/>
                  <a:gd name="T9" fmla="*/ 0 h 473"/>
                  <a:gd name="T10" fmla="*/ 0 w 422"/>
                  <a:gd name="T11" fmla="*/ 0 h 473"/>
                  <a:gd name="T12" fmla="*/ 0 w 422"/>
                  <a:gd name="T13" fmla="*/ 0 h 473"/>
                  <a:gd name="T14" fmla="*/ 0 w 422"/>
                  <a:gd name="T15" fmla="*/ 0 h 473"/>
                  <a:gd name="T16" fmla="*/ 0 w 422"/>
                  <a:gd name="T17" fmla="*/ 0 h 473"/>
                  <a:gd name="T18" fmla="*/ 0 w 422"/>
                  <a:gd name="T19" fmla="*/ 0 h 473"/>
                  <a:gd name="T20" fmla="*/ 0 w 422"/>
                  <a:gd name="T21" fmla="*/ 0 h 473"/>
                  <a:gd name="T22" fmla="*/ 1 w 422"/>
                  <a:gd name="T23" fmla="*/ 1 h 473"/>
                  <a:gd name="T24" fmla="*/ 1 w 422"/>
                  <a:gd name="T25" fmla="*/ 1 h 473"/>
                  <a:gd name="T26" fmla="*/ 1 w 422"/>
                  <a:gd name="T27" fmla="*/ 1 h 473"/>
                  <a:gd name="T28" fmla="*/ 1 w 422"/>
                  <a:gd name="T29" fmla="*/ 1 h 473"/>
                  <a:gd name="T30" fmla="*/ 1 w 422"/>
                  <a:gd name="T31" fmla="*/ 1 h 473"/>
                  <a:gd name="T32" fmla="*/ 1 w 422"/>
                  <a:gd name="T33" fmla="*/ 1 h 473"/>
                  <a:gd name="T34" fmla="*/ 1 w 422"/>
                  <a:gd name="T35" fmla="*/ 1 h 473"/>
                  <a:gd name="T36" fmla="*/ 1 w 422"/>
                  <a:gd name="T37" fmla="*/ 1 h 473"/>
                  <a:gd name="T38" fmla="*/ 1 w 422"/>
                  <a:gd name="T39" fmla="*/ 1 h 473"/>
                  <a:gd name="T40" fmla="*/ 1 w 422"/>
                  <a:gd name="T41" fmla="*/ 1 h 473"/>
                  <a:gd name="T42" fmla="*/ 1 w 422"/>
                  <a:gd name="T43" fmla="*/ 1 h 473"/>
                  <a:gd name="T44" fmla="*/ 1 w 422"/>
                  <a:gd name="T45" fmla="*/ 1 h 473"/>
                  <a:gd name="T46" fmla="*/ 1 w 422"/>
                  <a:gd name="T47" fmla="*/ 1 h 473"/>
                  <a:gd name="T48" fmla="*/ 1 w 422"/>
                  <a:gd name="T49" fmla="*/ 1 h 473"/>
                  <a:gd name="T50" fmla="*/ 1 w 422"/>
                  <a:gd name="T51" fmla="*/ 1 h 473"/>
                  <a:gd name="T52" fmla="*/ 1 w 422"/>
                  <a:gd name="T53" fmla="*/ 1 h 473"/>
                  <a:gd name="T54" fmla="*/ 1 w 422"/>
                  <a:gd name="T55" fmla="*/ 0 h 473"/>
                  <a:gd name="T56" fmla="*/ 1 w 422"/>
                  <a:gd name="T57" fmla="*/ 0 h 473"/>
                  <a:gd name="T58" fmla="*/ 0 w 422"/>
                  <a:gd name="T59" fmla="*/ 0 h 473"/>
                  <a:gd name="T60" fmla="*/ 0 w 422"/>
                  <a:gd name="T61" fmla="*/ 0 h 473"/>
                  <a:gd name="T62" fmla="*/ 0 w 422"/>
                  <a:gd name="T63" fmla="*/ 0 h 473"/>
                  <a:gd name="T64" fmla="*/ 0 w 422"/>
                  <a:gd name="T65" fmla="*/ 0 h 473"/>
                  <a:gd name="T66" fmla="*/ 0 w 422"/>
                  <a:gd name="T67" fmla="*/ 0 h 473"/>
                  <a:gd name="T68" fmla="*/ 0 w 422"/>
                  <a:gd name="T69" fmla="*/ 0 h 473"/>
                  <a:gd name="T70" fmla="*/ 0 w 422"/>
                  <a:gd name="T71" fmla="*/ 0 h 47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22"/>
                  <a:gd name="T109" fmla="*/ 0 h 473"/>
                  <a:gd name="T110" fmla="*/ 422 w 422"/>
                  <a:gd name="T111" fmla="*/ 473 h 47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22" h="473">
                    <a:moveTo>
                      <a:pt x="0" y="3"/>
                    </a:moveTo>
                    <a:lnTo>
                      <a:pt x="2" y="5"/>
                    </a:lnTo>
                    <a:lnTo>
                      <a:pt x="10" y="11"/>
                    </a:lnTo>
                    <a:lnTo>
                      <a:pt x="21" y="19"/>
                    </a:lnTo>
                    <a:lnTo>
                      <a:pt x="38" y="34"/>
                    </a:lnTo>
                    <a:lnTo>
                      <a:pt x="59" y="49"/>
                    </a:lnTo>
                    <a:lnTo>
                      <a:pt x="84" y="70"/>
                    </a:lnTo>
                    <a:lnTo>
                      <a:pt x="109" y="95"/>
                    </a:lnTo>
                    <a:lnTo>
                      <a:pt x="139" y="123"/>
                    </a:lnTo>
                    <a:lnTo>
                      <a:pt x="168" y="155"/>
                    </a:lnTo>
                    <a:lnTo>
                      <a:pt x="200" y="190"/>
                    </a:lnTo>
                    <a:lnTo>
                      <a:pt x="232" y="228"/>
                    </a:lnTo>
                    <a:lnTo>
                      <a:pt x="267" y="271"/>
                    </a:lnTo>
                    <a:lnTo>
                      <a:pt x="297" y="315"/>
                    </a:lnTo>
                    <a:lnTo>
                      <a:pt x="329" y="365"/>
                    </a:lnTo>
                    <a:lnTo>
                      <a:pt x="360" y="418"/>
                    </a:lnTo>
                    <a:lnTo>
                      <a:pt x="390" y="473"/>
                    </a:lnTo>
                    <a:lnTo>
                      <a:pt x="422" y="473"/>
                    </a:lnTo>
                    <a:lnTo>
                      <a:pt x="419" y="469"/>
                    </a:lnTo>
                    <a:lnTo>
                      <a:pt x="413" y="458"/>
                    </a:lnTo>
                    <a:lnTo>
                      <a:pt x="405" y="437"/>
                    </a:lnTo>
                    <a:lnTo>
                      <a:pt x="392" y="414"/>
                    </a:lnTo>
                    <a:lnTo>
                      <a:pt x="375" y="384"/>
                    </a:lnTo>
                    <a:lnTo>
                      <a:pt x="358" y="351"/>
                    </a:lnTo>
                    <a:lnTo>
                      <a:pt x="335" y="313"/>
                    </a:lnTo>
                    <a:lnTo>
                      <a:pt x="314" y="277"/>
                    </a:lnTo>
                    <a:lnTo>
                      <a:pt x="287" y="235"/>
                    </a:lnTo>
                    <a:lnTo>
                      <a:pt x="259" y="195"/>
                    </a:lnTo>
                    <a:lnTo>
                      <a:pt x="229" y="155"/>
                    </a:lnTo>
                    <a:lnTo>
                      <a:pt x="200" y="119"/>
                    </a:lnTo>
                    <a:lnTo>
                      <a:pt x="166" y="81"/>
                    </a:lnTo>
                    <a:lnTo>
                      <a:pt x="134" y="49"/>
                    </a:lnTo>
                    <a:lnTo>
                      <a:pt x="97" y="22"/>
                    </a:lnTo>
                    <a:lnTo>
                      <a:pt x="6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7" name="Freeform 565"/>
              <p:cNvSpPr>
                <a:spLocks/>
              </p:cNvSpPr>
              <p:nvPr/>
            </p:nvSpPr>
            <p:spPr bwMode="auto">
              <a:xfrm rot="-9495803">
                <a:off x="3493" y="4009"/>
                <a:ext cx="49" cy="27"/>
              </a:xfrm>
              <a:custGeom>
                <a:avLst/>
                <a:gdLst>
                  <a:gd name="T0" fmla="*/ 0 w 380"/>
                  <a:gd name="T1" fmla="*/ 0 h 207"/>
                  <a:gd name="T2" fmla="*/ 0 w 380"/>
                  <a:gd name="T3" fmla="*/ 0 h 207"/>
                  <a:gd name="T4" fmla="*/ 0 w 380"/>
                  <a:gd name="T5" fmla="*/ 0 h 207"/>
                  <a:gd name="T6" fmla="*/ 0 w 380"/>
                  <a:gd name="T7" fmla="*/ 1 h 207"/>
                  <a:gd name="T8" fmla="*/ 1 w 380"/>
                  <a:gd name="T9" fmla="*/ 0 h 207"/>
                  <a:gd name="T10" fmla="*/ 1 w 380"/>
                  <a:gd name="T11" fmla="*/ 0 h 207"/>
                  <a:gd name="T12" fmla="*/ 1 w 380"/>
                  <a:gd name="T13" fmla="*/ 0 h 207"/>
                  <a:gd name="T14" fmla="*/ 1 w 380"/>
                  <a:gd name="T15" fmla="*/ 0 h 207"/>
                  <a:gd name="T16" fmla="*/ 1 w 380"/>
                  <a:gd name="T17" fmla="*/ 0 h 207"/>
                  <a:gd name="T18" fmla="*/ 1 w 380"/>
                  <a:gd name="T19" fmla="*/ 0 h 207"/>
                  <a:gd name="T20" fmla="*/ 1 w 380"/>
                  <a:gd name="T21" fmla="*/ 0 h 207"/>
                  <a:gd name="T22" fmla="*/ 1 w 380"/>
                  <a:gd name="T23" fmla="*/ 0 h 207"/>
                  <a:gd name="T24" fmla="*/ 1 w 380"/>
                  <a:gd name="T25" fmla="*/ 0 h 207"/>
                  <a:gd name="T26" fmla="*/ 1 w 380"/>
                  <a:gd name="T27" fmla="*/ 0 h 207"/>
                  <a:gd name="T28" fmla="*/ 1 w 380"/>
                  <a:gd name="T29" fmla="*/ 0 h 207"/>
                  <a:gd name="T30" fmla="*/ 1 w 380"/>
                  <a:gd name="T31" fmla="*/ 0 h 207"/>
                  <a:gd name="T32" fmla="*/ 1 w 380"/>
                  <a:gd name="T33" fmla="*/ 0 h 207"/>
                  <a:gd name="T34" fmla="*/ 1 w 380"/>
                  <a:gd name="T35" fmla="*/ 0 h 207"/>
                  <a:gd name="T36" fmla="*/ 1 w 380"/>
                  <a:gd name="T37" fmla="*/ 0 h 207"/>
                  <a:gd name="T38" fmla="*/ 1 w 380"/>
                  <a:gd name="T39" fmla="*/ 0 h 207"/>
                  <a:gd name="T40" fmla="*/ 1 w 380"/>
                  <a:gd name="T41" fmla="*/ 0 h 207"/>
                  <a:gd name="T42" fmla="*/ 1 w 380"/>
                  <a:gd name="T43" fmla="*/ 0 h 207"/>
                  <a:gd name="T44" fmla="*/ 1 w 380"/>
                  <a:gd name="T45" fmla="*/ 0 h 207"/>
                  <a:gd name="T46" fmla="*/ 1 w 380"/>
                  <a:gd name="T47" fmla="*/ 0 h 207"/>
                  <a:gd name="T48" fmla="*/ 1 w 380"/>
                  <a:gd name="T49" fmla="*/ 0 h 207"/>
                  <a:gd name="T50" fmla="*/ 1 w 380"/>
                  <a:gd name="T51" fmla="*/ 0 h 207"/>
                  <a:gd name="T52" fmla="*/ 1 w 380"/>
                  <a:gd name="T53" fmla="*/ 0 h 207"/>
                  <a:gd name="T54" fmla="*/ 1 w 380"/>
                  <a:gd name="T55" fmla="*/ 0 h 207"/>
                  <a:gd name="T56" fmla="*/ 0 w 380"/>
                  <a:gd name="T57" fmla="*/ 0 h 207"/>
                  <a:gd name="T58" fmla="*/ 0 w 380"/>
                  <a:gd name="T59" fmla="*/ 0 h 207"/>
                  <a:gd name="T60" fmla="*/ 0 w 380"/>
                  <a:gd name="T61" fmla="*/ 0 h 207"/>
                  <a:gd name="T62" fmla="*/ 0 w 380"/>
                  <a:gd name="T63" fmla="*/ 0 h 207"/>
                  <a:gd name="T64" fmla="*/ 0 w 380"/>
                  <a:gd name="T65" fmla="*/ 0 h 207"/>
                  <a:gd name="T66" fmla="*/ 0 w 380"/>
                  <a:gd name="T67" fmla="*/ 0 h 207"/>
                  <a:gd name="T68" fmla="*/ 0 w 380"/>
                  <a:gd name="T69" fmla="*/ 0 h 207"/>
                  <a:gd name="T70" fmla="*/ 0 w 380"/>
                  <a:gd name="T71" fmla="*/ 0 h 207"/>
                  <a:gd name="T72" fmla="*/ 0 w 380"/>
                  <a:gd name="T73" fmla="*/ 0 h 207"/>
                  <a:gd name="T74" fmla="*/ 0 w 380"/>
                  <a:gd name="T75" fmla="*/ 0 h 207"/>
                  <a:gd name="T76" fmla="*/ 0 w 380"/>
                  <a:gd name="T77" fmla="*/ 0 h 207"/>
                  <a:gd name="T78" fmla="*/ 0 w 380"/>
                  <a:gd name="T79" fmla="*/ 0 h 207"/>
                  <a:gd name="T80" fmla="*/ 0 w 380"/>
                  <a:gd name="T81" fmla="*/ 0 h 207"/>
                  <a:gd name="T82" fmla="*/ 0 w 380"/>
                  <a:gd name="T83" fmla="*/ 0 h 207"/>
                  <a:gd name="T84" fmla="*/ 0 w 380"/>
                  <a:gd name="T85" fmla="*/ 0 h 207"/>
                  <a:gd name="T86" fmla="*/ 0 w 380"/>
                  <a:gd name="T87" fmla="*/ 0 h 207"/>
                  <a:gd name="T88" fmla="*/ 0 w 380"/>
                  <a:gd name="T89" fmla="*/ 0 h 207"/>
                  <a:gd name="T90" fmla="*/ 0 w 380"/>
                  <a:gd name="T91" fmla="*/ 0 h 207"/>
                  <a:gd name="T92" fmla="*/ 0 w 380"/>
                  <a:gd name="T93" fmla="*/ 0 h 207"/>
                  <a:gd name="T94" fmla="*/ 0 w 380"/>
                  <a:gd name="T95" fmla="*/ 0 h 207"/>
                  <a:gd name="T96" fmla="*/ 0 w 380"/>
                  <a:gd name="T97" fmla="*/ 0 h 207"/>
                  <a:gd name="T98" fmla="*/ 0 w 380"/>
                  <a:gd name="T99" fmla="*/ 0 h 207"/>
                  <a:gd name="T100" fmla="*/ 0 w 380"/>
                  <a:gd name="T101" fmla="*/ 0 h 207"/>
                  <a:gd name="T102" fmla="*/ 0 w 380"/>
                  <a:gd name="T103" fmla="*/ 0 h 207"/>
                  <a:gd name="T104" fmla="*/ 0 w 380"/>
                  <a:gd name="T105" fmla="*/ 0 h 207"/>
                  <a:gd name="T106" fmla="*/ 0 w 380"/>
                  <a:gd name="T107" fmla="*/ 0 h 207"/>
                  <a:gd name="T108" fmla="*/ 0 w 380"/>
                  <a:gd name="T109" fmla="*/ 0 h 207"/>
                  <a:gd name="T110" fmla="*/ 0 w 380"/>
                  <a:gd name="T111" fmla="*/ 0 h 207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80"/>
                  <a:gd name="T169" fmla="*/ 0 h 207"/>
                  <a:gd name="T170" fmla="*/ 380 w 380"/>
                  <a:gd name="T171" fmla="*/ 207 h 207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80" h="207">
                    <a:moveTo>
                      <a:pt x="0" y="99"/>
                    </a:moveTo>
                    <a:lnTo>
                      <a:pt x="0" y="99"/>
                    </a:lnTo>
                    <a:lnTo>
                      <a:pt x="4" y="105"/>
                    </a:lnTo>
                    <a:lnTo>
                      <a:pt x="9" y="114"/>
                    </a:lnTo>
                    <a:lnTo>
                      <a:pt x="19" y="126"/>
                    </a:lnTo>
                    <a:lnTo>
                      <a:pt x="26" y="137"/>
                    </a:lnTo>
                    <a:lnTo>
                      <a:pt x="42" y="150"/>
                    </a:lnTo>
                    <a:lnTo>
                      <a:pt x="57" y="162"/>
                    </a:lnTo>
                    <a:lnTo>
                      <a:pt x="78" y="177"/>
                    </a:lnTo>
                    <a:lnTo>
                      <a:pt x="101" y="187"/>
                    </a:lnTo>
                    <a:lnTo>
                      <a:pt x="129" y="196"/>
                    </a:lnTo>
                    <a:lnTo>
                      <a:pt x="160" y="204"/>
                    </a:lnTo>
                    <a:lnTo>
                      <a:pt x="194" y="207"/>
                    </a:lnTo>
                    <a:lnTo>
                      <a:pt x="232" y="206"/>
                    </a:lnTo>
                    <a:lnTo>
                      <a:pt x="275" y="200"/>
                    </a:lnTo>
                    <a:lnTo>
                      <a:pt x="323" y="190"/>
                    </a:lnTo>
                    <a:lnTo>
                      <a:pt x="374" y="173"/>
                    </a:lnTo>
                    <a:lnTo>
                      <a:pt x="374" y="169"/>
                    </a:lnTo>
                    <a:lnTo>
                      <a:pt x="376" y="162"/>
                    </a:lnTo>
                    <a:lnTo>
                      <a:pt x="376" y="156"/>
                    </a:lnTo>
                    <a:lnTo>
                      <a:pt x="378" y="150"/>
                    </a:lnTo>
                    <a:lnTo>
                      <a:pt x="378" y="145"/>
                    </a:lnTo>
                    <a:lnTo>
                      <a:pt x="380" y="137"/>
                    </a:lnTo>
                    <a:lnTo>
                      <a:pt x="378" y="128"/>
                    </a:lnTo>
                    <a:lnTo>
                      <a:pt x="376" y="120"/>
                    </a:lnTo>
                    <a:lnTo>
                      <a:pt x="374" y="111"/>
                    </a:lnTo>
                    <a:lnTo>
                      <a:pt x="374" y="101"/>
                    </a:lnTo>
                    <a:lnTo>
                      <a:pt x="369" y="92"/>
                    </a:lnTo>
                    <a:lnTo>
                      <a:pt x="365" y="82"/>
                    </a:lnTo>
                    <a:lnTo>
                      <a:pt x="357" y="73"/>
                    </a:lnTo>
                    <a:lnTo>
                      <a:pt x="350" y="63"/>
                    </a:lnTo>
                    <a:lnTo>
                      <a:pt x="350" y="65"/>
                    </a:lnTo>
                    <a:lnTo>
                      <a:pt x="353" y="74"/>
                    </a:lnTo>
                    <a:lnTo>
                      <a:pt x="353" y="80"/>
                    </a:lnTo>
                    <a:lnTo>
                      <a:pt x="353" y="88"/>
                    </a:lnTo>
                    <a:lnTo>
                      <a:pt x="353" y="95"/>
                    </a:lnTo>
                    <a:lnTo>
                      <a:pt x="353" y="105"/>
                    </a:lnTo>
                    <a:lnTo>
                      <a:pt x="351" y="111"/>
                    </a:lnTo>
                    <a:lnTo>
                      <a:pt x="350" y="120"/>
                    </a:lnTo>
                    <a:lnTo>
                      <a:pt x="346" y="128"/>
                    </a:lnTo>
                    <a:lnTo>
                      <a:pt x="342" y="137"/>
                    </a:lnTo>
                    <a:lnTo>
                      <a:pt x="334" y="145"/>
                    </a:lnTo>
                    <a:lnTo>
                      <a:pt x="329" y="150"/>
                    </a:lnTo>
                    <a:lnTo>
                      <a:pt x="317" y="156"/>
                    </a:lnTo>
                    <a:lnTo>
                      <a:pt x="308" y="162"/>
                    </a:lnTo>
                    <a:lnTo>
                      <a:pt x="304" y="158"/>
                    </a:lnTo>
                    <a:lnTo>
                      <a:pt x="298" y="150"/>
                    </a:lnTo>
                    <a:lnTo>
                      <a:pt x="296" y="145"/>
                    </a:lnTo>
                    <a:lnTo>
                      <a:pt x="293" y="137"/>
                    </a:lnTo>
                    <a:lnTo>
                      <a:pt x="289" y="130"/>
                    </a:lnTo>
                    <a:lnTo>
                      <a:pt x="287" y="122"/>
                    </a:lnTo>
                    <a:lnTo>
                      <a:pt x="285" y="112"/>
                    </a:lnTo>
                    <a:lnTo>
                      <a:pt x="285" y="103"/>
                    </a:lnTo>
                    <a:lnTo>
                      <a:pt x="287" y="93"/>
                    </a:lnTo>
                    <a:lnTo>
                      <a:pt x="291" y="84"/>
                    </a:lnTo>
                    <a:lnTo>
                      <a:pt x="296" y="73"/>
                    </a:lnTo>
                    <a:lnTo>
                      <a:pt x="304" y="61"/>
                    </a:lnTo>
                    <a:lnTo>
                      <a:pt x="313" y="52"/>
                    </a:lnTo>
                    <a:lnTo>
                      <a:pt x="329" y="40"/>
                    </a:lnTo>
                    <a:lnTo>
                      <a:pt x="327" y="38"/>
                    </a:lnTo>
                    <a:lnTo>
                      <a:pt x="323" y="35"/>
                    </a:lnTo>
                    <a:lnTo>
                      <a:pt x="315" y="29"/>
                    </a:lnTo>
                    <a:lnTo>
                      <a:pt x="306" y="23"/>
                    </a:lnTo>
                    <a:lnTo>
                      <a:pt x="298" y="19"/>
                    </a:lnTo>
                    <a:lnTo>
                      <a:pt x="293" y="17"/>
                    </a:lnTo>
                    <a:lnTo>
                      <a:pt x="285" y="14"/>
                    </a:lnTo>
                    <a:lnTo>
                      <a:pt x="277" y="10"/>
                    </a:lnTo>
                    <a:lnTo>
                      <a:pt x="268" y="8"/>
                    </a:lnTo>
                    <a:lnTo>
                      <a:pt x="260" y="4"/>
                    </a:lnTo>
                    <a:lnTo>
                      <a:pt x="251" y="2"/>
                    </a:lnTo>
                    <a:lnTo>
                      <a:pt x="241" y="2"/>
                    </a:lnTo>
                    <a:lnTo>
                      <a:pt x="241" y="4"/>
                    </a:lnTo>
                    <a:lnTo>
                      <a:pt x="245" y="10"/>
                    </a:lnTo>
                    <a:lnTo>
                      <a:pt x="247" y="19"/>
                    </a:lnTo>
                    <a:lnTo>
                      <a:pt x="251" y="27"/>
                    </a:lnTo>
                    <a:lnTo>
                      <a:pt x="253" y="38"/>
                    </a:lnTo>
                    <a:lnTo>
                      <a:pt x="256" y="50"/>
                    </a:lnTo>
                    <a:lnTo>
                      <a:pt x="258" y="65"/>
                    </a:lnTo>
                    <a:lnTo>
                      <a:pt x="258" y="78"/>
                    </a:lnTo>
                    <a:lnTo>
                      <a:pt x="258" y="92"/>
                    </a:lnTo>
                    <a:lnTo>
                      <a:pt x="255" y="105"/>
                    </a:lnTo>
                    <a:lnTo>
                      <a:pt x="251" y="120"/>
                    </a:lnTo>
                    <a:lnTo>
                      <a:pt x="243" y="135"/>
                    </a:lnTo>
                    <a:lnTo>
                      <a:pt x="232" y="150"/>
                    </a:lnTo>
                    <a:lnTo>
                      <a:pt x="218" y="162"/>
                    </a:lnTo>
                    <a:lnTo>
                      <a:pt x="201" y="177"/>
                    </a:lnTo>
                    <a:lnTo>
                      <a:pt x="201" y="173"/>
                    </a:lnTo>
                    <a:lnTo>
                      <a:pt x="199" y="171"/>
                    </a:lnTo>
                    <a:lnTo>
                      <a:pt x="196" y="168"/>
                    </a:lnTo>
                    <a:lnTo>
                      <a:pt x="192" y="162"/>
                    </a:lnTo>
                    <a:lnTo>
                      <a:pt x="186" y="152"/>
                    </a:lnTo>
                    <a:lnTo>
                      <a:pt x="182" y="143"/>
                    </a:lnTo>
                    <a:lnTo>
                      <a:pt x="179" y="131"/>
                    </a:lnTo>
                    <a:lnTo>
                      <a:pt x="175" y="122"/>
                    </a:lnTo>
                    <a:lnTo>
                      <a:pt x="171" y="107"/>
                    </a:lnTo>
                    <a:lnTo>
                      <a:pt x="169" y="95"/>
                    </a:lnTo>
                    <a:lnTo>
                      <a:pt x="169" y="80"/>
                    </a:lnTo>
                    <a:lnTo>
                      <a:pt x="171" y="65"/>
                    </a:lnTo>
                    <a:lnTo>
                      <a:pt x="175" y="50"/>
                    </a:lnTo>
                    <a:lnTo>
                      <a:pt x="182" y="33"/>
                    </a:lnTo>
                    <a:lnTo>
                      <a:pt x="192" y="17"/>
                    </a:lnTo>
                    <a:lnTo>
                      <a:pt x="205" y="2"/>
                    </a:lnTo>
                    <a:lnTo>
                      <a:pt x="203" y="0"/>
                    </a:lnTo>
                    <a:lnTo>
                      <a:pt x="198" y="0"/>
                    </a:lnTo>
                    <a:lnTo>
                      <a:pt x="190" y="0"/>
                    </a:lnTo>
                    <a:lnTo>
                      <a:pt x="180" y="0"/>
                    </a:lnTo>
                    <a:lnTo>
                      <a:pt x="167" y="0"/>
                    </a:lnTo>
                    <a:lnTo>
                      <a:pt x="156" y="0"/>
                    </a:lnTo>
                    <a:lnTo>
                      <a:pt x="142" y="0"/>
                    </a:lnTo>
                    <a:lnTo>
                      <a:pt x="133" y="4"/>
                    </a:lnTo>
                    <a:lnTo>
                      <a:pt x="133" y="6"/>
                    </a:lnTo>
                    <a:lnTo>
                      <a:pt x="139" y="17"/>
                    </a:lnTo>
                    <a:lnTo>
                      <a:pt x="140" y="23"/>
                    </a:lnTo>
                    <a:lnTo>
                      <a:pt x="142" y="33"/>
                    </a:lnTo>
                    <a:lnTo>
                      <a:pt x="144" y="40"/>
                    </a:lnTo>
                    <a:lnTo>
                      <a:pt x="148" y="54"/>
                    </a:lnTo>
                    <a:lnTo>
                      <a:pt x="148" y="63"/>
                    </a:lnTo>
                    <a:lnTo>
                      <a:pt x="148" y="74"/>
                    </a:lnTo>
                    <a:lnTo>
                      <a:pt x="144" y="88"/>
                    </a:lnTo>
                    <a:lnTo>
                      <a:pt x="142" y="101"/>
                    </a:lnTo>
                    <a:lnTo>
                      <a:pt x="139" y="114"/>
                    </a:lnTo>
                    <a:lnTo>
                      <a:pt x="131" y="130"/>
                    </a:lnTo>
                    <a:lnTo>
                      <a:pt x="121" y="143"/>
                    </a:lnTo>
                    <a:lnTo>
                      <a:pt x="112" y="158"/>
                    </a:lnTo>
                    <a:lnTo>
                      <a:pt x="108" y="154"/>
                    </a:lnTo>
                    <a:lnTo>
                      <a:pt x="102" y="147"/>
                    </a:lnTo>
                    <a:lnTo>
                      <a:pt x="99" y="139"/>
                    </a:lnTo>
                    <a:lnTo>
                      <a:pt x="97" y="131"/>
                    </a:lnTo>
                    <a:lnTo>
                      <a:pt x="93" y="122"/>
                    </a:lnTo>
                    <a:lnTo>
                      <a:pt x="91" y="114"/>
                    </a:lnTo>
                    <a:lnTo>
                      <a:pt x="87" y="103"/>
                    </a:lnTo>
                    <a:lnTo>
                      <a:pt x="83" y="92"/>
                    </a:lnTo>
                    <a:lnTo>
                      <a:pt x="83" y="78"/>
                    </a:lnTo>
                    <a:lnTo>
                      <a:pt x="85" y="67"/>
                    </a:lnTo>
                    <a:lnTo>
                      <a:pt x="87" y="54"/>
                    </a:lnTo>
                    <a:lnTo>
                      <a:pt x="91" y="38"/>
                    </a:lnTo>
                    <a:lnTo>
                      <a:pt x="97" y="23"/>
                    </a:lnTo>
                    <a:lnTo>
                      <a:pt x="106" y="10"/>
                    </a:lnTo>
                    <a:lnTo>
                      <a:pt x="102" y="10"/>
                    </a:lnTo>
                    <a:lnTo>
                      <a:pt x="99" y="10"/>
                    </a:lnTo>
                    <a:lnTo>
                      <a:pt x="93" y="12"/>
                    </a:lnTo>
                    <a:lnTo>
                      <a:pt x="85" y="16"/>
                    </a:lnTo>
                    <a:lnTo>
                      <a:pt x="76" y="17"/>
                    </a:lnTo>
                    <a:lnTo>
                      <a:pt x="66" y="23"/>
                    </a:lnTo>
                    <a:lnTo>
                      <a:pt x="55" y="29"/>
                    </a:lnTo>
                    <a:lnTo>
                      <a:pt x="45" y="36"/>
                    </a:lnTo>
                    <a:lnTo>
                      <a:pt x="45" y="38"/>
                    </a:lnTo>
                    <a:lnTo>
                      <a:pt x="51" y="44"/>
                    </a:lnTo>
                    <a:lnTo>
                      <a:pt x="55" y="50"/>
                    </a:lnTo>
                    <a:lnTo>
                      <a:pt x="59" y="61"/>
                    </a:lnTo>
                    <a:lnTo>
                      <a:pt x="61" y="67"/>
                    </a:lnTo>
                    <a:lnTo>
                      <a:pt x="61" y="74"/>
                    </a:lnTo>
                    <a:lnTo>
                      <a:pt x="61" y="80"/>
                    </a:lnTo>
                    <a:lnTo>
                      <a:pt x="63" y="88"/>
                    </a:lnTo>
                    <a:lnTo>
                      <a:pt x="61" y="95"/>
                    </a:lnTo>
                    <a:lnTo>
                      <a:pt x="59" y="101"/>
                    </a:lnTo>
                    <a:lnTo>
                      <a:pt x="55" y="109"/>
                    </a:lnTo>
                    <a:lnTo>
                      <a:pt x="51" y="116"/>
                    </a:lnTo>
                    <a:lnTo>
                      <a:pt x="49" y="116"/>
                    </a:lnTo>
                    <a:lnTo>
                      <a:pt x="45" y="114"/>
                    </a:lnTo>
                    <a:lnTo>
                      <a:pt x="40" y="109"/>
                    </a:lnTo>
                    <a:lnTo>
                      <a:pt x="34" y="105"/>
                    </a:lnTo>
                    <a:lnTo>
                      <a:pt x="26" y="95"/>
                    </a:lnTo>
                    <a:lnTo>
                      <a:pt x="25" y="86"/>
                    </a:lnTo>
                    <a:lnTo>
                      <a:pt x="21" y="80"/>
                    </a:lnTo>
                    <a:lnTo>
                      <a:pt x="21" y="74"/>
                    </a:lnTo>
                    <a:lnTo>
                      <a:pt x="21" y="67"/>
                    </a:lnTo>
                    <a:lnTo>
                      <a:pt x="23" y="59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8" name="Freeform 564"/>
              <p:cNvSpPr>
                <a:spLocks/>
              </p:cNvSpPr>
              <p:nvPr/>
            </p:nvSpPr>
            <p:spPr bwMode="auto">
              <a:xfrm rot="-9495803">
                <a:off x="3481" y="3932"/>
                <a:ext cx="88" cy="81"/>
              </a:xfrm>
              <a:custGeom>
                <a:avLst/>
                <a:gdLst>
                  <a:gd name="T0" fmla="*/ 1 w 682"/>
                  <a:gd name="T1" fmla="*/ 0 h 637"/>
                  <a:gd name="T2" fmla="*/ 1 w 682"/>
                  <a:gd name="T3" fmla="*/ 0 h 637"/>
                  <a:gd name="T4" fmla="*/ 1 w 682"/>
                  <a:gd name="T5" fmla="*/ 0 h 637"/>
                  <a:gd name="T6" fmla="*/ 1 w 682"/>
                  <a:gd name="T7" fmla="*/ 0 h 637"/>
                  <a:gd name="T8" fmla="*/ 1 w 682"/>
                  <a:gd name="T9" fmla="*/ 0 h 637"/>
                  <a:gd name="T10" fmla="*/ 1 w 682"/>
                  <a:gd name="T11" fmla="*/ 0 h 637"/>
                  <a:gd name="T12" fmla="*/ 1 w 682"/>
                  <a:gd name="T13" fmla="*/ 0 h 637"/>
                  <a:gd name="T14" fmla="*/ 1 w 682"/>
                  <a:gd name="T15" fmla="*/ 0 h 637"/>
                  <a:gd name="T16" fmla="*/ 1 w 682"/>
                  <a:gd name="T17" fmla="*/ 0 h 637"/>
                  <a:gd name="T18" fmla="*/ 1 w 682"/>
                  <a:gd name="T19" fmla="*/ 0 h 637"/>
                  <a:gd name="T20" fmla="*/ 1 w 682"/>
                  <a:gd name="T21" fmla="*/ 0 h 637"/>
                  <a:gd name="T22" fmla="*/ 1 w 682"/>
                  <a:gd name="T23" fmla="*/ 0 h 637"/>
                  <a:gd name="T24" fmla="*/ 1 w 682"/>
                  <a:gd name="T25" fmla="*/ 0 h 637"/>
                  <a:gd name="T26" fmla="*/ 1 w 682"/>
                  <a:gd name="T27" fmla="*/ 0 h 637"/>
                  <a:gd name="T28" fmla="*/ 1 w 682"/>
                  <a:gd name="T29" fmla="*/ 1 h 637"/>
                  <a:gd name="T30" fmla="*/ 1 w 682"/>
                  <a:gd name="T31" fmla="*/ 1 h 637"/>
                  <a:gd name="T32" fmla="*/ 1 w 682"/>
                  <a:gd name="T33" fmla="*/ 0 h 637"/>
                  <a:gd name="T34" fmla="*/ 1 w 682"/>
                  <a:gd name="T35" fmla="*/ 1 h 637"/>
                  <a:gd name="T36" fmla="*/ 1 w 682"/>
                  <a:gd name="T37" fmla="*/ 1 h 637"/>
                  <a:gd name="T38" fmla="*/ 1 w 682"/>
                  <a:gd name="T39" fmla="*/ 1 h 637"/>
                  <a:gd name="T40" fmla="*/ 1 w 682"/>
                  <a:gd name="T41" fmla="*/ 1 h 637"/>
                  <a:gd name="T42" fmla="*/ 1 w 682"/>
                  <a:gd name="T43" fmla="*/ 1 h 637"/>
                  <a:gd name="T44" fmla="*/ 1 w 682"/>
                  <a:gd name="T45" fmla="*/ 1 h 637"/>
                  <a:gd name="T46" fmla="*/ 1 w 682"/>
                  <a:gd name="T47" fmla="*/ 1 h 637"/>
                  <a:gd name="T48" fmla="*/ 1 w 682"/>
                  <a:gd name="T49" fmla="*/ 1 h 637"/>
                  <a:gd name="T50" fmla="*/ 1 w 682"/>
                  <a:gd name="T51" fmla="*/ 1 h 637"/>
                  <a:gd name="T52" fmla="*/ 1 w 682"/>
                  <a:gd name="T53" fmla="*/ 1 h 637"/>
                  <a:gd name="T54" fmla="*/ 1 w 682"/>
                  <a:gd name="T55" fmla="*/ 1 h 637"/>
                  <a:gd name="T56" fmla="*/ 1 w 682"/>
                  <a:gd name="T57" fmla="*/ 1 h 637"/>
                  <a:gd name="T58" fmla="*/ 1 w 682"/>
                  <a:gd name="T59" fmla="*/ 1 h 637"/>
                  <a:gd name="T60" fmla="*/ 1 w 682"/>
                  <a:gd name="T61" fmla="*/ 1 h 637"/>
                  <a:gd name="T62" fmla="*/ 1 w 682"/>
                  <a:gd name="T63" fmla="*/ 1 h 637"/>
                  <a:gd name="T64" fmla="*/ 1 w 682"/>
                  <a:gd name="T65" fmla="*/ 1 h 637"/>
                  <a:gd name="T66" fmla="*/ 1 w 682"/>
                  <a:gd name="T67" fmla="*/ 1 h 637"/>
                  <a:gd name="T68" fmla="*/ 1 w 682"/>
                  <a:gd name="T69" fmla="*/ 1 h 637"/>
                  <a:gd name="T70" fmla="*/ 1 w 682"/>
                  <a:gd name="T71" fmla="*/ 1 h 637"/>
                  <a:gd name="T72" fmla="*/ 1 w 682"/>
                  <a:gd name="T73" fmla="*/ 1 h 637"/>
                  <a:gd name="T74" fmla="*/ 1 w 682"/>
                  <a:gd name="T75" fmla="*/ 1 h 637"/>
                  <a:gd name="T76" fmla="*/ 1 w 682"/>
                  <a:gd name="T77" fmla="*/ 1 h 637"/>
                  <a:gd name="T78" fmla="*/ 1 w 682"/>
                  <a:gd name="T79" fmla="*/ 1 h 637"/>
                  <a:gd name="T80" fmla="*/ 1 w 682"/>
                  <a:gd name="T81" fmla="*/ 1 h 637"/>
                  <a:gd name="T82" fmla="*/ 0 w 682"/>
                  <a:gd name="T83" fmla="*/ 1 h 637"/>
                  <a:gd name="T84" fmla="*/ 0 w 682"/>
                  <a:gd name="T85" fmla="*/ 1 h 637"/>
                  <a:gd name="T86" fmla="*/ 1 w 682"/>
                  <a:gd name="T87" fmla="*/ 1 h 637"/>
                  <a:gd name="T88" fmla="*/ 1 w 682"/>
                  <a:gd name="T89" fmla="*/ 1 h 637"/>
                  <a:gd name="T90" fmla="*/ 0 w 682"/>
                  <a:gd name="T91" fmla="*/ 1 h 637"/>
                  <a:gd name="T92" fmla="*/ 0 w 682"/>
                  <a:gd name="T93" fmla="*/ 1 h 637"/>
                  <a:gd name="T94" fmla="*/ 1 w 682"/>
                  <a:gd name="T95" fmla="*/ 1 h 637"/>
                  <a:gd name="T96" fmla="*/ 1 w 682"/>
                  <a:gd name="T97" fmla="*/ 1 h 637"/>
                  <a:gd name="T98" fmla="*/ 0 w 682"/>
                  <a:gd name="T99" fmla="*/ 1 h 637"/>
                  <a:gd name="T100" fmla="*/ 0 w 682"/>
                  <a:gd name="T101" fmla="*/ 1 h 637"/>
                  <a:gd name="T102" fmla="*/ 1 w 682"/>
                  <a:gd name="T103" fmla="*/ 1 h 637"/>
                  <a:gd name="T104" fmla="*/ 1 w 682"/>
                  <a:gd name="T105" fmla="*/ 1 h 637"/>
                  <a:gd name="T106" fmla="*/ 0 w 682"/>
                  <a:gd name="T107" fmla="*/ 1 h 637"/>
                  <a:gd name="T108" fmla="*/ 0 w 682"/>
                  <a:gd name="T109" fmla="*/ 1 h 637"/>
                  <a:gd name="T110" fmla="*/ 1 w 682"/>
                  <a:gd name="T111" fmla="*/ 1 h 637"/>
                  <a:gd name="T112" fmla="*/ 1 w 682"/>
                  <a:gd name="T113" fmla="*/ 1 h 637"/>
                  <a:gd name="T114" fmla="*/ 1 w 682"/>
                  <a:gd name="T115" fmla="*/ 0 h 637"/>
                  <a:gd name="T116" fmla="*/ 1 w 682"/>
                  <a:gd name="T117" fmla="*/ 0 h 63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82"/>
                  <a:gd name="T178" fmla="*/ 0 h 637"/>
                  <a:gd name="T179" fmla="*/ 682 w 682"/>
                  <a:gd name="T180" fmla="*/ 637 h 63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82" h="637">
                    <a:moveTo>
                      <a:pt x="249" y="69"/>
                    </a:moveTo>
                    <a:lnTo>
                      <a:pt x="249" y="69"/>
                    </a:lnTo>
                    <a:lnTo>
                      <a:pt x="254" y="69"/>
                    </a:lnTo>
                    <a:lnTo>
                      <a:pt x="260" y="69"/>
                    </a:lnTo>
                    <a:lnTo>
                      <a:pt x="270" y="69"/>
                    </a:lnTo>
                    <a:lnTo>
                      <a:pt x="281" y="67"/>
                    </a:lnTo>
                    <a:lnTo>
                      <a:pt x="294" y="65"/>
                    </a:lnTo>
                    <a:lnTo>
                      <a:pt x="308" y="63"/>
                    </a:lnTo>
                    <a:lnTo>
                      <a:pt x="327" y="63"/>
                    </a:lnTo>
                    <a:lnTo>
                      <a:pt x="342" y="58"/>
                    </a:lnTo>
                    <a:lnTo>
                      <a:pt x="359" y="54"/>
                    </a:lnTo>
                    <a:lnTo>
                      <a:pt x="378" y="50"/>
                    </a:lnTo>
                    <a:lnTo>
                      <a:pt x="395" y="44"/>
                    </a:lnTo>
                    <a:lnTo>
                      <a:pt x="414" y="37"/>
                    </a:lnTo>
                    <a:lnTo>
                      <a:pt x="431" y="27"/>
                    </a:lnTo>
                    <a:lnTo>
                      <a:pt x="450" y="16"/>
                    </a:lnTo>
                    <a:lnTo>
                      <a:pt x="467" y="4"/>
                    </a:lnTo>
                    <a:lnTo>
                      <a:pt x="467" y="2"/>
                    </a:lnTo>
                    <a:lnTo>
                      <a:pt x="471" y="2"/>
                    </a:lnTo>
                    <a:lnTo>
                      <a:pt x="477" y="2"/>
                    </a:lnTo>
                    <a:lnTo>
                      <a:pt x="486" y="2"/>
                    </a:lnTo>
                    <a:lnTo>
                      <a:pt x="496" y="0"/>
                    </a:lnTo>
                    <a:lnTo>
                      <a:pt x="505" y="2"/>
                    </a:lnTo>
                    <a:lnTo>
                      <a:pt x="511" y="2"/>
                    </a:lnTo>
                    <a:lnTo>
                      <a:pt x="519" y="4"/>
                    </a:lnTo>
                    <a:lnTo>
                      <a:pt x="526" y="6"/>
                    </a:lnTo>
                    <a:lnTo>
                      <a:pt x="532" y="10"/>
                    </a:lnTo>
                    <a:lnTo>
                      <a:pt x="530" y="10"/>
                    </a:lnTo>
                    <a:lnTo>
                      <a:pt x="528" y="14"/>
                    </a:lnTo>
                    <a:lnTo>
                      <a:pt x="522" y="18"/>
                    </a:lnTo>
                    <a:lnTo>
                      <a:pt x="515" y="23"/>
                    </a:lnTo>
                    <a:lnTo>
                      <a:pt x="505" y="29"/>
                    </a:lnTo>
                    <a:lnTo>
                      <a:pt x="494" y="38"/>
                    </a:lnTo>
                    <a:lnTo>
                      <a:pt x="481" y="46"/>
                    </a:lnTo>
                    <a:lnTo>
                      <a:pt x="467" y="56"/>
                    </a:lnTo>
                    <a:lnTo>
                      <a:pt x="450" y="63"/>
                    </a:lnTo>
                    <a:lnTo>
                      <a:pt x="431" y="73"/>
                    </a:lnTo>
                    <a:lnTo>
                      <a:pt x="410" y="80"/>
                    </a:lnTo>
                    <a:lnTo>
                      <a:pt x="389" y="90"/>
                    </a:lnTo>
                    <a:lnTo>
                      <a:pt x="367" y="96"/>
                    </a:lnTo>
                    <a:lnTo>
                      <a:pt x="342" y="103"/>
                    </a:lnTo>
                    <a:lnTo>
                      <a:pt x="317" y="109"/>
                    </a:lnTo>
                    <a:lnTo>
                      <a:pt x="296" y="111"/>
                    </a:lnTo>
                    <a:lnTo>
                      <a:pt x="304" y="111"/>
                    </a:lnTo>
                    <a:lnTo>
                      <a:pt x="315" y="111"/>
                    </a:lnTo>
                    <a:lnTo>
                      <a:pt x="329" y="111"/>
                    </a:lnTo>
                    <a:lnTo>
                      <a:pt x="344" y="109"/>
                    </a:lnTo>
                    <a:lnTo>
                      <a:pt x="361" y="107"/>
                    </a:lnTo>
                    <a:lnTo>
                      <a:pt x="382" y="105"/>
                    </a:lnTo>
                    <a:lnTo>
                      <a:pt x="403" y="101"/>
                    </a:lnTo>
                    <a:lnTo>
                      <a:pt x="425" y="96"/>
                    </a:lnTo>
                    <a:lnTo>
                      <a:pt x="448" y="90"/>
                    </a:lnTo>
                    <a:lnTo>
                      <a:pt x="473" y="82"/>
                    </a:lnTo>
                    <a:lnTo>
                      <a:pt x="498" y="73"/>
                    </a:lnTo>
                    <a:lnTo>
                      <a:pt x="522" y="61"/>
                    </a:lnTo>
                    <a:lnTo>
                      <a:pt x="547" y="48"/>
                    </a:lnTo>
                    <a:lnTo>
                      <a:pt x="572" y="35"/>
                    </a:lnTo>
                    <a:lnTo>
                      <a:pt x="576" y="35"/>
                    </a:lnTo>
                    <a:lnTo>
                      <a:pt x="587" y="38"/>
                    </a:lnTo>
                    <a:lnTo>
                      <a:pt x="593" y="42"/>
                    </a:lnTo>
                    <a:lnTo>
                      <a:pt x="598" y="46"/>
                    </a:lnTo>
                    <a:lnTo>
                      <a:pt x="606" y="54"/>
                    </a:lnTo>
                    <a:lnTo>
                      <a:pt x="614" y="61"/>
                    </a:lnTo>
                    <a:lnTo>
                      <a:pt x="610" y="61"/>
                    </a:lnTo>
                    <a:lnTo>
                      <a:pt x="608" y="65"/>
                    </a:lnTo>
                    <a:lnTo>
                      <a:pt x="600" y="69"/>
                    </a:lnTo>
                    <a:lnTo>
                      <a:pt x="593" y="75"/>
                    </a:lnTo>
                    <a:lnTo>
                      <a:pt x="581" y="82"/>
                    </a:lnTo>
                    <a:lnTo>
                      <a:pt x="568" y="90"/>
                    </a:lnTo>
                    <a:lnTo>
                      <a:pt x="553" y="99"/>
                    </a:lnTo>
                    <a:lnTo>
                      <a:pt x="538" y="109"/>
                    </a:lnTo>
                    <a:lnTo>
                      <a:pt x="517" y="118"/>
                    </a:lnTo>
                    <a:lnTo>
                      <a:pt x="496" y="128"/>
                    </a:lnTo>
                    <a:lnTo>
                      <a:pt x="471" y="135"/>
                    </a:lnTo>
                    <a:lnTo>
                      <a:pt x="444" y="145"/>
                    </a:lnTo>
                    <a:lnTo>
                      <a:pt x="416" y="151"/>
                    </a:lnTo>
                    <a:lnTo>
                      <a:pt x="386" y="156"/>
                    </a:lnTo>
                    <a:lnTo>
                      <a:pt x="353" y="162"/>
                    </a:lnTo>
                    <a:lnTo>
                      <a:pt x="319" y="166"/>
                    </a:lnTo>
                    <a:lnTo>
                      <a:pt x="321" y="166"/>
                    </a:lnTo>
                    <a:lnTo>
                      <a:pt x="327" y="166"/>
                    </a:lnTo>
                    <a:lnTo>
                      <a:pt x="336" y="166"/>
                    </a:lnTo>
                    <a:lnTo>
                      <a:pt x="349" y="168"/>
                    </a:lnTo>
                    <a:lnTo>
                      <a:pt x="365" y="166"/>
                    </a:lnTo>
                    <a:lnTo>
                      <a:pt x="384" y="166"/>
                    </a:lnTo>
                    <a:lnTo>
                      <a:pt x="405" y="166"/>
                    </a:lnTo>
                    <a:lnTo>
                      <a:pt x="429" y="164"/>
                    </a:lnTo>
                    <a:lnTo>
                      <a:pt x="452" y="160"/>
                    </a:lnTo>
                    <a:lnTo>
                      <a:pt x="477" y="156"/>
                    </a:lnTo>
                    <a:lnTo>
                      <a:pt x="505" y="151"/>
                    </a:lnTo>
                    <a:lnTo>
                      <a:pt x="532" y="145"/>
                    </a:lnTo>
                    <a:lnTo>
                      <a:pt x="559" y="135"/>
                    </a:lnTo>
                    <a:lnTo>
                      <a:pt x="587" y="126"/>
                    </a:lnTo>
                    <a:lnTo>
                      <a:pt x="614" y="113"/>
                    </a:lnTo>
                    <a:lnTo>
                      <a:pt x="640" y="99"/>
                    </a:lnTo>
                    <a:lnTo>
                      <a:pt x="642" y="101"/>
                    </a:lnTo>
                    <a:lnTo>
                      <a:pt x="648" y="111"/>
                    </a:lnTo>
                    <a:lnTo>
                      <a:pt x="652" y="116"/>
                    </a:lnTo>
                    <a:lnTo>
                      <a:pt x="655" y="126"/>
                    </a:lnTo>
                    <a:lnTo>
                      <a:pt x="659" y="134"/>
                    </a:lnTo>
                    <a:lnTo>
                      <a:pt x="665" y="141"/>
                    </a:lnTo>
                    <a:lnTo>
                      <a:pt x="661" y="141"/>
                    </a:lnTo>
                    <a:lnTo>
                      <a:pt x="657" y="145"/>
                    </a:lnTo>
                    <a:lnTo>
                      <a:pt x="650" y="147"/>
                    </a:lnTo>
                    <a:lnTo>
                      <a:pt x="640" y="154"/>
                    </a:lnTo>
                    <a:lnTo>
                      <a:pt x="629" y="160"/>
                    </a:lnTo>
                    <a:lnTo>
                      <a:pt x="614" y="168"/>
                    </a:lnTo>
                    <a:lnTo>
                      <a:pt x="597" y="175"/>
                    </a:lnTo>
                    <a:lnTo>
                      <a:pt x="578" y="183"/>
                    </a:lnTo>
                    <a:lnTo>
                      <a:pt x="555" y="191"/>
                    </a:lnTo>
                    <a:lnTo>
                      <a:pt x="532" y="198"/>
                    </a:lnTo>
                    <a:lnTo>
                      <a:pt x="505" y="206"/>
                    </a:lnTo>
                    <a:lnTo>
                      <a:pt x="477" y="211"/>
                    </a:lnTo>
                    <a:lnTo>
                      <a:pt x="446" y="217"/>
                    </a:lnTo>
                    <a:lnTo>
                      <a:pt x="416" y="221"/>
                    </a:lnTo>
                    <a:lnTo>
                      <a:pt x="382" y="223"/>
                    </a:lnTo>
                    <a:lnTo>
                      <a:pt x="348" y="227"/>
                    </a:lnTo>
                    <a:lnTo>
                      <a:pt x="355" y="227"/>
                    </a:lnTo>
                    <a:lnTo>
                      <a:pt x="365" y="229"/>
                    </a:lnTo>
                    <a:lnTo>
                      <a:pt x="378" y="230"/>
                    </a:lnTo>
                    <a:lnTo>
                      <a:pt x="393" y="232"/>
                    </a:lnTo>
                    <a:lnTo>
                      <a:pt x="414" y="234"/>
                    </a:lnTo>
                    <a:lnTo>
                      <a:pt x="435" y="236"/>
                    </a:lnTo>
                    <a:lnTo>
                      <a:pt x="460" y="238"/>
                    </a:lnTo>
                    <a:lnTo>
                      <a:pt x="484" y="236"/>
                    </a:lnTo>
                    <a:lnTo>
                      <a:pt x="511" y="236"/>
                    </a:lnTo>
                    <a:lnTo>
                      <a:pt x="540" y="232"/>
                    </a:lnTo>
                    <a:lnTo>
                      <a:pt x="568" y="229"/>
                    </a:lnTo>
                    <a:lnTo>
                      <a:pt x="595" y="223"/>
                    </a:lnTo>
                    <a:lnTo>
                      <a:pt x="623" y="215"/>
                    </a:lnTo>
                    <a:lnTo>
                      <a:pt x="650" y="206"/>
                    </a:lnTo>
                    <a:lnTo>
                      <a:pt x="678" y="192"/>
                    </a:lnTo>
                    <a:lnTo>
                      <a:pt x="678" y="194"/>
                    </a:lnTo>
                    <a:lnTo>
                      <a:pt x="680" y="202"/>
                    </a:lnTo>
                    <a:lnTo>
                      <a:pt x="680" y="208"/>
                    </a:lnTo>
                    <a:lnTo>
                      <a:pt x="682" y="217"/>
                    </a:lnTo>
                    <a:lnTo>
                      <a:pt x="682" y="221"/>
                    </a:lnTo>
                    <a:lnTo>
                      <a:pt x="682" y="227"/>
                    </a:lnTo>
                    <a:lnTo>
                      <a:pt x="682" y="234"/>
                    </a:lnTo>
                    <a:lnTo>
                      <a:pt x="682" y="242"/>
                    </a:lnTo>
                    <a:lnTo>
                      <a:pt x="680" y="242"/>
                    </a:lnTo>
                    <a:lnTo>
                      <a:pt x="676" y="244"/>
                    </a:lnTo>
                    <a:lnTo>
                      <a:pt x="667" y="248"/>
                    </a:lnTo>
                    <a:lnTo>
                      <a:pt x="657" y="253"/>
                    </a:lnTo>
                    <a:lnTo>
                      <a:pt x="644" y="257"/>
                    </a:lnTo>
                    <a:lnTo>
                      <a:pt x="629" y="263"/>
                    </a:lnTo>
                    <a:lnTo>
                      <a:pt x="610" y="269"/>
                    </a:lnTo>
                    <a:lnTo>
                      <a:pt x="591" y="274"/>
                    </a:lnTo>
                    <a:lnTo>
                      <a:pt x="568" y="280"/>
                    </a:lnTo>
                    <a:lnTo>
                      <a:pt x="543" y="284"/>
                    </a:lnTo>
                    <a:lnTo>
                      <a:pt x="517" y="288"/>
                    </a:lnTo>
                    <a:lnTo>
                      <a:pt x="488" y="291"/>
                    </a:lnTo>
                    <a:lnTo>
                      <a:pt x="458" y="291"/>
                    </a:lnTo>
                    <a:lnTo>
                      <a:pt x="427" y="293"/>
                    </a:lnTo>
                    <a:lnTo>
                      <a:pt x="395" y="289"/>
                    </a:lnTo>
                    <a:lnTo>
                      <a:pt x="363" y="288"/>
                    </a:lnTo>
                    <a:lnTo>
                      <a:pt x="368" y="289"/>
                    </a:lnTo>
                    <a:lnTo>
                      <a:pt x="376" y="291"/>
                    </a:lnTo>
                    <a:lnTo>
                      <a:pt x="387" y="295"/>
                    </a:lnTo>
                    <a:lnTo>
                      <a:pt x="401" y="299"/>
                    </a:lnTo>
                    <a:lnTo>
                      <a:pt x="418" y="303"/>
                    </a:lnTo>
                    <a:lnTo>
                      <a:pt x="435" y="305"/>
                    </a:lnTo>
                    <a:lnTo>
                      <a:pt x="458" y="308"/>
                    </a:lnTo>
                    <a:lnTo>
                      <a:pt x="481" y="310"/>
                    </a:lnTo>
                    <a:lnTo>
                      <a:pt x="505" y="312"/>
                    </a:lnTo>
                    <a:lnTo>
                      <a:pt x="528" y="312"/>
                    </a:lnTo>
                    <a:lnTo>
                      <a:pt x="557" y="314"/>
                    </a:lnTo>
                    <a:lnTo>
                      <a:pt x="585" y="310"/>
                    </a:lnTo>
                    <a:lnTo>
                      <a:pt x="614" y="308"/>
                    </a:lnTo>
                    <a:lnTo>
                      <a:pt x="642" y="303"/>
                    </a:lnTo>
                    <a:lnTo>
                      <a:pt x="671" y="295"/>
                    </a:lnTo>
                    <a:lnTo>
                      <a:pt x="671" y="301"/>
                    </a:lnTo>
                    <a:lnTo>
                      <a:pt x="669" y="305"/>
                    </a:lnTo>
                    <a:lnTo>
                      <a:pt x="667" y="314"/>
                    </a:lnTo>
                    <a:lnTo>
                      <a:pt x="663" y="320"/>
                    </a:lnTo>
                    <a:lnTo>
                      <a:pt x="659" y="329"/>
                    </a:lnTo>
                    <a:lnTo>
                      <a:pt x="654" y="335"/>
                    </a:lnTo>
                    <a:lnTo>
                      <a:pt x="648" y="345"/>
                    </a:lnTo>
                    <a:lnTo>
                      <a:pt x="646" y="345"/>
                    </a:lnTo>
                    <a:lnTo>
                      <a:pt x="642" y="345"/>
                    </a:lnTo>
                    <a:lnTo>
                      <a:pt x="635" y="346"/>
                    </a:lnTo>
                    <a:lnTo>
                      <a:pt x="629" y="350"/>
                    </a:lnTo>
                    <a:lnTo>
                      <a:pt x="617" y="352"/>
                    </a:lnTo>
                    <a:lnTo>
                      <a:pt x="604" y="354"/>
                    </a:lnTo>
                    <a:lnTo>
                      <a:pt x="591" y="356"/>
                    </a:lnTo>
                    <a:lnTo>
                      <a:pt x="574" y="360"/>
                    </a:lnTo>
                    <a:lnTo>
                      <a:pt x="555" y="362"/>
                    </a:lnTo>
                    <a:lnTo>
                      <a:pt x="534" y="364"/>
                    </a:lnTo>
                    <a:lnTo>
                      <a:pt x="511" y="364"/>
                    </a:lnTo>
                    <a:lnTo>
                      <a:pt x="486" y="364"/>
                    </a:lnTo>
                    <a:lnTo>
                      <a:pt x="460" y="362"/>
                    </a:lnTo>
                    <a:lnTo>
                      <a:pt x="431" y="360"/>
                    </a:lnTo>
                    <a:lnTo>
                      <a:pt x="401" y="354"/>
                    </a:lnTo>
                    <a:lnTo>
                      <a:pt x="370" y="350"/>
                    </a:lnTo>
                    <a:lnTo>
                      <a:pt x="374" y="352"/>
                    </a:lnTo>
                    <a:lnTo>
                      <a:pt x="378" y="354"/>
                    </a:lnTo>
                    <a:lnTo>
                      <a:pt x="387" y="360"/>
                    </a:lnTo>
                    <a:lnTo>
                      <a:pt x="395" y="364"/>
                    </a:lnTo>
                    <a:lnTo>
                      <a:pt x="408" y="369"/>
                    </a:lnTo>
                    <a:lnTo>
                      <a:pt x="420" y="373"/>
                    </a:lnTo>
                    <a:lnTo>
                      <a:pt x="437" y="381"/>
                    </a:lnTo>
                    <a:lnTo>
                      <a:pt x="454" y="384"/>
                    </a:lnTo>
                    <a:lnTo>
                      <a:pt x="471" y="390"/>
                    </a:lnTo>
                    <a:lnTo>
                      <a:pt x="490" y="396"/>
                    </a:lnTo>
                    <a:lnTo>
                      <a:pt x="513" y="400"/>
                    </a:lnTo>
                    <a:lnTo>
                      <a:pt x="534" y="402"/>
                    </a:lnTo>
                    <a:lnTo>
                      <a:pt x="559" y="405"/>
                    </a:lnTo>
                    <a:lnTo>
                      <a:pt x="585" y="407"/>
                    </a:lnTo>
                    <a:lnTo>
                      <a:pt x="614" y="409"/>
                    </a:lnTo>
                    <a:lnTo>
                      <a:pt x="614" y="411"/>
                    </a:lnTo>
                    <a:lnTo>
                      <a:pt x="619" y="417"/>
                    </a:lnTo>
                    <a:lnTo>
                      <a:pt x="623" y="421"/>
                    </a:lnTo>
                    <a:lnTo>
                      <a:pt x="627" y="424"/>
                    </a:lnTo>
                    <a:lnTo>
                      <a:pt x="631" y="430"/>
                    </a:lnTo>
                    <a:lnTo>
                      <a:pt x="635" y="438"/>
                    </a:lnTo>
                    <a:lnTo>
                      <a:pt x="636" y="443"/>
                    </a:lnTo>
                    <a:lnTo>
                      <a:pt x="640" y="451"/>
                    </a:lnTo>
                    <a:lnTo>
                      <a:pt x="644" y="461"/>
                    </a:lnTo>
                    <a:lnTo>
                      <a:pt x="646" y="470"/>
                    </a:lnTo>
                    <a:lnTo>
                      <a:pt x="646" y="478"/>
                    </a:lnTo>
                    <a:lnTo>
                      <a:pt x="646" y="489"/>
                    </a:lnTo>
                    <a:lnTo>
                      <a:pt x="644" y="499"/>
                    </a:lnTo>
                    <a:lnTo>
                      <a:pt x="642" y="512"/>
                    </a:lnTo>
                    <a:lnTo>
                      <a:pt x="638" y="510"/>
                    </a:lnTo>
                    <a:lnTo>
                      <a:pt x="631" y="508"/>
                    </a:lnTo>
                    <a:lnTo>
                      <a:pt x="623" y="506"/>
                    </a:lnTo>
                    <a:lnTo>
                      <a:pt x="617" y="504"/>
                    </a:lnTo>
                    <a:lnTo>
                      <a:pt x="612" y="502"/>
                    </a:lnTo>
                    <a:lnTo>
                      <a:pt x="606" y="500"/>
                    </a:lnTo>
                    <a:lnTo>
                      <a:pt x="598" y="497"/>
                    </a:lnTo>
                    <a:lnTo>
                      <a:pt x="593" y="489"/>
                    </a:lnTo>
                    <a:lnTo>
                      <a:pt x="587" y="483"/>
                    </a:lnTo>
                    <a:lnTo>
                      <a:pt x="583" y="478"/>
                    </a:lnTo>
                    <a:lnTo>
                      <a:pt x="578" y="468"/>
                    </a:lnTo>
                    <a:lnTo>
                      <a:pt x="576" y="457"/>
                    </a:lnTo>
                    <a:lnTo>
                      <a:pt x="574" y="445"/>
                    </a:lnTo>
                    <a:lnTo>
                      <a:pt x="576" y="432"/>
                    </a:lnTo>
                    <a:lnTo>
                      <a:pt x="524" y="428"/>
                    </a:lnTo>
                    <a:lnTo>
                      <a:pt x="526" y="428"/>
                    </a:lnTo>
                    <a:lnTo>
                      <a:pt x="534" y="434"/>
                    </a:lnTo>
                    <a:lnTo>
                      <a:pt x="538" y="438"/>
                    </a:lnTo>
                    <a:lnTo>
                      <a:pt x="543" y="443"/>
                    </a:lnTo>
                    <a:lnTo>
                      <a:pt x="549" y="451"/>
                    </a:lnTo>
                    <a:lnTo>
                      <a:pt x="555" y="459"/>
                    </a:lnTo>
                    <a:lnTo>
                      <a:pt x="559" y="466"/>
                    </a:lnTo>
                    <a:lnTo>
                      <a:pt x="562" y="478"/>
                    </a:lnTo>
                    <a:lnTo>
                      <a:pt x="564" y="489"/>
                    </a:lnTo>
                    <a:lnTo>
                      <a:pt x="568" y="504"/>
                    </a:lnTo>
                    <a:lnTo>
                      <a:pt x="568" y="519"/>
                    </a:lnTo>
                    <a:lnTo>
                      <a:pt x="566" y="538"/>
                    </a:lnTo>
                    <a:lnTo>
                      <a:pt x="562" y="559"/>
                    </a:lnTo>
                    <a:lnTo>
                      <a:pt x="557" y="580"/>
                    </a:lnTo>
                    <a:lnTo>
                      <a:pt x="553" y="578"/>
                    </a:lnTo>
                    <a:lnTo>
                      <a:pt x="541" y="575"/>
                    </a:lnTo>
                    <a:lnTo>
                      <a:pt x="534" y="569"/>
                    </a:lnTo>
                    <a:lnTo>
                      <a:pt x="526" y="565"/>
                    </a:lnTo>
                    <a:lnTo>
                      <a:pt x="519" y="557"/>
                    </a:lnTo>
                    <a:lnTo>
                      <a:pt x="513" y="552"/>
                    </a:lnTo>
                    <a:lnTo>
                      <a:pt x="505" y="540"/>
                    </a:lnTo>
                    <a:lnTo>
                      <a:pt x="498" y="531"/>
                    </a:lnTo>
                    <a:lnTo>
                      <a:pt x="492" y="518"/>
                    </a:lnTo>
                    <a:lnTo>
                      <a:pt x="488" y="504"/>
                    </a:lnTo>
                    <a:lnTo>
                      <a:pt x="484" y="487"/>
                    </a:lnTo>
                    <a:lnTo>
                      <a:pt x="484" y="470"/>
                    </a:lnTo>
                    <a:lnTo>
                      <a:pt x="484" y="449"/>
                    </a:lnTo>
                    <a:lnTo>
                      <a:pt x="490" y="428"/>
                    </a:lnTo>
                    <a:lnTo>
                      <a:pt x="486" y="426"/>
                    </a:lnTo>
                    <a:lnTo>
                      <a:pt x="483" y="426"/>
                    </a:lnTo>
                    <a:lnTo>
                      <a:pt x="475" y="424"/>
                    </a:lnTo>
                    <a:lnTo>
                      <a:pt x="467" y="422"/>
                    </a:lnTo>
                    <a:lnTo>
                      <a:pt x="458" y="421"/>
                    </a:lnTo>
                    <a:lnTo>
                      <a:pt x="450" y="421"/>
                    </a:lnTo>
                    <a:lnTo>
                      <a:pt x="444" y="421"/>
                    </a:lnTo>
                    <a:lnTo>
                      <a:pt x="441" y="421"/>
                    </a:lnTo>
                    <a:lnTo>
                      <a:pt x="443" y="422"/>
                    </a:lnTo>
                    <a:lnTo>
                      <a:pt x="444" y="426"/>
                    </a:lnTo>
                    <a:lnTo>
                      <a:pt x="450" y="434"/>
                    </a:lnTo>
                    <a:lnTo>
                      <a:pt x="454" y="441"/>
                    </a:lnTo>
                    <a:lnTo>
                      <a:pt x="460" y="451"/>
                    </a:lnTo>
                    <a:lnTo>
                      <a:pt x="462" y="461"/>
                    </a:lnTo>
                    <a:lnTo>
                      <a:pt x="469" y="476"/>
                    </a:lnTo>
                    <a:lnTo>
                      <a:pt x="471" y="487"/>
                    </a:lnTo>
                    <a:lnTo>
                      <a:pt x="475" y="502"/>
                    </a:lnTo>
                    <a:lnTo>
                      <a:pt x="475" y="519"/>
                    </a:lnTo>
                    <a:lnTo>
                      <a:pt x="475" y="538"/>
                    </a:lnTo>
                    <a:lnTo>
                      <a:pt x="471" y="556"/>
                    </a:lnTo>
                    <a:lnTo>
                      <a:pt x="469" y="578"/>
                    </a:lnTo>
                    <a:lnTo>
                      <a:pt x="462" y="599"/>
                    </a:lnTo>
                    <a:lnTo>
                      <a:pt x="452" y="622"/>
                    </a:lnTo>
                    <a:lnTo>
                      <a:pt x="450" y="620"/>
                    </a:lnTo>
                    <a:lnTo>
                      <a:pt x="446" y="618"/>
                    </a:lnTo>
                    <a:lnTo>
                      <a:pt x="441" y="614"/>
                    </a:lnTo>
                    <a:lnTo>
                      <a:pt x="435" y="609"/>
                    </a:lnTo>
                    <a:lnTo>
                      <a:pt x="425" y="599"/>
                    </a:lnTo>
                    <a:lnTo>
                      <a:pt x="418" y="592"/>
                    </a:lnTo>
                    <a:lnTo>
                      <a:pt x="410" y="580"/>
                    </a:lnTo>
                    <a:lnTo>
                      <a:pt x="403" y="569"/>
                    </a:lnTo>
                    <a:lnTo>
                      <a:pt x="395" y="554"/>
                    </a:lnTo>
                    <a:lnTo>
                      <a:pt x="387" y="537"/>
                    </a:lnTo>
                    <a:lnTo>
                      <a:pt x="384" y="519"/>
                    </a:lnTo>
                    <a:lnTo>
                      <a:pt x="382" y="500"/>
                    </a:lnTo>
                    <a:lnTo>
                      <a:pt x="380" y="478"/>
                    </a:lnTo>
                    <a:lnTo>
                      <a:pt x="382" y="457"/>
                    </a:lnTo>
                    <a:lnTo>
                      <a:pt x="387" y="432"/>
                    </a:lnTo>
                    <a:lnTo>
                      <a:pt x="397" y="405"/>
                    </a:lnTo>
                    <a:lnTo>
                      <a:pt x="395" y="405"/>
                    </a:lnTo>
                    <a:lnTo>
                      <a:pt x="393" y="409"/>
                    </a:lnTo>
                    <a:lnTo>
                      <a:pt x="387" y="413"/>
                    </a:lnTo>
                    <a:lnTo>
                      <a:pt x="384" y="421"/>
                    </a:lnTo>
                    <a:lnTo>
                      <a:pt x="378" y="428"/>
                    </a:lnTo>
                    <a:lnTo>
                      <a:pt x="372" y="441"/>
                    </a:lnTo>
                    <a:lnTo>
                      <a:pt x="368" y="453"/>
                    </a:lnTo>
                    <a:lnTo>
                      <a:pt x="365" y="468"/>
                    </a:lnTo>
                    <a:lnTo>
                      <a:pt x="361" y="483"/>
                    </a:lnTo>
                    <a:lnTo>
                      <a:pt x="359" y="500"/>
                    </a:lnTo>
                    <a:lnTo>
                      <a:pt x="359" y="519"/>
                    </a:lnTo>
                    <a:lnTo>
                      <a:pt x="365" y="540"/>
                    </a:lnTo>
                    <a:lnTo>
                      <a:pt x="368" y="563"/>
                    </a:lnTo>
                    <a:lnTo>
                      <a:pt x="380" y="586"/>
                    </a:lnTo>
                    <a:lnTo>
                      <a:pt x="393" y="611"/>
                    </a:lnTo>
                    <a:lnTo>
                      <a:pt x="410" y="637"/>
                    </a:lnTo>
                    <a:lnTo>
                      <a:pt x="408" y="635"/>
                    </a:lnTo>
                    <a:lnTo>
                      <a:pt x="405" y="632"/>
                    </a:lnTo>
                    <a:lnTo>
                      <a:pt x="395" y="624"/>
                    </a:lnTo>
                    <a:lnTo>
                      <a:pt x="387" y="618"/>
                    </a:lnTo>
                    <a:lnTo>
                      <a:pt x="372" y="609"/>
                    </a:lnTo>
                    <a:lnTo>
                      <a:pt x="359" y="599"/>
                    </a:lnTo>
                    <a:lnTo>
                      <a:pt x="342" y="590"/>
                    </a:lnTo>
                    <a:lnTo>
                      <a:pt x="323" y="582"/>
                    </a:lnTo>
                    <a:lnTo>
                      <a:pt x="300" y="575"/>
                    </a:lnTo>
                    <a:lnTo>
                      <a:pt x="279" y="569"/>
                    </a:lnTo>
                    <a:lnTo>
                      <a:pt x="254" y="565"/>
                    </a:lnTo>
                    <a:lnTo>
                      <a:pt x="230" y="565"/>
                    </a:lnTo>
                    <a:lnTo>
                      <a:pt x="203" y="567"/>
                    </a:lnTo>
                    <a:lnTo>
                      <a:pt x="176" y="575"/>
                    </a:lnTo>
                    <a:lnTo>
                      <a:pt x="148" y="584"/>
                    </a:lnTo>
                    <a:lnTo>
                      <a:pt x="121" y="601"/>
                    </a:lnTo>
                    <a:lnTo>
                      <a:pt x="121" y="599"/>
                    </a:lnTo>
                    <a:lnTo>
                      <a:pt x="123" y="595"/>
                    </a:lnTo>
                    <a:lnTo>
                      <a:pt x="127" y="590"/>
                    </a:lnTo>
                    <a:lnTo>
                      <a:pt x="133" y="584"/>
                    </a:lnTo>
                    <a:lnTo>
                      <a:pt x="140" y="576"/>
                    </a:lnTo>
                    <a:lnTo>
                      <a:pt x="150" y="569"/>
                    </a:lnTo>
                    <a:lnTo>
                      <a:pt x="161" y="561"/>
                    </a:lnTo>
                    <a:lnTo>
                      <a:pt x="175" y="554"/>
                    </a:lnTo>
                    <a:lnTo>
                      <a:pt x="188" y="546"/>
                    </a:lnTo>
                    <a:lnTo>
                      <a:pt x="205" y="540"/>
                    </a:lnTo>
                    <a:lnTo>
                      <a:pt x="222" y="535"/>
                    </a:lnTo>
                    <a:lnTo>
                      <a:pt x="243" y="535"/>
                    </a:lnTo>
                    <a:lnTo>
                      <a:pt x="264" y="533"/>
                    </a:lnTo>
                    <a:lnTo>
                      <a:pt x="289" y="537"/>
                    </a:lnTo>
                    <a:lnTo>
                      <a:pt x="313" y="544"/>
                    </a:lnTo>
                    <a:lnTo>
                      <a:pt x="342" y="554"/>
                    </a:lnTo>
                    <a:lnTo>
                      <a:pt x="338" y="552"/>
                    </a:lnTo>
                    <a:lnTo>
                      <a:pt x="336" y="550"/>
                    </a:lnTo>
                    <a:lnTo>
                      <a:pt x="329" y="546"/>
                    </a:lnTo>
                    <a:lnTo>
                      <a:pt x="321" y="542"/>
                    </a:lnTo>
                    <a:lnTo>
                      <a:pt x="310" y="537"/>
                    </a:lnTo>
                    <a:lnTo>
                      <a:pt x="298" y="533"/>
                    </a:lnTo>
                    <a:lnTo>
                      <a:pt x="283" y="527"/>
                    </a:lnTo>
                    <a:lnTo>
                      <a:pt x="268" y="525"/>
                    </a:lnTo>
                    <a:lnTo>
                      <a:pt x="249" y="521"/>
                    </a:lnTo>
                    <a:lnTo>
                      <a:pt x="230" y="519"/>
                    </a:lnTo>
                    <a:lnTo>
                      <a:pt x="207" y="521"/>
                    </a:lnTo>
                    <a:lnTo>
                      <a:pt x="186" y="525"/>
                    </a:lnTo>
                    <a:lnTo>
                      <a:pt x="161" y="533"/>
                    </a:lnTo>
                    <a:lnTo>
                      <a:pt x="137" y="542"/>
                    </a:lnTo>
                    <a:lnTo>
                      <a:pt x="112" y="556"/>
                    </a:lnTo>
                    <a:lnTo>
                      <a:pt x="85" y="573"/>
                    </a:lnTo>
                    <a:lnTo>
                      <a:pt x="85" y="571"/>
                    </a:lnTo>
                    <a:lnTo>
                      <a:pt x="89" y="567"/>
                    </a:lnTo>
                    <a:lnTo>
                      <a:pt x="95" y="561"/>
                    </a:lnTo>
                    <a:lnTo>
                      <a:pt x="102" y="556"/>
                    </a:lnTo>
                    <a:lnTo>
                      <a:pt x="112" y="548"/>
                    </a:lnTo>
                    <a:lnTo>
                      <a:pt x="123" y="538"/>
                    </a:lnTo>
                    <a:lnTo>
                      <a:pt x="137" y="531"/>
                    </a:lnTo>
                    <a:lnTo>
                      <a:pt x="152" y="523"/>
                    </a:lnTo>
                    <a:lnTo>
                      <a:pt x="169" y="516"/>
                    </a:lnTo>
                    <a:lnTo>
                      <a:pt x="188" y="508"/>
                    </a:lnTo>
                    <a:lnTo>
                      <a:pt x="207" y="504"/>
                    </a:lnTo>
                    <a:lnTo>
                      <a:pt x="230" y="502"/>
                    </a:lnTo>
                    <a:lnTo>
                      <a:pt x="253" y="500"/>
                    </a:lnTo>
                    <a:lnTo>
                      <a:pt x="279" y="502"/>
                    </a:lnTo>
                    <a:lnTo>
                      <a:pt x="304" y="508"/>
                    </a:lnTo>
                    <a:lnTo>
                      <a:pt x="332" y="518"/>
                    </a:lnTo>
                    <a:lnTo>
                      <a:pt x="330" y="514"/>
                    </a:lnTo>
                    <a:lnTo>
                      <a:pt x="325" y="512"/>
                    </a:lnTo>
                    <a:lnTo>
                      <a:pt x="317" y="508"/>
                    </a:lnTo>
                    <a:lnTo>
                      <a:pt x="306" y="502"/>
                    </a:lnTo>
                    <a:lnTo>
                      <a:pt x="291" y="497"/>
                    </a:lnTo>
                    <a:lnTo>
                      <a:pt x="275" y="493"/>
                    </a:lnTo>
                    <a:lnTo>
                      <a:pt x="256" y="489"/>
                    </a:lnTo>
                    <a:lnTo>
                      <a:pt x="237" y="487"/>
                    </a:lnTo>
                    <a:lnTo>
                      <a:pt x="215" y="483"/>
                    </a:lnTo>
                    <a:lnTo>
                      <a:pt x="192" y="483"/>
                    </a:lnTo>
                    <a:lnTo>
                      <a:pt x="167" y="487"/>
                    </a:lnTo>
                    <a:lnTo>
                      <a:pt x="144" y="493"/>
                    </a:lnTo>
                    <a:lnTo>
                      <a:pt x="118" y="502"/>
                    </a:lnTo>
                    <a:lnTo>
                      <a:pt x="93" y="518"/>
                    </a:lnTo>
                    <a:lnTo>
                      <a:pt x="68" y="535"/>
                    </a:lnTo>
                    <a:lnTo>
                      <a:pt x="45" y="557"/>
                    </a:lnTo>
                    <a:lnTo>
                      <a:pt x="45" y="556"/>
                    </a:lnTo>
                    <a:lnTo>
                      <a:pt x="49" y="550"/>
                    </a:lnTo>
                    <a:lnTo>
                      <a:pt x="55" y="540"/>
                    </a:lnTo>
                    <a:lnTo>
                      <a:pt x="62" y="533"/>
                    </a:lnTo>
                    <a:lnTo>
                      <a:pt x="72" y="519"/>
                    </a:lnTo>
                    <a:lnTo>
                      <a:pt x="83" y="508"/>
                    </a:lnTo>
                    <a:lnTo>
                      <a:pt x="97" y="497"/>
                    </a:lnTo>
                    <a:lnTo>
                      <a:pt x="116" y="485"/>
                    </a:lnTo>
                    <a:lnTo>
                      <a:pt x="135" y="472"/>
                    </a:lnTo>
                    <a:lnTo>
                      <a:pt x="157" y="462"/>
                    </a:lnTo>
                    <a:lnTo>
                      <a:pt x="180" y="455"/>
                    </a:lnTo>
                    <a:lnTo>
                      <a:pt x="209" y="451"/>
                    </a:lnTo>
                    <a:lnTo>
                      <a:pt x="235" y="449"/>
                    </a:lnTo>
                    <a:lnTo>
                      <a:pt x="268" y="453"/>
                    </a:lnTo>
                    <a:lnTo>
                      <a:pt x="302" y="461"/>
                    </a:lnTo>
                    <a:lnTo>
                      <a:pt x="338" y="474"/>
                    </a:lnTo>
                    <a:lnTo>
                      <a:pt x="336" y="472"/>
                    </a:lnTo>
                    <a:lnTo>
                      <a:pt x="330" y="468"/>
                    </a:lnTo>
                    <a:lnTo>
                      <a:pt x="321" y="462"/>
                    </a:lnTo>
                    <a:lnTo>
                      <a:pt x="308" y="457"/>
                    </a:lnTo>
                    <a:lnTo>
                      <a:pt x="291" y="451"/>
                    </a:lnTo>
                    <a:lnTo>
                      <a:pt x="273" y="443"/>
                    </a:lnTo>
                    <a:lnTo>
                      <a:pt x="253" y="438"/>
                    </a:lnTo>
                    <a:lnTo>
                      <a:pt x="230" y="436"/>
                    </a:lnTo>
                    <a:lnTo>
                      <a:pt x="205" y="434"/>
                    </a:lnTo>
                    <a:lnTo>
                      <a:pt x="178" y="436"/>
                    </a:lnTo>
                    <a:lnTo>
                      <a:pt x="148" y="440"/>
                    </a:lnTo>
                    <a:lnTo>
                      <a:pt x="121" y="449"/>
                    </a:lnTo>
                    <a:lnTo>
                      <a:pt x="91" y="461"/>
                    </a:lnTo>
                    <a:lnTo>
                      <a:pt x="61" y="480"/>
                    </a:lnTo>
                    <a:lnTo>
                      <a:pt x="30" y="504"/>
                    </a:lnTo>
                    <a:lnTo>
                      <a:pt x="0" y="535"/>
                    </a:lnTo>
                    <a:lnTo>
                      <a:pt x="0" y="533"/>
                    </a:lnTo>
                    <a:lnTo>
                      <a:pt x="4" y="525"/>
                    </a:lnTo>
                    <a:lnTo>
                      <a:pt x="9" y="516"/>
                    </a:lnTo>
                    <a:lnTo>
                      <a:pt x="19" y="504"/>
                    </a:lnTo>
                    <a:lnTo>
                      <a:pt x="30" y="489"/>
                    </a:lnTo>
                    <a:lnTo>
                      <a:pt x="45" y="476"/>
                    </a:lnTo>
                    <a:lnTo>
                      <a:pt x="62" y="461"/>
                    </a:lnTo>
                    <a:lnTo>
                      <a:pt x="83" y="445"/>
                    </a:lnTo>
                    <a:lnTo>
                      <a:pt x="106" y="430"/>
                    </a:lnTo>
                    <a:lnTo>
                      <a:pt x="133" y="419"/>
                    </a:lnTo>
                    <a:lnTo>
                      <a:pt x="161" y="409"/>
                    </a:lnTo>
                    <a:lnTo>
                      <a:pt x="194" y="403"/>
                    </a:lnTo>
                    <a:lnTo>
                      <a:pt x="226" y="402"/>
                    </a:lnTo>
                    <a:lnTo>
                      <a:pt x="264" y="405"/>
                    </a:lnTo>
                    <a:lnTo>
                      <a:pt x="306" y="413"/>
                    </a:lnTo>
                    <a:lnTo>
                      <a:pt x="349" y="428"/>
                    </a:lnTo>
                    <a:lnTo>
                      <a:pt x="349" y="426"/>
                    </a:lnTo>
                    <a:lnTo>
                      <a:pt x="349" y="421"/>
                    </a:lnTo>
                    <a:lnTo>
                      <a:pt x="349" y="413"/>
                    </a:lnTo>
                    <a:lnTo>
                      <a:pt x="351" y="402"/>
                    </a:lnTo>
                    <a:lnTo>
                      <a:pt x="349" y="388"/>
                    </a:lnTo>
                    <a:lnTo>
                      <a:pt x="349" y="373"/>
                    </a:lnTo>
                    <a:lnTo>
                      <a:pt x="348" y="356"/>
                    </a:lnTo>
                    <a:lnTo>
                      <a:pt x="348" y="337"/>
                    </a:lnTo>
                    <a:lnTo>
                      <a:pt x="342" y="314"/>
                    </a:lnTo>
                    <a:lnTo>
                      <a:pt x="338" y="293"/>
                    </a:lnTo>
                    <a:lnTo>
                      <a:pt x="334" y="269"/>
                    </a:lnTo>
                    <a:lnTo>
                      <a:pt x="329" y="246"/>
                    </a:lnTo>
                    <a:lnTo>
                      <a:pt x="319" y="221"/>
                    </a:lnTo>
                    <a:lnTo>
                      <a:pt x="308" y="194"/>
                    </a:lnTo>
                    <a:lnTo>
                      <a:pt x="296" y="170"/>
                    </a:lnTo>
                    <a:lnTo>
                      <a:pt x="281" y="145"/>
                    </a:lnTo>
                    <a:lnTo>
                      <a:pt x="279" y="141"/>
                    </a:lnTo>
                    <a:lnTo>
                      <a:pt x="275" y="134"/>
                    </a:lnTo>
                    <a:lnTo>
                      <a:pt x="270" y="124"/>
                    </a:lnTo>
                    <a:lnTo>
                      <a:pt x="264" y="111"/>
                    </a:lnTo>
                    <a:lnTo>
                      <a:pt x="258" y="105"/>
                    </a:lnTo>
                    <a:lnTo>
                      <a:pt x="254" y="99"/>
                    </a:lnTo>
                    <a:lnTo>
                      <a:pt x="249" y="92"/>
                    </a:lnTo>
                    <a:lnTo>
                      <a:pt x="245" y="86"/>
                    </a:lnTo>
                    <a:lnTo>
                      <a:pt x="235" y="75"/>
                    </a:lnTo>
                    <a:lnTo>
                      <a:pt x="226" y="65"/>
                    </a:lnTo>
                    <a:lnTo>
                      <a:pt x="249" y="6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99" name="Freeform 563"/>
              <p:cNvSpPr>
                <a:spLocks/>
              </p:cNvSpPr>
              <p:nvPr/>
            </p:nvSpPr>
            <p:spPr bwMode="auto">
              <a:xfrm rot="-9495803">
                <a:off x="3521" y="3973"/>
                <a:ext cx="51" cy="35"/>
              </a:xfrm>
              <a:custGeom>
                <a:avLst/>
                <a:gdLst>
                  <a:gd name="T0" fmla="*/ 1 w 403"/>
                  <a:gd name="T1" fmla="*/ 1 h 272"/>
                  <a:gd name="T2" fmla="*/ 1 w 403"/>
                  <a:gd name="T3" fmla="*/ 1 h 272"/>
                  <a:gd name="T4" fmla="*/ 1 w 403"/>
                  <a:gd name="T5" fmla="*/ 0 h 272"/>
                  <a:gd name="T6" fmla="*/ 1 w 403"/>
                  <a:gd name="T7" fmla="*/ 1 h 272"/>
                  <a:gd name="T8" fmla="*/ 1 w 403"/>
                  <a:gd name="T9" fmla="*/ 1 h 272"/>
                  <a:gd name="T10" fmla="*/ 1 w 403"/>
                  <a:gd name="T11" fmla="*/ 1 h 272"/>
                  <a:gd name="T12" fmla="*/ 1 w 403"/>
                  <a:gd name="T13" fmla="*/ 1 h 272"/>
                  <a:gd name="T14" fmla="*/ 1 w 403"/>
                  <a:gd name="T15" fmla="*/ 0 h 272"/>
                  <a:gd name="T16" fmla="*/ 1 w 403"/>
                  <a:gd name="T17" fmla="*/ 0 h 272"/>
                  <a:gd name="T18" fmla="*/ 1 w 403"/>
                  <a:gd name="T19" fmla="*/ 0 h 272"/>
                  <a:gd name="T20" fmla="*/ 1 w 403"/>
                  <a:gd name="T21" fmla="*/ 0 h 272"/>
                  <a:gd name="T22" fmla="*/ 1 w 403"/>
                  <a:gd name="T23" fmla="*/ 0 h 272"/>
                  <a:gd name="T24" fmla="*/ 1 w 403"/>
                  <a:gd name="T25" fmla="*/ 0 h 272"/>
                  <a:gd name="T26" fmla="*/ 1 w 403"/>
                  <a:gd name="T27" fmla="*/ 0 h 272"/>
                  <a:gd name="T28" fmla="*/ 1 w 403"/>
                  <a:gd name="T29" fmla="*/ 0 h 272"/>
                  <a:gd name="T30" fmla="*/ 1 w 403"/>
                  <a:gd name="T31" fmla="*/ 0 h 272"/>
                  <a:gd name="T32" fmla="*/ 1 w 403"/>
                  <a:gd name="T33" fmla="*/ 0 h 272"/>
                  <a:gd name="T34" fmla="*/ 1 w 403"/>
                  <a:gd name="T35" fmla="*/ 0 h 272"/>
                  <a:gd name="T36" fmla="*/ 1 w 403"/>
                  <a:gd name="T37" fmla="*/ 0 h 272"/>
                  <a:gd name="T38" fmla="*/ 1 w 403"/>
                  <a:gd name="T39" fmla="*/ 0 h 272"/>
                  <a:gd name="T40" fmla="*/ 1 w 403"/>
                  <a:gd name="T41" fmla="*/ 0 h 272"/>
                  <a:gd name="T42" fmla="*/ 1 w 403"/>
                  <a:gd name="T43" fmla="*/ 0 h 272"/>
                  <a:gd name="T44" fmla="*/ 1 w 403"/>
                  <a:gd name="T45" fmla="*/ 0 h 272"/>
                  <a:gd name="T46" fmla="*/ 1 w 403"/>
                  <a:gd name="T47" fmla="*/ 0 h 272"/>
                  <a:gd name="T48" fmla="*/ 1 w 403"/>
                  <a:gd name="T49" fmla="*/ 0 h 272"/>
                  <a:gd name="T50" fmla="*/ 1 w 403"/>
                  <a:gd name="T51" fmla="*/ 0 h 272"/>
                  <a:gd name="T52" fmla="*/ 1 w 403"/>
                  <a:gd name="T53" fmla="*/ 0 h 272"/>
                  <a:gd name="T54" fmla="*/ 1 w 403"/>
                  <a:gd name="T55" fmla="*/ 0 h 272"/>
                  <a:gd name="T56" fmla="*/ 1 w 403"/>
                  <a:gd name="T57" fmla="*/ 0 h 272"/>
                  <a:gd name="T58" fmla="*/ 1 w 403"/>
                  <a:gd name="T59" fmla="*/ 0 h 272"/>
                  <a:gd name="T60" fmla="*/ 1 w 403"/>
                  <a:gd name="T61" fmla="*/ 0 h 272"/>
                  <a:gd name="T62" fmla="*/ 0 w 403"/>
                  <a:gd name="T63" fmla="*/ 0 h 272"/>
                  <a:gd name="T64" fmla="*/ 0 w 403"/>
                  <a:gd name="T65" fmla="*/ 0 h 272"/>
                  <a:gd name="T66" fmla="*/ 0 w 403"/>
                  <a:gd name="T67" fmla="*/ 0 h 272"/>
                  <a:gd name="T68" fmla="*/ 0 w 403"/>
                  <a:gd name="T69" fmla="*/ 0 h 272"/>
                  <a:gd name="T70" fmla="*/ 0 w 403"/>
                  <a:gd name="T71" fmla="*/ 0 h 272"/>
                  <a:gd name="T72" fmla="*/ 0 w 403"/>
                  <a:gd name="T73" fmla="*/ 0 h 272"/>
                  <a:gd name="T74" fmla="*/ 1 w 403"/>
                  <a:gd name="T75" fmla="*/ 0 h 272"/>
                  <a:gd name="T76" fmla="*/ 1 w 403"/>
                  <a:gd name="T77" fmla="*/ 0 h 272"/>
                  <a:gd name="T78" fmla="*/ 1 w 403"/>
                  <a:gd name="T79" fmla="*/ 0 h 272"/>
                  <a:gd name="T80" fmla="*/ 0 w 403"/>
                  <a:gd name="T81" fmla="*/ 0 h 272"/>
                  <a:gd name="T82" fmla="*/ 0 w 403"/>
                  <a:gd name="T83" fmla="*/ 0 h 272"/>
                  <a:gd name="T84" fmla="*/ 0 w 403"/>
                  <a:gd name="T85" fmla="*/ 0 h 272"/>
                  <a:gd name="T86" fmla="*/ 1 w 403"/>
                  <a:gd name="T87" fmla="*/ 0 h 272"/>
                  <a:gd name="T88" fmla="*/ 1 w 403"/>
                  <a:gd name="T89" fmla="*/ 1 h 272"/>
                  <a:gd name="T90" fmla="*/ 1 w 403"/>
                  <a:gd name="T91" fmla="*/ 1 h 272"/>
                  <a:gd name="T92" fmla="*/ 1 w 403"/>
                  <a:gd name="T93" fmla="*/ 1 h 272"/>
                  <a:gd name="T94" fmla="*/ 1 w 403"/>
                  <a:gd name="T95" fmla="*/ 1 h 272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3"/>
                  <a:gd name="T145" fmla="*/ 0 h 272"/>
                  <a:gd name="T146" fmla="*/ 403 w 403"/>
                  <a:gd name="T147" fmla="*/ 272 h 272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3" h="272">
                    <a:moveTo>
                      <a:pt x="401" y="272"/>
                    </a:moveTo>
                    <a:lnTo>
                      <a:pt x="401" y="270"/>
                    </a:lnTo>
                    <a:lnTo>
                      <a:pt x="401" y="266"/>
                    </a:lnTo>
                    <a:lnTo>
                      <a:pt x="401" y="261"/>
                    </a:lnTo>
                    <a:lnTo>
                      <a:pt x="403" y="255"/>
                    </a:lnTo>
                    <a:lnTo>
                      <a:pt x="403" y="245"/>
                    </a:lnTo>
                    <a:lnTo>
                      <a:pt x="403" y="236"/>
                    </a:lnTo>
                    <a:lnTo>
                      <a:pt x="399" y="225"/>
                    </a:lnTo>
                    <a:lnTo>
                      <a:pt x="399" y="213"/>
                    </a:lnTo>
                    <a:lnTo>
                      <a:pt x="397" y="213"/>
                    </a:lnTo>
                    <a:lnTo>
                      <a:pt x="393" y="219"/>
                    </a:lnTo>
                    <a:lnTo>
                      <a:pt x="386" y="223"/>
                    </a:lnTo>
                    <a:lnTo>
                      <a:pt x="378" y="228"/>
                    </a:lnTo>
                    <a:lnTo>
                      <a:pt x="367" y="234"/>
                    </a:lnTo>
                    <a:lnTo>
                      <a:pt x="355" y="238"/>
                    </a:lnTo>
                    <a:lnTo>
                      <a:pt x="346" y="238"/>
                    </a:lnTo>
                    <a:lnTo>
                      <a:pt x="340" y="240"/>
                    </a:lnTo>
                    <a:lnTo>
                      <a:pt x="332" y="238"/>
                    </a:lnTo>
                    <a:lnTo>
                      <a:pt x="325" y="238"/>
                    </a:lnTo>
                    <a:lnTo>
                      <a:pt x="325" y="236"/>
                    </a:lnTo>
                    <a:lnTo>
                      <a:pt x="327" y="230"/>
                    </a:lnTo>
                    <a:lnTo>
                      <a:pt x="330" y="221"/>
                    </a:lnTo>
                    <a:lnTo>
                      <a:pt x="338" y="211"/>
                    </a:lnTo>
                    <a:lnTo>
                      <a:pt x="342" y="207"/>
                    </a:lnTo>
                    <a:lnTo>
                      <a:pt x="346" y="204"/>
                    </a:lnTo>
                    <a:lnTo>
                      <a:pt x="351" y="200"/>
                    </a:lnTo>
                    <a:lnTo>
                      <a:pt x="359" y="196"/>
                    </a:lnTo>
                    <a:lnTo>
                      <a:pt x="367" y="192"/>
                    </a:lnTo>
                    <a:lnTo>
                      <a:pt x="374" y="190"/>
                    </a:lnTo>
                    <a:lnTo>
                      <a:pt x="382" y="190"/>
                    </a:lnTo>
                    <a:lnTo>
                      <a:pt x="393" y="192"/>
                    </a:lnTo>
                    <a:lnTo>
                      <a:pt x="384" y="154"/>
                    </a:lnTo>
                    <a:lnTo>
                      <a:pt x="382" y="156"/>
                    </a:lnTo>
                    <a:lnTo>
                      <a:pt x="378" y="162"/>
                    </a:lnTo>
                    <a:lnTo>
                      <a:pt x="370" y="169"/>
                    </a:lnTo>
                    <a:lnTo>
                      <a:pt x="361" y="181"/>
                    </a:lnTo>
                    <a:lnTo>
                      <a:pt x="351" y="185"/>
                    </a:lnTo>
                    <a:lnTo>
                      <a:pt x="346" y="188"/>
                    </a:lnTo>
                    <a:lnTo>
                      <a:pt x="336" y="190"/>
                    </a:lnTo>
                    <a:lnTo>
                      <a:pt x="327" y="194"/>
                    </a:lnTo>
                    <a:lnTo>
                      <a:pt x="315" y="194"/>
                    </a:lnTo>
                    <a:lnTo>
                      <a:pt x="302" y="196"/>
                    </a:lnTo>
                    <a:lnTo>
                      <a:pt x="287" y="194"/>
                    </a:lnTo>
                    <a:lnTo>
                      <a:pt x="275" y="192"/>
                    </a:lnTo>
                    <a:lnTo>
                      <a:pt x="275" y="188"/>
                    </a:lnTo>
                    <a:lnTo>
                      <a:pt x="277" y="181"/>
                    </a:lnTo>
                    <a:lnTo>
                      <a:pt x="281" y="169"/>
                    </a:lnTo>
                    <a:lnTo>
                      <a:pt x="291" y="158"/>
                    </a:lnTo>
                    <a:lnTo>
                      <a:pt x="296" y="150"/>
                    </a:lnTo>
                    <a:lnTo>
                      <a:pt x="302" y="145"/>
                    </a:lnTo>
                    <a:lnTo>
                      <a:pt x="311" y="139"/>
                    </a:lnTo>
                    <a:lnTo>
                      <a:pt x="321" y="135"/>
                    </a:lnTo>
                    <a:lnTo>
                      <a:pt x="332" y="131"/>
                    </a:lnTo>
                    <a:lnTo>
                      <a:pt x="346" y="131"/>
                    </a:lnTo>
                    <a:lnTo>
                      <a:pt x="359" y="131"/>
                    </a:lnTo>
                    <a:lnTo>
                      <a:pt x="376" y="133"/>
                    </a:lnTo>
                    <a:lnTo>
                      <a:pt x="367" y="97"/>
                    </a:lnTo>
                    <a:lnTo>
                      <a:pt x="363" y="101"/>
                    </a:lnTo>
                    <a:lnTo>
                      <a:pt x="355" y="107"/>
                    </a:lnTo>
                    <a:lnTo>
                      <a:pt x="348" y="109"/>
                    </a:lnTo>
                    <a:lnTo>
                      <a:pt x="340" y="116"/>
                    </a:lnTo>
                    <a:lnTo>
                      <a:pt x="332" y="120"/>
                    </a:lnTo>
                    <a:lnTo>
                      <a:pt x="325" y="126"/>
                    </a:lnTo>
                    <a:lnTo>
                      <a:pt x="311" y="130"/>
                    </a:lnTo>
                    <a:lnTo>
                      <a:pt x="302" y="133"/>
                    </a:lnTo>
                    <a:lnTo>
                      <a:pt x="289" y="137"/>
                    </a:lnTo>
                    <a:lnTo>
                      <a:pt x="277" y="139"/>
                    </a:lnTo>
                    <a:lnTo>
                      <a:pt x="264" y="139"/>
                    </a:lnTo>
                    <a:lnTo>
                      <a:pt x="249" y="139"/>
                    </a:lnTo>
                    <a:lnTo>
                      <a:pt x="233" y="137"/>
                    </a:lnTo>
                    <a:lnTo>
                      <a:pt x="220" y="133"/>
                    </a:lnTo>
                    <a:lnTo>
                      <a:pt x="222" y="128"/>
                    </a:lnTo>
                    <a:lnTo>
                      <a:pt x="226" y="120"/>
                    </a:lnTo>
                    <a:lnTo>
                      <a:pt x="228" y="112"/>
                    </a:lnTo>
                    <a:lnTo>
                      <a:pt x="233" y="107"/>
                    </a:lnTo>
                    <a:lnTo>
                      <a:pt x="239" y="101"/>
                    </a:lnTo>
                    <a:lnTo>
                      <a:pt x="247" y="95"/>
                    </a:lnTo>
                    <a:lnTo>
                      <a:pt x="254" y="88"/>
                    </a:lnTo>
                    <a:lnTo>
                      <a:pt x="264" y="82"/>
                    </a:lnTo>
                    <a:lnTo>
                      <a:pt x="273" y="76"/>
                    </a:lnTo>
                    <a:lnTo>
                      <a:pt x="287" y="72"/>
                    </a:lnTo>
                    <a:lnTo>
                      <a:pt x="300" y="71"/>
                    </a:lnTo>
                    <a:lnTo>
                      <a:pt x="315" y="69"/>
                    </a:lnTo>
                    <a:lnTo>
                      <a:pt x="330" y="67"/>
                    </a:lnTo>
                    <a:lnTo>
                      <a:pt x="349" y="71"/>
                    </a:lnTo>
                    <a:lnTo>
                      <a:pt x="348" y="69"/>
                    </a:lnTo>
                    <a:lnTo>
                      <a:pt x="342" y="63"/>
                    </a:lnTo>
                    <a:lnTo>
                      <a:pt x="330" y="57"/>
                    </a:lnTo>
                    <a:lnTo>
                      <a:pt x="319" y="52"/>
                    </a:lnTo>
                    <a:lnTo>
                      <a:pt x="302" y="42"/>
                    </a:lnTo>
                    <a:lnTo>
                      <a:pt x="285" y="33"/>
                    </a:lnTo>
                    <a:lnTo>
                      <a:pt x="264" y="23"/>
                    </a:lnTo>
                    <a:lnTo>
                      <a:pt x="239" y="15"/>
                    </a:lnTo>
                    <a:lnTo>
                      <a:pt x="213" y="8"/>
                    </a:lnTo>
                    <a:lnTo>
                      <a:pt x="186" y="4"/>
                    </a:lnTo>
                    <a:lnTo>
                      <a:pt x="156" y="0"/>
                    </a:lnTo>
                    <a:lnTo>
                      <a:pt x="125" y="2"/>
                    </a:lnTo>
                    <a:lnTo>
                      <a:pt x="91" y="6"/>
                    </a:lnTo>
                    <a:lnTo>
                      <a:pt x="57" y="14"/>
                    </a:lnTo>
                    <a:lnTo>
                      <a:pt x="23" y="25"/>
                    </a:lnTo>
                    <a:lnTo>
                      <a:pt x="0" y="36"/>
                    </a:lnTo>
                    <a:lnTo>
                      <a:pt x="9" y="34"/>
                    </a:lnTo>
                    <a:lnTo>
                      <a:pt x="23" y="31"/>
                    </a:lnTo>
                    <a:lnTo>
                      <a:pt x="38" y="27"/>
                    </a:lnTo>
                    <a:lnTo>
                      <a:pt x="53" y="25"/>
                    </a:lnTo>
                    <a:lnTo>
                      <a:pt x="74" y="21"/>
                    </a:lnTo>
                    <a:lnTo>
                      <a:pt x="93" y="19"/>
                    </a:lnTo>
                    <a:lnTo>
                      <a:pt x="116" y="19"/>
                    </a:lnTo>
                    <a:lnTo>
                      <a:pt x="140" y="19"/>
                    </a:lnTo>
                    <a:lnTo>
                      <a:pt x="165" y="21"/>
                    </a:lnTo>
                    <a:lnTo>
                      <a:pt x="190" y="25"/>
                    </a:lnTo>
                    <a:lnTo>
                      <a:pt x="218" y="31"/>
                    </a:lnTo>
                    <a:lnTo>
                      <a:pt x="245" y="40"/>
                    </a:lnTo>
                    <a:lnTo>
                      <a:pt x="275" y="52"/>
                    </a:lnTo>
                    <a:lnTo>
                      <a:pt x="270" y="52"/>
                    </a:lnTo>
                    <a:lnTo>
                      <a:pt x="260" y="55"/>
                    </a:lnTo>
                    <a:lnTo>
                      <a:pt x="254" y="55"/>
                    </a:lnTo>
                    <a:lnTo>
                      <a:pt x="247" y="59"/>
                    </a:lnTo>
                    <a:lnTo>
                      <a:pt x="239" y="61"/>
                    </a:lnTo>
                    <a:lnTo>
                      <a:pt x="233" y="67"/>
                    </a:lnTo>
                    <a:lnTo>
                      <a:pt x="226" y="71"/>
                    </a:lnTo>
                    <a:lnTo>
                      <a:pt x="218" y="78"/>
                    </a:lnTo>
                    <a:lnTo>
                      <a:pt x="213" y="84"/>
                    </a:lnTo>
                    <a:lnTo>
                      <a:pt x="209" y="93"/>
                    </a:lnTo>
                    <a:lnTo>
                      <a:pt x="203" y="101"/>
                    </a:lnTo>
                    <a:lnTo>
                      <a:pt x="203" y="112"/>
                    </a:lnTo>
                    <a:lnTo>
                      <a:pt x="201" y="124"/>
                    </a:lnTo>
                    <a:lnTo>
                      <a:pt x="205" y="137"/>
                    </a:lnTo>
                    <a:lnTo>
                      <a:pt x="209" y="150"/>
                    </a:lnTo>
                    <a:lnTo>
                      <a:pt x="214" y="164"/>
                    </a:lnTo>
                    <a:lnTo>
                      <a:pt x="224" y="175"/>
                    </a:lnTo>
                    <a:lnTo>
                      <a:pt x="233" y="188"/>
                    </a:lnTo>
                    <a:lnTo>
                      <a:pt x="245" y="198"/>
                    </a:lnTo>
                    <a:lnTo>
                      <a:pt x="258" y="209"/>
                    </a:lnTo>
                    <a:lnTo>
                      <a:pt x="270" y="219"/>
                    </a:lnTo>
                    <a:lnTo>
                      <a:pt x="285" y="228"/>
                    </a:lnTo>
                    <a:lnTo>
                      <a:pt x="296" y="236"/>
                    </a:lnTo>
                    <a:lnTo>
                      <a:pt x="310" y="244"/>
                    </a:lnTo>
                    <a:lnTo>
                      <a:pt x="323" y="249"/>
                    </a:lnTo>
                    <a:lnTo>
                      <a:pt x="336" y="257"/>
                    </a:lnTo>
                    <a:lnTo>
                      <a:pt x="348" y="261"/>
                    </a:lnTo>
                    <a:lnTo>
                      <a:pt x="359" y="264"/>
                    </a:lnTo>
                    <a:lnTo>
                      <a:pt x="368" y="266"/>
                    </a:lnTo>
                    <a:lnTo>
                      <a:pt x="376" y="270"/>
                    </a:lnTo>
                    <a:lnTo>
                      <a:pt x="401" y="27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0" name="Freeform 562"/>
              <p:cNvSpPr>
                <a:spLocks/>
              </p:cNvSpPr>
              <p:nvPr/>
            </p:nvSpPr>
            <p:spPr bwMode="auto">
              <a:xfrm rot="-9495803">
                <a:off x="3537" y="3963"/>
                <a:ext cx="49" cy="45"/>
              </a:xfrm>
              <a:custGeom>
                <a:avLst/>
                <a:gdLst>
                  <a:gd name="T0" fmla="*/ 1 w 386"/>
                  <a:gd name="T1" fmla="*/ 1 h 354"/>
                  <a:gd name="T2" fmla="*/ 1 w 386"/>
                  <a:gd name="T3" fmla="*/ 1 h 354"/>
                  <a:gd name="T4" fmla="*/ 1 w 386"/>
                  <a:gd name="T5" fmla="*/ 0 h 354"/>
                  <a:gd name="T6" fmla="*/ 1 w 386"/>
                  <a:gd name="T7" fmla="*/ 1 h 354"/>
                  <a:gd name="T8" fmla="*/ 1 w 386"/>
                  <a:gd name="T9" fmla="*/ 1 h 354"/>
                  <a:gd name="T10" fmla="*/ 1 w 386"/>
                  <a:gd name="T11" fmla="*/ 0 h 354"/>
                  <a:gd name="T12" fmla="*/ 1 w 386"/>
                  <a:gd name="T13" fmla="*/ 0 h 354"/>
                  <a:gd name="T14" fmla="*/ 1 w 386"/>
                  <a:gd name="T15" fmla="*/ 0 h 354"/>
                  <a:gd name="T16" fmla="*/ 1 w 386"/>
                  <a:gd name="T17" fmla="*/ 1 h 354"/>
                  <a:gd name="T18" fmla="*/ 1 w 386"/>
                  <a:gd name="T19" fmla="*/ 1 h 354"/>
                  <a:gd name="T20" fmla="*/ 1 w 386"/>
                  <a:gd name="T21" fmla="*/ 0 h 354"/>
                  <a:gd name="T22" fmla="*/ 1 w 386"/>
                  <a:gd name="T23" fmla="*/ 0 h 354"/>
                  <a:gd name="T24" fmla="*/ 1 w 386"/>
                  <a:gd name="T25" fmla="*/ 0 h 354"/>
                  <a:gd name="T26" fmla="*/ 0 w 386"/>
                  <a:gd name="T27" fmla="*/ 0 h 354"/>
                  <a:gd name="T28" fmla="*/ 0 w 386"/>
                  <a:gd name="T29" fmla="*/ 1 h 354"/>
                  <a:gd name="T30" fmla="*/ 1 w 386"/>
                  <a:gd name="T31" fmla="*/ 1 h 354"/>
                  <a:gd name="T32" fmla="*/ 0 w 386"/>
                  <a:gd name="T33" fmla="*/ 1 h 354"/>
                  <a:gd name="T34" fmla="*/ 0 w 386"/>
                  <a:gd name="T35" fmla="*/ 1 h 354"/>
                  <a:gd name="T36" fmla="*/ 0 w 386"/>
                  <a:gd name="T37" fmla="*/ 0 h 354"/>
                  <a:gd name="T38" fmla="*/ 0 w 386"/>
                  <a:gd name="T39" fmla="*/ 0 h 354"/>
                  <a:gd name="T40" fmla="*/ 0 w 386"/>
                  <a:gd name="T41" fmla="*/ 0 h 354"/>
                  <a:gd name="T42" fmla="*/ 0 w 386"/>
                  <a:gd name="T43" fmla="*/ 1 h 354"/>
                  <a:gd name="T44" fmla="*/ 0 w 386"/>
                  <a:gd name="T45" fmla="*/ 1 h 354"/>
                  <a:gd name="T46" fmla="*/ 0 w 386"/>
                  <a:gd name="T47" fmla="*/ 1 h 354"/>
                  <a:gd name="T48" fmla="*/ 0 w 386"/>
                  <a:gd name="T49" fmla="*/ 1 h 354"/>
                  <a:gd name="T50" fmla="*/ 0 w 386"/>
                  <a:gd name="T51" fmla="*/ 1 h 354"/>
                  <a:gd name="T52" fmla="*/ 0 w 386"/>
                  <a:gd name="T53" fmla="*/ 1 h 354"/>
                  <a:gd name="T54" fmla="*/ 0 w 386"/>
                  <a:gd name="T55" fmla="*/ 1 h 354"/>
                  <a:gd name="T56" fmla="*/ 0 w 386"/>
                  <a:gd name="T57" fmla="*/ 1 h 354"/>
                  <a:gd name="T58" fmla="*/ 0 w 386"/>
                  <a:gd name="T59" fmla="*/ 1 h 354"/>
                  <a:gd name="T60" fmla="*/ 0 w 386"/>
                  <a:gd name="T61" fmla="*/ 1 h 354"/>
                  <a:gd name="T62" fmla="*/ 0 w 386"/>
                  <a:gd name="T63" fmla="*/ 0 h 354"/>
                  <a:gd name="T64" fmla="*/ 0 w 386"/>
                  <a:gd name="T65" fmla="*/ 0 h 354"/>
                  <a:gd name="T66" fmla="*/ 0 w 386"/>
                  <a:gd name="T67" fmla="*/ 0 h 354"/>
                  <a:gd name="T68" fmla="*/ 0 w 386"/>
                  <a:gd name="T69" fmla="*/ 0 h 354"/>
                  <a:gd name="T70" fmla="*/ 0 w 386"/>
                  <a:gd name="T71" fmla="*/ 0 h 354"/>
                  <a:gd name="T72" fmla="*/ 0 w 386"/>
                  <a:gd name="T73" fmla="*/ 0 h 354"/>
                  <a:gd name="T74" fmla="*/ 0 w 386"/>
                  <a:gd name="T75" fmla="*/ 0 h 354"/>
                  <a:gd name="T76" fmla="*/ 0 w 386"/>
                  <a:gd name="T77" fmla="*/ 0 h 354"/>
                  <a:gd name="T78" fmla="*/ 0 w 386"/>
                  <a:gd name="T79" fmla="*/ 0 h 354"/>
                  <a:gd name="T80" fmla="*/ 0 w 386"/>
                  <a:gd name="T81" fmla="*/ 0 h 354"/>
                  <a:gd name="T82" fmla="*/ 0 w 386"/>
                  <a:gd name="T83" fmla="*/ 0 h 354"/>
                  <a:gd name="T84" fmla="*/ 0 w 386"/>
                  <a:gd name="T85" fmla="*/ 0 h 354"/>
                  <a:gd name="T86" fmla="*/ 0 w 386"/>
                  <a:gd name="T87" fmla="*/ 0 h 354"/>
                  <a:gd name="T88" fmla="*/ 0 w 386"/>
                  <a:gd name="T89" fmla="*/ 0 h 354"/>
                  <a:gd name="T90" fmla="*/ 0 w 386"/>
                  <a:gd name="T91" fmla="*/ 0 h 354"/>
                  <a:gd name="T92" fmla="*/ 0 w 386"/>
                  <a:gd name="T93" fmla="*/ 0 h 354"/>
                  <a:gd name="T94" fmla="*/ 0 w 386"/>
                  <a:gd name="T95" fmla="*/ 0 h 354"/>
                  <a:gd name="T96" fmla="*/ 0 w 386"/>
                  <a:gd name="T97" fmla="*/ 0 h 354"/>
                  <a:gd name="T98" fmla="*/ 0 w 386"/>
                  <a:gd name="T99" fmla="*/ 0 h 354"/>
                  <a:gd name="T100" fmla="*/ 0 w 386"/>
                  <a:gd name="T101" fmla="*/ 0 h 354"/>
                  <a:gd name="T102" fmla="*/ 0 w 386"/>
                  <a:gd name="T103" fmla="*/ 0 h 354"/>
                  <a:gd name="T104" fmla="*/ 0 w 386"/>
                  <a:gd name="T105" fmla="*/ 0 h 354"/>
                  <a:gd name="T106" fmla="*/ 0 w 386"/>
                  <a:gd name="T107" fmla="*/ 0 h 354"/>
                  <a:gd name="T108" fmla="*/ 0 w 386"/>
                  <a:gd name="T109" fmla="*/ 0 h 354"/>
                  <a:gd name="T110" fmla="*/ 0 w 386"/>
                  <a:gd name="T111" fmla="*/ 0 h 354"/>
                  <a:gd name="T112" fmla="*/ 0 w 386"/>
                  <a:gd name="T113" fmla="*/ 0 h 354"/>
                  <a:gd name="T114" fmla="*/ 1 w 386"/>
                  <a:gd name="T115" fmla="*/ 0 h 354"/>
                  <a:gd name="T116" fmla="*/ 1 w 386"/>
                  <a:gd name="T117" fmla="*/ 0 h 354"/>
                  <a:gd name="T118" fmla="*/ 1 w 386"/>
                  <a:gd name="T119" fmla="*/ 0 h 354"/>
                  <a:gd name="T120" fmla="*/ 1 w 386"/>
                  <a:gd name="T121" fmla="*/ 0 h 35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86"/>
                  <a:gd name="T184" fmla="*/ 0 h 354"/>
                  <a:gd name="T185" fmla="*/ 386 w 386"/>
                  <a:gd name="T186" fmla="*/ 354 h 354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86" h="354">
                    <a:moveTo>
                      <a:pt x="386" y="224"/>
                    </a:moveTo>
                    <a:lnTo>
                      <a:pt x="380" y="224"/>
                    </a:lnTo>
                    <a:lnTo>
                      <a:pt x="371" y="224"/>
                    </a:lnTo>
                    <a:lnTo>
                      <a:pt x="363" y="224"/>
                    </a:lnTo>
                    <a:lnTo>
                      <a:pt x="357" y="224"/>
                    </a:lnTo>
                    <a:lnTo>
                      <a:pt x="350" y="224"/>
                    </a:lnTo>
                    <a:lnTo>
                      <a:pt x="344" y="226"/>
                    </a:lnTo>
                    <a:lnTo>
                      <a:pt x="344" y="224"/>
                    </a:lnTo>
                    <a:lnTo>
                      <a:pt x="346" y="215"/>
                    </a:lnTo>
                    <a:lnTo>
                      <a:pt x="342" y="205"/>
                    </a:lnTo>
                    <a:lnTo>
                      <a:pt x="336" y="198"/>
                    </a:lnTo>
                    <a:lnTo>
                      <a:pt x="333" y="200"/>
                    </a:lnTo>
                    <a:lnTo>
                      <a:pt x="327" y="205"/>
                    </a:lnTo>
                    <a:lnTo>
                      <a:pt x="323" y="209"/>
                    </a:lnTo>
                    <a:lnTo>
                      <a:pt x="323" y="215"/>
                    </a:lnTo>
                    <a:lnTo>
                      <a:pt x="323" y="221"/>
                    </a:lnTo>
                    <a:lnTo>
                      <a:pt x="327" y="226"/>
                    </a:lnTo>
                    <a:lnTo>
                      <a:pt x="298" y="236"/>
                    </a:lnTo>
                    <a:lnTo>
                      <a:pt x="298" y="232"/>
                    </a:lnTo>
                    <a:lnTo>
                      <a:pt x="302" y="228"/>
                    </a:lnTo>
                    <a:lnTo>
                      <a:pt x="306" y="221"/>
                    </a:lnTo>
                    <a:lnTo>
                      <a:pt x="310" y="215"/>
                    </a:lnTo>
                    <a:lnTo>
                      <a:pt x="310" y="204"/>
                    </a:lnTo>
                    <a:lnTo>
                      <a:pt x="308" y="194"/>
                    </a:lnTo>
                    <a:lnTo>
                      <a:pt x="306" y="188"/>
                    </a:lnTo>
                    <a:lnTo>
                      <a:pt x="302" y="183"/>
                    </a:lnTo>
                    <a:lnTo>
                      <a:pt x="297" y="177"/>
                    </a:lnTo>
                    <a:lnTo>
                      <a:pt x="291" y="173"/>
                    </a:lnTo>
                    <a:lnTo>
                      <a:pt x="289" y="173"/>
                    </a:lnTo>
                    <a:lnTo>
                      <a:pt x="285" y="177"/>
                    </a:lnTo>
                    <a:lnTo>
                      <a:pt x="281" y="183"/>
                    </a:lnTo>
                    <a:lnTo>
                      <a:pt x="278" y="190"/>
                    </a:lnTo>
                    <a:lnTo>
                      <a:pt x="272" y="200"/>
                    </a:lnTo>
                    <a:lnTo>
                      <a:pt x="272" y="211"/>
                    </a:lnTo>
                    <a:lnTo>
                      <a:pt x="272" y="217"/>
                    </a:lnTo>
                    <a:lnTo>
                      <a:pt x="276" y="224"/>
                    </a:lnTo>
                    <a:lnTo>
                      <a:pt x="279" y="230"/>
                    </a:lnTo>
                    <a:lnTo>
                      <a:pt x="285" y="238"/>
                    </a:lnTo>
                    <a:lnTo>
                      <a:pt x="260" y="249"/>
                    </a:lnTo>
                    <a:lnTo>
                      <a:pt x="260" y="245"/>
                    </a:lnTo>
                    <a:lnTo>
                      <a:pt x="262" y="240"/>
                    </a:lnTo>
                    <a:lnTo>
                      <a:pt x="266" y="228"/>
                    </a:lnTo>
                    <a:lnTo>
                      <a:pt x="266" y="217"/>
                    </a:lnTo>
                    <a:lnTo>
                      <a:pt x="262" y="209"/>
                    </a:lnTo>
                    <a:lnTo>
                      <a:pt x="262" y="204"/>
                    </a:lnTo>
                    <a:lnTo>
                      <a:pt x="257" y="196"/>
                    </a:lnTo>
                    <a:lnTo>
                      <a:pt x="255" y="190"/>
                    </a:lnTo>
                    <a:lnTo>
                      <a:pt x="247" y="185"/>
                    </a:lnTo>
                    <a:lnTo>
                      <a:pt x="240" y="181"/>
                    </a:lnTo>
                    <a:lnTo>
                      <a:pt x="230" y="175"/>
                    </a:lnTo>
                    <a:lnTo>
                      <a:pt x="219" y="173"/>
                    </a:lnTo>
                    <a:lnTo>
                      <a:pt x="217" y="175"/>
                    </a:lnTo>
                    <a:lnTo>
                      <a:pt x="215" y="181"/>
                    </a:lnTo>
                    <a:lnTo>
                      <a:pt x="213" y="185"/>
                    </a:lnTo>
                    <a:lnTo>
                      <a:pt x="211" y="190"/>
                    </a:lnTo>
                    <a:lnTo>
                      <a:pt x="211" y="196"/>
                    </a:lnTo>
                    <a:lnTo>
                      <a:pt x="211" y="204"/>
                    </a:lnTo>
                    <a:lnTo>
                      <a:pt x="211" y="209"/>
                    </a:lnTo>
                    <a:lnTo>
                      <a:pt x="211" y="215"/>
                    </a:lnTo>
                    <a:lnTo>
                      <a:pt x="213" y="223"/>
                    </a:lnTo>
                    <a:lnTo>
                      <a:pt x="217" y="230"/>
                    </a:lnTo>
                    <a:lnTo>
                      <a:pt x="221" y="236"/>
                    </a:lnTo>
                    <a:lnTo>
                      <a:pt x="224" y="245"/>
                    </a:lnTo>
                    <a:lnTo>
                      <a:pt x="232" y="251"/>
                    </a:lnTo>
                    <a:lnTo>
                      <a:pt x="240" y="261"/>
                    </a:lnTo>
                    <a:lnTo>
                      <a:pt x="213" y="276"/>
                    </a:lnTo>
                    <a:lnTo>
                      <a:pt x="213" y="272"/>
                    </a:lnTo>
                    <a:lnTo>
                      <a:pt x="213" y="262"/>
                    </a:lnTo>
                    <a:lnTo>
                      <a:pt x="211" y="257"/>
                    </a:lnTo>
                    <a:lnTo>
                      <a:pt x="211" y="251"/>
                    </a:lnTo>
                    <a:lnTo>
                      <a:pt x="209" y="243"/>
                    </a:lnTo>
                    <a:lnTo>
                      <a:pt x="209" y="236"/>
                    </a:lnTo>
                    <a:lnTo>
                      <a:pt x="205" y="228"/>
                    </a:lnTo>
                    <a:lnTo>
                      <a:pt x="202" y="221"/>
                    </a:lnTo>
                    <a:lnTo>
                      <a:pt x="196" y="213"/>
                    </a:lnTo>
                    <a:lnTo>
                      <a:pt x="190" y="207"/>
                    </a:lnTo>
                    <a:lnTo>
                      <a:pt x="183" y="200"/>
                    </a:lnTo>
                    <a:lnTo>
                      <a:pt x="173" y="196"/>
                    </a:lnTo>
                    <a:lnTo>
                      <a:pt x="164" y="190"/>
                    </a:lnTo>
                    <a:lnTo>
                      <a:pt x="152" y="190"/>
                    </a:lnTo>
                    <a:lnTo>
                      <a:pt x="148" y="192"/>
                    </a:lnTo>
                    <a:lnTo>
                      <a:pt x="145" y="200"/>
                    </a:lnTo>
                    <a:lnTo>
                      <a:pt x="143" y="205"/>
                    </a:lnTo>
                    <a:lnTo>
                      <a:pt x="143" y="211"/>
                    </a:lnTo>
                    <a:lnTo>
                      <a:pt x="141" y="219"/>
                    </a:lnTo>
                    <a:lnTo>
                      <a:pt x="141" y="226"/>
                    </a:lnTo>
                    <a:lnTo>
                      <a:pt x="141" y="234"/>
                    </a:lnTo>
                    <a:lnTo>
                      <a:pt x="143" y="242"/>
                    </a:lnTo>
                    <a:lnTo>
                      <a:pt x="145" y="251"/>
                    </a:lnTo>
                    <a:lnTo>
                      <a:pt x="152" y="261"/>
                    </a:lnTo>
                    <a:lnTo>
                      <a:pt x="158" y="266"/>
                    </a:lnTo>
                    <a:lnTo>
                      <a:pt x="167" y="276"/>
                    </a:lnTo>
                    <a:lnTo>
                      <a:pt x="179" y="281"/>
                    </a:lnTo>
                    <a:lnTo>
                      <a:pt x="194" y="289"/>
                    </a:lnTo>
                    <a:lnTo>
                      <a:pt x="156" y="323"/>
                    </a:lnTo>
                    <a:lnTo>
                      <a:pt x="156" y="321"/>
                    </a:lnTo>
                    <a:lnTo>
                      <a:pt x="156" y="320"/>
                    </a:lnTo>
                    <a:lnTo>
                      <a:pt x="156" y="316"/>
                    </a:lnTo>
                    <a:lnTo>
                      <a:pt x="156" y="308"/>
                    </a:lnTo>
                    <a:lnTo>
                      <a:pt x="154" y="301"/>
                    </a:lnTo>
                    <a:lnTo>
                      <a:pt x="154" y="293"/>
                    </a:lnTo>
                    <a:lnTo>
                      <a:pt x="152" y="283"/>
                    </a:lnTo>
                    <a:lnTo>
                      <a:pt x="152" y="276"/>
                    </a:lnTo>
                    <a:lnTo>
                      <a:pt x="146" y="266"/>
                    </a:lnTo>
                    <a:lnTo>
                      <a:pt x="143" y="257"/>
                    </a:lnTo>
                    <a:lnTo>
                      <a:pt x="137" y="247"/>
                    </a:lnTo>
                    <a:lnTo>
                      <a:pt x="131" y="240"/>
                    </a:lnTo>
                    <a:lnTo>
                      <a:pt x="120" y="230"/>
                    </a:lnTo>
                    <a:lnTo>
                      <a:pt x="108" y="224"/>
                    </a:lnTo>
                    <a:lnTo>
                      <a:pt x="95" y="219"/>
                    </a:lnTo>
                    <a:lnTo>
                      <a:pt x="82" y="215"/>
                    </a:lnTo>
                    <a:lnTo>
                      <a:pt x="80" y="217"/>
                    </a:lnTo>
                    <a:lnTo>
                      <a:pt x="78" y="226"/>
                    </a:lnTo>
                    <a:lnTo>
                      <a:pt x="78" y="232"/>
                    </a:lnTo>
                    <a:lnTo>
                      <a:pt x="78" y="242"/>
                    </a:lnTo>
                    <a:lnTo>
                      <a:pt x="78" y="249"/>
                    </a:lnTo>
                    <a:lnTo>
                      <a:pt x="82" y="261"/>
                    </a:lnTo>
                    <a:lnTo>
                      <a:pt x="82" y="268"/>
                    </a:lnTo>
                    <a:lnTo>
                      <a:pt x="88" y="280"/>
                    </a:lnTo>
                    <a:lnTo>
                      <a:pt x="91" y="289"/>
                    </a:lnTo>
                    <a:lnTo>
                      <a:pt x="99" y="301"/>
                    </a:lnTo>
                    <a:lnTo>
                      <a:pt x="107" y="308"/>
                    </a:lnTo>
                    <a:lnTo>
                      <a:pt x="116" y="318"/>
                    </a:lnTo>
                    <a:lnTo>
                      <a:pt x="127" y="327"/>
                    </a:lnTo>
                    <a:lnTo>
                      <a:pt x="143" y="337"/>
                    </a:lnTo>
                    <a:lnTo>
                      <a:pt x="124" y="354"/>
                    </a:lnTo>
                    <a:lnTo>
                      <a:pt x="36" y="223"/>
                    </a:lnTo>
                    <a:lnTo>
                      <a:pt x="0" y="167"/>
                    </a:lnTo>
                    <a:lnTo>
                      <a:pt x="0" y="166"/>
                    </a:lnTo>
                    <a:lnTo>
                      <a:pt x="0" y="162"/>
                    </a:lnTo>
                    <a:lnTo>
                      <a:pt x="0" y="156"/>
                    </a:lnTo>
                    <a:lnTo>
                      <a:pt x="0" y="150"/>
                    </a:lnTo>
                    <a:lnTo>
                      <a:pt x="0" y="143"/>
                    </a:lnTo>
                    <a:lnTo>
                      <a:pt x="0" y="133"/>
                    </a:lnTo>
                    <a:lnTo>
                      <a:pt x="0" y="122"/>
                    </a:lnTo>
                    <a:lnTo>
                      <a:pt x="4" y="112"/>
                    </a:lnTo>
                    <a:lnTo>
                      <a:pt x="6" y="99"/>
                    </a:lnTo>
                    <a:lnTo>
                      <a:pt x="10" y="88"/>
                    </a:lnTo>
                    <a:lnTo>
                      <a:pt x="13" y="74"/>
                    </a:lnTo>
                    <a:lnTo>
                      <a:pt x="19" y="63"/>
                    </a:lnTo>
                    <a:lnTo>
                      <a:pt x="27" y="51"/>
                    </a:lnTo>
                    <a:lnTo>
                      <a:pt x="34" y="42"/>
                    </a:lnTo>
                    <a:lnTo>
                      <a:pt x="46" y="31"/>
                    </a:lnTo>
                    <a:lnTo>
                      <a:pt x="57" y="23"/>
                    </a:lnTo>
                    <a:lnTo>
                      <a:pt x="55" y="25"/>
                    </a:lnTo>
                    <a:lnTo>
                      <a:pt x="51" y="36"/>
                    </a:lnTo>
                    <a:lnTo>
                      <a:pt x="48" y="42"/>
                    </a:lnTo>
                    <a:lnTo>
                      <a:pt x="46" y="48"/>
                    </a:lnTo>
                    <a:lnTo>
                      <a:pt x="42" y="57"/>
                    </a:lnTo>
                    <a:lnTo>
                      <a:pt x="40" y="67"/>
                    </a:lnTo>
                    <a:lnTo>
                      <a:pt x="36" y="74"/>
                    </a:lnTo>
                    <a:lnTo>
                      <a:pt x="32" y="84"/>
                    </a:lnTo>
                    <a:lnTo>
                      <a:pt x="30" y="93"/>
                    </a:lnTo>
                    <a:lnTo>
                      <a:pt x="29" y="103"/>
                    </a:lnTo>
                    <a:lnTo>
                      <a:pt x="27" y="110"/>
                    </a:lnTo>
                    <a:lnTo>
                      <a:pt x="27" y="118"/>
                    </a:lnTo>
                    <a:lnTo>
                      <a:pt x="25" y="126"/>
                    </a:lnTo>
                    <a:lnTo>
                      <a:pt x="29" y="133"/>
                    </a:lnTo>
                    <a:lnTo>
                      <a:pt x="27" y="128"/>
                    </a:lnTo>
                    <a:lnTo>
                      <a:pt x="29" y="118"/>
                    </a:lnTo>
                    <a:lnTo>
                      <a:pt x="29" y="110"/>
                    </a:lnTo>
                    <a:lnTo>
                      <a:pt x="30" y="103"/>
                    </a:lnTo>
                    <a:lnTo>
                      <a:pt x="32" y="95"/>
                    </a:lnTo>
                    <a:lnTo>
                      <a:pt x="36" y="88"/>
                    </a:lnTo>
                    <a:lnTo>
                      <a:pt x="40" y="76"/>
                    </a:lnTo>
                    <a:lnTo>
                      <a:pt x="44" y="67"/>
                    </a:lnTo>
                    <a:lnTo>
                      <a:pt x="51" y="57"/>
                    </a:lnTo>
                    <a:lnTo>
                      <a:pt x="59" y="48"/>
                    </a:lnTo>
                    <a:lnTo>
                      <a:pt x="68" y="36"/>
                    </a:lnTo>
                    <a:lnTo>
                      <a:pt x="80" y="27"/>
                    </a:lnTo>
                    <a:lnTo>
                      <a:pt x="93" y="19"/>
                    </a:lnTo>
                    <a:lnTo>
                      <a:pt x="108" y="12"/>
                    </a:lnTo>
                    <a:lnTo>
                      <a:pt x="105" y="15"/>
                    </a:lnTo>
                    <a:lnTo>
                      <a:pt x="97" y="25"/>
                    </a:lnTo>
                    <a:lnTo>
                      <a:pt x="91" y="31"/>
                    </a:lnTo>
                    <a:lnTo>
                      <a:pt x="88" y="38"/>
                    </a:lnTo>
                    <a:lnTo>
                      <a:pt x="82" y="48"/>
                    </a:lnTo>
                    <a:lnTo>
                      <a:pt x="76" y="59"/>
                    </a:lnTo>
                    <a:lnTo>
                      <a:pt x="70" y="69"/>
                    </a:lnTo>
                    <a:lnTo>
                      <a:pt x="65" y="82"/>
                    </a:lnTo>
                    <a:lnTo>
                      <a:pt x="57" y="93"/>
                    </a:lnTo>
                    <a:lnTo>
                      <a:pt x="53" y="109"/>
                    </a:lnTo>
                    <a:lnTo>
                      <a:pt x="49" y="122"/>
                    </a:lnTo>
                    <a:lnTo>
                      <a:pt x="46" y="135"/>
                    </a:lnTo>
                    <a:lnTo>
                      <a:pt x="42" y="150"/>
                    </a:lnTo>
                    <a:lnTo>
                      <a:pt x="42" y="167"/>
                    </a:lnTo>
                    <a:lnTo>
                      <a:pt x="42" y="166"/>
                    </a:lnTo>
                    <a:lnTo>
                      <a:pt x="44" y="160"/>
                    </a:lnTo>
                    <a:lnTo>
                      <a:pt x="46" y="154"/>
                    </a:lnTo>
                    <a:lnTo>
                      <a:pt x="49" y="145"/>
                    </a:lnTo>
                    <a:lnTo>
                      <a:pt x="51" y="133"/>
                    </a:lnTo>
                    <a:lnTo>
                      <a:pt x="57" y="120"/>
                    </a:lnTo>
                    <a:lnTo>
                      <a:pt x="63" y="107"/>
                    </a:lnTo>
                    <a:lnTo>
                      <a:pt x="70" y="91"/>
                    </a:lnTo>
                    <a:lnTo>
                      <a:pt x="78" y="76"/>
                    </a:lnTo>
                    <a:lnTo>
                      <a:pt x="89" y="61"/>
                    </a:lnTo>
                    <a:lnTo>
                      <a:pt x="101" y="48"/>
                    </a:lnTo>
                    <a:lnTo>
                      <a:pt x="116" y="36"/>
                    </a:lnTo>
                    <a:lnTo>
                      <a:pt x="131" y="23"/>
                    </a:lnTo>
                    <a:lnTo>
                      <a:pt x="148" y="12"/>
                    </a:lnTo>
                    <a:lnTo>
                      <a:pt x="169" y="4"/>
                    </a:lnTo>
                    <a:lnTo>
                      <a:pt x="190" y="0"/>
                    </a:lnTo>
                    <a:lnTo>
                      <a:pt x="186" y="2"/>
                    </a:lnTo>
                    <a:lnTo>
                      <a:pt x="181" y="6"/>
                    </a:lnTo>
                    <a:lnTo>
                      <a:pt x="173" y="10"/>
                    </a:lnTo>
                    <a:lnTo>
                      <a:pt x="165" y="15"/>
                    </a:lnTo>
                    <a:lnTo>
                      <a:pt x="154" y="21"/>
                    </a:lnTo>
                    <a:lnTo>
                      <a:pt x="145" y="31"/>
                    </a:lnTo>
                    <a:lnTo>
                      <a:pt x="137" y="38"/>
                    </a:lnTo>
                    <a:lnTo>
                      <a:pt x="127" y="51"/>
                    </a:lnTo>
                    <a:lnTo>
                      <a:pt x="116" y="61"/>
                    </a:lnTo>
                    <a:lnTo>
                      <a:pt x="107" y="76"/>
                    </a:lnTo>
                    <a:lnTo>
                      <a:pt x="95" y="91"/>
                    </a:lnTo>
                    <a:lnTo>
                      <a:pt x="88" y="109"/>
                    </a:lnTo>
                    <a:lnTo>
                      <a:pt x="78" y="126"/>
                    </a:lnTo>
                    <a:lnTo>
                      <a:pt x="72" y="147"/>
                    </a:lnTo>
                    <a:lnTo>
                      <a:pt x="67" y="169"/>
                    </a:lnTo>
                    <a:lnTo>
                      <a:pt x="63" y="194"/>
                    </a:lnTo>
                    <a:lnTo>
                      <a:pt x="65" y="190"/>
                    </a:lnTo>
                    <a:lnTo>
                      <a:pt x="72" y="185"/>
                    </a:lnTo>
                    <a:lnTo>
                      <a:pt x="78" y="179"/>
                    </a:lnTo>
                    <a:lnTo>
                      <a:pt x="88" y="175"/>
                    </a:lnTo>
                    <a:lnTo>
                      <a:pt x="97" y="169"/>
                    </a:lnTo>
                    <a:lnTo>
                      <a:pt x="108" y="166"/>
                    </a:lnTo>
                    <a:lnTo>
                      <a:pt x="118" y="162"/>
                    </a:lnTo>
                    <a:lnTo>
                      <a:pt x="133" y="158"/>
                    </a:lnTo>
                    <a:lnTo>
                      <a:pt x="148" y="154"/>
                    </a:lnTo>
                    <a:lnTo>
                      <a:pt x="165" y="150"/>
                    </a:lnTo>
                    <a:lnTo>
                      <a:pt x="183" y="148"/>
                    </a:lnTo>
                    <a:lnTo>
                      <a:pt x="203" y="148"/>
                    </a:lnTo>
                    <a:lnTo>
                      <a:pt x="222" y="148"/>
                    </a:lnTo>
                    <a:lnTo>
                      <a:pt x="245" y="152"/>
                    </a:lnTo>
                    <a:lnTo>
                      <a:pt x="266" y="154"/>
                    </a:lnTo>
                    <a:lnTo>
                      <a:pt x="287" y="158"/>
                    </a:lnTo>
                    <a:lnTo>
                      <a:pt x="302" y="164"/>
                    </a:lnTo>
                    <a:lnTo>
                      <a:pt x="319" y="169"/>
                    </a:lnTo>
                    <a:lnTo>
                      <a:pt x="333" y="175"/>
                    </a:lnTo>
                    <a:lnTo>
                      <a:pt x="344" y="181"/>
                    </a:lnTo>
                    <a:lnTo>
                      <a:pt x="354" y="186"/>
                    </a:lnTo>
                    <a:lnTo>
                      <a:pt x="361" y="194"/>
                    </a:lnTo>
                    <a:lnTo>
                      <a:pt x="367" y="198"/>
                    </a:lnTo>
                    <a:lnTo>
                      <a:pt x="371" y="204"/>
                    </a:lnTo>
                    <a:lnTo>
                      <a:pt x="375" y="209"/>
                    </a:lnTo>
                    <a:lnTo>
                      <a:pt x="380" y="215"/>
                    </a:lnTo>
                    <a:lnTo>
                      <a:pt x="384" y="221"/>
                    </a:lnTo>
                    <a:lnTo>
                      <a:pt x="386" y="224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1" name="Freeform 561"/>
              <p:cNvSpPr>
                <a:spLocks/>
              </p:cNvSpPr>
              <p:nvPr/>
            </p:nvSpPr>
            <p:spPr bwMode="auto">
              <a:xfrm rot="-9495803">
                <a:off x="3519" y="4004"/>
                <a:ext cx="46" cy="28"/>
              </a:xfrm>
              <a:custGeom>
                <a:avLst/>
                <a:gdLst>
                  <a:gd name="T0" fmla="*/ 1 w 359"/>
                  <a:gd name="T1" fmla="*/ 0 h 218"/>
                  <a:gd name="T2" fmla="*/ 1 w 359"/>
                  <a:gd name="T3" fmla="*/ 0 h 218"/>
                  <a:gd name="T4" fmla="*/ 0 w 359"/>
                  <a:gd name="T5" fmla="*/ 0 h 218"/>
                  <a:gd name="T6" fmla="*/ 0 w 359"/>
                  <a:gd name="T7" fmla="*/ 0 h 218"/>
                  <a:gd name="T8" fmla="*/ 0 w 359"/>
                  <a:gd name="T9" fmla="*/ 0 h 218"/>
                  <a:gd name="T10" fmla="*/ 0 w 359"/>
                  <a:gd name="T11" fmla="*/ 0 h 218"/>
                  <a:gd name="T12" fmla="*/ 0 w 359"/>
                  <a:gd name="T13" fmla="*/ 0 h 218"/>
                  <a:gd name="T14" fmla="*/ 0 w 359"/>
                  <a:gd name="T15" fmla="*/ 0 h 218"/>
                  <a:gd name="T16" fmla="*/ 0 w 359"/>
                  <a:gd name="T17" fmla="*/ 0 h 218"/>
                  <a:gd name="T18" fmla="*/ 0 w 359"/>
                  <a:gd name="T19" fmla="*/ 0 h 218"/>
                  <a:gd name="T20" fmla="*/ 0 w 359"/>
                  <a:gd name="T21" fmla="*/ 0 h 218"/>
                  <a:gd name="T22" fmla="*/ 0 w 359"/>
                  <a:gd name="T23" fmla="*/ 0 h 218"/>
                  <a:gd name="T24" fmla="*/ 0 w 359"/>
                  <a:gd name="T25" fmla="*/ 0 h 218"/>
                  <a:gd name="T26" fmla="*/ 0 w 359"/>
                  <a:gd name="T27" fmla="*/ 0 h 218"/>
                  <a:gd name="T28" fmla="*/ 0 w 359"/>
                  <a:gd name="T29" fmla="*/ 0 h 218"/>
                  <a:gd name="T30" fmla="*/ 0 w 359"/>
                  <a:gd name="T31" fmla="*/ 0 h 218"/>
                  <a:gd name="T32" fmla="*/ 0 w 359"/>
                  <a:gd name="T33" fmla="*/ 0 h 218"/>
                  <a:gd name="T34" fmla="*/ 0 w 359"/>
                  <a:gd name="T35" fmla="*/ 0 h 218"/>
                  <a:gd name="T36" fmla="*/ 0 w 359"/>
                  <a:gd name="T37" fmla="*/ 0 h 218"/>
                  <a:gd name="T38" fmla="*/ 0 w 359"/>
                  <a:gd name="T39" fmla="*/ 0 h 218"/>
                  <a:gd name="T40" fmla="*/ 0 w 359"/>
                  <a:gd name="T41" fmla="*/ 0 h 218"/>
                  <a:gd name="T42" fmla="*/ 0 w 359"/>
                  <a:gd name="T43" fmla="*/ 0 h 218"/>
                  <a:gd name="T44" fmla="*/ 0 w 359"/>
                  <a:gd name="T45" fmla="*/ 0 h 218"/>
                  <a:gd name="T46" fmla="*/ 0 w 359"/>
                  <a:gd name="T47" fmla="*/ 0 h 218"/>
                  <a:gd name="T48" fmla="*/ 0 w 359"/>
                  <a:gd name="T49" fmla="*/ 0 h 218"/>
                  <a:gd name="T50" fmla="*/ 0 w 359"/>
                  <a:gd name="T51" fmla="*/ 0 h 218"/>
                  <a:gd name="T52" fmla="*/ 0 w 359"/>
                  <a:gd name="T53" fmla="*/ 0 h 218"/>
                  <a:gd name="T54" fmla="*/ 0 w 359"/>
                  <a:gd name="T55" fmla="*/ 0 h 218"/>
                  <a:gd name="T56" fmla="*/ 0 w 359"/>
                  <a:gd name="T57" fmla="*/ 0 h 218"/>
                  <a:gd name="T58" fmla="*/ 0 w 359"/>
                  <a:gd name="T59" fmla="*/ 0 h 218"/>
                  <a:gd name="T60" fmla="*/ 0 w 359"/>
                  <a:gd name="T61" fmla="*/ 0 h 218"/>
                  <a:gd name="T62" fmla="*/ 0 w 359"/>
                  <a:gd name="T63" fmla="*/ 0 h 218"/>
                  <a:gd name="T64" fmla="*/ 0 w 359"/>
                  <a:gd name="T65" fmla="*/ 0 h 218"/>
                  <a:gd name="T66" fmla="*/ 0 w 359"/>
                  <a:gd name="T67" fmla="*/ 0 h 218"/>
                  <a:gd name="T68" fmla="*/ 0 w 359"/>
                  <a:gd name="T69" fmla="*/ 0 h 218"/>
                  <a:gd name="T70" fmla="*/ 0 w 359"/>
                  <a:gd name="T71" fmla="*/ 0 h 218"/>
                  <a:gd name="T72" fmla="*/ 0 w 359"/>
                  <a:gd name="T73" fmla="*/ 0 h 218"/>
                  <a:gd name="T74" fmla="*/ 0 w 359"/>
                  <a:gd name="T75" fmla="*/ 0 h 218"/>
                  <a:gd name="T76" fmla="*/ 0 w 359"/>
                  <a:gd name="T77" fmla="*/ 0 h 218"/>
                  <a:gd name="T78" fmla="*/ 0 w 359"/>
                  <a:gd name="T79" fmla="*/ 0 h 218"/>
                  <a:gd name="T80" fmla="*/ 0 w 359"/>
                  <a:gd name="T81" fmla="*/ 0 h 218"/>
                  <a:gd name="T82" fmla="*/ 0 w 359"/>
                  <a:gd name="T83" fmla="*/ 0 h 218"/>
                  <a:gd name="T84" fmla="*/ 0 w 359"/>
                  <a:gd name="T85" fmla="*/ 0 h 218"/>
                  <a:gd name="T86" fmla="*/ 1 w 359"/>
                  <a:gd name="T87" fmla="*/ 0 h 218"/>
                  <a:gd name="T88" fmla="*/ 0 w 359"/>
                  <a:gd name="T89" fmla="*/ 0 h 218"/>
                  <a:gd name="T90" fmla="*/ 0 w 359"/>
                  <a:gd name="T91" fmla="*/ 0 h 218"/>
                  <a:gd name="T92" fmla="*/ 1 w 359"/>
                  <a:gd name="T93" fmla="*/ 0 h 218"/>
                  <a:gd name="T94" fmla="*/ 1 w 359"/>
                  <a:gd name="T95" fmla="*/ 0 h 218"/>
                  <a:gd name="T96" fmla="*/ 1 w 359"/>
                  <a:gd name="T97" fmla="*/ 0 h 218"/>
                  <a:gd name="T98" fmla="*/ 1 w 359"/>
                  <a:gd name="T99" fmla="*/ 0 h 218"/>
                  <a:gd name="T100" fmla="*/ 1 w 359"/>
                  <a:gd name="T101" fmla="*/ 0 h 218"/>
                  <a:gd name="T102" fmla="*/ 1 w 359"/>
                  <a:gd name="T103" fmla="*/ 0 h 218"/>
                  <a:gd name="T104" fmla="*/ 1 w 359"/>
                  <a:gd name="T105" fmla="*/ 0 h 218"/>
                  <a:gd name="T106" fmla="*/ 1 w 359"/>
                  <a:gd name="T107" fmla="*/ 1 h 218"/>
                  <a:gd name="T108" fmla="*/ 1 w 359"/>
                  <a:gd name="T109" fmla="*/ 0 h 218"/>
                  <a:gd name="T110" fmla="*/ 1 w 359"/>
                  <a:gd name="T111" fmla="*/ 0 h 218"/>
                  <a:gd name="T112" fmla="*/ 1 w 359"/>
                  <a:gd name="T113" fmla="*/ 0 h 21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59"/>
                  <a:gd name="T172" fmla="*/ 0 h 218"/>
                  <a:gd name="T173" fmla="*/ 359 w 359"/>
                  <a:gd name="T174" fmla="*/ 218 h 21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59" h="218">
                    <a:moveTo>
                      <a:pt x="290" y="123"/>
                    </a:moveTo>
                    <a:lnTo>
                      <a:pt x="289" y="121"/>
                    </a:lnTo>
                    <a:lnTo>
                      <a:pt x="283" y="121"/>
                    </a:lnTo>
                    <a:lnTo>
                      <a:pt x="277" y="118"/>
                    </a:lnTo>
                    <a:lnTo>
                      <a:pt x="268" y="116"/>
                    </a:lnTo>
                    <a:lnTo>
                      <a:pt x="256" y="110"/>
                    </a:lnTo>
                    <a:lnTo>
                      <a:pt x="245" y="106"/>
                    </a:lnTo>
                    <a:lnTo>
                      <a:pt x="232" y="100"/>
                    </a:lnTo>
                    <a:lnTo>
                      <a:pt x="218" y="95"/>
                    </a:lnTo>
                    <a:lnTo>
                      <a:pt x="205" y="85"/>
                    </a:lnTo>
                    <a:lnTo>
                      <a:pt x="190" y="76"/>
                    </a:lnTo>
                    <a:lnTo>
                      <a:pt x="176" y="66"/>
                    </a:lnTo>
                    <a:lnTo>
                      <a:pt x="163" y="55"/>
                    </a:lnTo>
                    <a:lnTo>
                      <a:pt x="150" y="43"/>
                    </a:lnTo>
                    <a:lnTo>
                      <a:pt x="140" y="30"/>
                    </a:lnTo>
                    <a:lnTo>
                      <a:pt x="131" y="15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119" y="0"/>
                    </a:lnTo>
                    <a:lnTo>
                      <a:pt x="110" y="0"/>
                    </a:lnTo>
                    <a:lnTo>
                      <a:pt x="102" y="4"/>
                    </a:lnTo>
                    <a:lnTo>
                      <a:pt x="89" y="7"/>
                    </a:lnTo>
                    <a:lnTo>
                      <a:pt x="78" y="13"/>
                    </a:lnTo>
                    <a:lnTo>
                      <a:pt x="66" y="19"/>
                    </a:lnTo>
                    <a:lnTo>
                      <a:pt x="53" y="30"/>
                    </a:lnTo>
                    <a:lnTo>
                      <a:pt x="40" y="40"/>
                    </a:lnTo>
                    <a:lnTo>
                      <a:pt x="28" y="55"/>
                    </a:lnTo>
                    <a:lnTo>
                      <a:pt x="17" y="70"/>
                    </a:lnTo>
                    <a:lnTo>
                      <a:pt x="9" y="91"/>
                    </a:lnTo>
                    <a:lnTo>
                      <a:pt x="2" y="112"/>
                    </a:lnTo>
                    <a:lnTo>
                      <a:pt x="0" y="140"/>
                    </a:lnTo>
                    <a:lnTo>
                      <a:pt x="0" y="169"/>
                    </a:lnTo>
                    <a:lnTo>
                      <a:pt x="2" y="203"/>
                    </a:lnTo>
                    <a:lnTo>
                      <a:pt x="2" y="201"/>
                    </a:lnTo>
                    <a:lnTo>
                      <a:pt x="2" y="196"/>
                    </a:lnTo>
                    <a:lnTo>
                      <a:pt x="2" y="188"/>
                    </a:lnTo>
                    <a:lnTo>
                      <a:pt x="5" y="178"/>
                    </a:lnTo>
                    <a:lnTo>
                      <a:pt x="5" y="163"/>
                    </a:lnTo>
                    <a:lnTo>
                      <a:pt x="9" y="152"/>
                    </a:lnTo>
                    <a:lnTo>
                      <a:pt x="13" y="137"/>
                    </a:lnTo>
                    <a:lnTo>
                      <a:pt x="19" y="121"/>
                    </a:lnTo>
                    <a:lnTo>
                      <a:pt x="24" y="104"/>
                    </a:lnTo>
                    <a:lnTo>
                      <a:pt x="32" y="89"/>
                    </a:lnTo>
                    <a:lnTo>
                      <a:pt x="42" y="74"/>
                    </a:lnTo>
                    <a:lnTo>
                      <a:pt x="53" y="61"/>
                    </a:lnTo>
                    <a:lnTo>
                      <a:pt x="66" y="49"/>
                    </a:lnTo>
                    <a:lnTo>
                      <a:pt x="80" y="40"/>
                    </a:lnTo>
                    <a:lnTo>
                      <a:pt x="99" y="32"/>
                    </a:lnTo>
                    <a:lnTo>
                      <a:pt x="114" y="30"/>
                    </a:lnTo>
                    <a:lnTo>
                      <a:pt x="110" y="30"/>
                    </a:lnTo>
                    <a:lnTo>
                      <a:pt x="104" y="34"/>
                    </a:lnTo>
                    <a:lnTo>
                      <a:pt x="95" y="38"/>
                    </a:lnTo>
                    <a:lnTo>
                      <a:pt x="89" y="43"/>
                    </a:lnTo>
                    <a:lnTo>
                      <a:pt x="80" y="49"/>
                    </a:lnTo>
                    <a:lnTo>
                      <a:pt x="72" y="59"/>
                    </a:lnTo>
                    <a:lnTo>
                      <a:pt x="62" y="66"/>
                    </a:lnTo>
                    <a:lnTo>
                      <a:pt x="55" y="80"/>
                    </a:lnTo>
                    <a:lnTo>
                      <a:pt x="47" y="91"/>
                    </a:lnTo>
                    <a:lnTo>
                      <a:pt x="42" y="106"/>
                    </a:lnTo>
                    <a:lnTo>
                      <a:pt x="36" y="123"/>
                    </a:lnTo>
                    <a:lnTo>
                      <a:pt x="32" y="142"/>
                    </a:lnTo>
                    <a:lnTo>
                      <a:pt x="28" y="163"/>
                    </a:lnTo>
                    <a:lnTo>
                      <a:pt x="28" y="188"/>
                    </a:lnTo>
                    <a:lnTo>
                      <a:pt x="28" y="186"/>
                    </a:lnTo>
                    <a:lnTo>
                      <a:pt x="28" y="182"/>
                    </a:lnTo>
                    <a:lnTo>
                      <a:pt x="28" y="175"/>
                    </a:lnTo>
                    <a:lnTo>
                      <a:pt x="32" y="167"/>
                    </a:lnTo>
                    <a:lnTo>
                      <a:pt x="34" y="158"/>
                    </a:lnTo>
                    <a:lnTo>
                      <a:pt x="38" y="146"/>
                    </a:lnTo>
                    <a:lnTo>
                      <a:pt x="42" y="135"/>
                    </a:lnTo>
                    <a:lnTo>
                      <a:pt x="47" y="123"/>
                    </a:lnTo>
                    <a:lnTo>
                      <a:pt x="51" y="110"/>
                    </a:lnTo>
                    <a:lnTo>
                      <a:pt x="59" y="99"/>
                    </a:lnTo>
                    <a:lnTo>
                      <a:pt x="68" y="85"/>
                    </a:lnTo>
                    <a:lnTo>
                      <a:pt x="78" y="76"/>
                    </a:lnTo>
                    <a:lnTo>
                      <a:pt x="89" y="66"/>
                    </a:lnTo>
                    <a:lnTo>
                      <a:pt x="102" y="59"/>
                    </a:lnTo>
                    <a:lnTo>
                      <a:pt x="116" y="53"/>
                    </a:lnTo>
                    <a:lnTo>
                      <a:pt x="135" y="51"/>
                    </a:lnTo>
                    <a:lnTo>
                      <a:pt x="129" y="51"/>
                    </a:lnTo>
                    <a:lnTo>
                      <a:pt x="119" y="59"/>
                    </a:lnTo>
                    <a:lnTo>
                      <a:pt x="114" y="61"/>
                    </a:lnTo>
                    <a:lnTo>
                      <a:pt x="108" y="68"/>
                    </a:lnTo>
                    <a:lnTo>
                      <a:pt x="100" y="74"/>
                    </a:lnTo>
                    <a:lnTo>
                      <a:pt x="93" y="83"/>
                    </a:lnTo>
                    <a:lnTo>
                      <a:pt x="85" y="89"/>
                    </a:lnTo>
                    <a:lnTo>
                      <a:pt x="78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62" y="135"/>
                    </a:lnTo>
                    <a:lnTo>
                      <a:pt x="59" y="148"/>
                    </a:lnTo>
                    <a:lnTo>
                      <a:pt x="59" y="161"/>
                    </a:lnTo>
                    <a:lnTo>
                      <a:pt x="59" y="178"/>
                    </a:lnTo>
                    <a:lnTo>
                      <a:pt x="59" y="175"/>
                    </a:lnTo>
                    <a:lnTo>
                      <a:pt x="62" y="165"/>
                    </a:lnTo>
                    <a:lnTo>
                      <a:pt x="62" y="158"/>
                    </a:lnTo>
                    <a:lnTo>
                      <a:pt x="66" y="152"/>
                    </a:lnTo>
                    <a:lnTo>
                      <a:pt x="68" y="142"/>
                    </a:lnTo>
                    <a:lnTo>
                      <a:pt x="74" y="135"/>
                    </a:lnTo>
                    <a:lnTo>
                      <a:pt x="78" y="125"/>
                    </a:lnTo>
                    <a:lnTo>
                      <a:pt x="85" y="116"/>
                    </a:lnTo>
                    <a:lnTo>
                      <a:pt x="93" y="106"/>
                    </a:lnTo>
                    <a:lnTo>
                      <a:pt x="102" y="99"/>
                    </a:lnTo>
                    <a:lnTo>
                      <a:pt x="112" y="91"/>
                    </a:lnTo>
                    <a:lnTo>
                      <a:pt x="125" y="83"/>
                    </a:lnTo>
                    <a:lnTo>
                      <a:pt x="138" y="76"/>
                    </a:lnTo>
                    <a:lnTo>
                      <a:pt x="154" y="72"/>
                    </a:lnTo>
                    <a:lnTo>
                      <a:pt x="150" y="74"/>
                    </a:lnTo>
                    <a:lnTo>
                      <a:pt x="142" y="78"/>
                    </a:lnTo>
                    <a:lnTo>
                      <a:pt x="131" y="85"/>
                    </a:lnTo>
                    <a:lnTo>
                      <a:pt x="119" y="97"/>
                    </a:lnTo>
                    <a:lnTo>
                      <a:pt x="114" y="102"/>
                    </a:lnTo>
                    <a:lnTo>
                      <a:pt x="108" y="110"/>
                    </a:lnTo>
                    <a:lnTo>
                      <a:pt x="102" y="116"/>
                    </a:lnTo>
                    <a:lnTo>
                      <a:pt x="99" y="127"/>
                    </a:lnTo>
                    <a:lnTo>
                      <a:pt x="93" y="137"/>
                    </a:lnTo>
                    <a:lnTo>
                      <a:pt x="91" y="146"/>
                    </a:lnTo>
                    <a:lnTo>
                      <a:pt x="89" y="158"/>
                    </a:lnTo>
                    <a:lnTo>
                      <a:pt x="91" y="171"/>
                    </a:lnTo>
                    <a:lnTo>
                      <a:pt x="91" y="167"/>
                    </a:lnTo>
                    <a:lnTo>
                      <a:pt x="95" y="158"/>
                    </a:lnTo>
                    <a:lnTo>
                      <a:pt x="95" y="152"/>
                    </a:lnTo>
                    <a:lnTo>
                      <a:pt x="99" y="146"/>
                    </a:lnTo>
                    <a:lnTo>
                      <a:pt x="102" y="139"/>
                    </a:lnTo>
                    <a:lnTo>
                      <a:pt x="108" y="133"/>
                    </a:lnTo>
                    <a:lnTo>
                      <a:pt x="112" y="125"/>
                    </a:lnTo>
                    <a:lnTo>
                      <a:pt x="119" y="118"/>
                    </a:lnTo>
                    <a:lnTo>
                      <a:pt x="125" y="110"/>
                    </a:lnTo>
                    <a:lnTo>
                      <a:pt x="133" y="104"/>
                    </a:lnTo>
                    <a:lnTo>
                      <a:pt x="140" y="99"/>
                    </a:lnTo>
                    <a:lnTo>
                      <a:pt x="150" y="95"/>
                    </a:lnTo>
                    <a:lnTo>
                      <a:pt x="159" y="91"/>
                    </a:lnTo>
                    <a:lnTo>
                      <a:pt x="173" y="91"/>
                    </a:lnTo>
                    <a:lnTo>
                      <a:pt x="171" y="91"/>
                    </a:lnTo>
                    <a:lnTo>
                      <a:pt x="165" y="95"/>
                    </a:lnTo>
                    <a:lnTo>
                      <a:pt x="156" y="100"/>
                    </a:lnTo>
                    <a:lnTo>
                      <a:pt x="146" y="110"/>
                    </a:lnTo>
                    <a:lnTo>
                      <a:pt x="140" y="112"/>
                    </a:lnTo>
                    <a:lnTo>
                      <a:pt x="137" y="120"/>
                    </a:lnTo>
                    <a:lnTo>
                      <a:pt x="131" y="125"/>
                    </a:lnTo>
                    <a:lnTo>
                      <a:pt x="129" y="133"/>
                    </a:lnTo>
                    <a:lnTo>
                      <a:pt x="125" y="140"/>
                    </a:lnTo>
                    <a:lnTo>
                      <a:pt x="123" y="148"/>
                    </a:lnTo>
                    <a:lnTo>
                      <a:pt x="121" y="156"/>
                    </a:lnTo>
                    <a:lnTo>
                      <a:pt x="121" y="167"/>
                    </a:lnTo>
                    <a:lnTo>
                      <a:pt x="121" y="163"/>
                    </a:lnTo>
                    <a:lnTo>
                      <a:pt x="125" y="158"/>
                    </a:lnTo>
                    <a:lnTo>
                      <a:pt x="131" y="148"/>
                    </a:lnTo>
                    <a:lnTo>
                      <a:pt x="140" y="139"/>
                    </a:lnTo>
                    <a:lnTo>
                      <a:pt x="144" y="131"/>
                    </a:lnTo>
                    <a:lnTo>
                      <a:pt x="150" y="127"/>
                    </a:lnTo>
                    <a:lnTo>
                      <a:pt x="156" y="121"/>
                    </a:lnTo>
                    <a:lnTo>
                      <a:pt x="163" y="116"/>
                    </a:lnTo>
                    <a:lnTo>
                      <a:pt x="171" y="112"/>
                    </a:lnTo>
                    <a:lnTo>
                      <a:pt x="176" y="108"/>
                    </a:lnTo>
                    <a:lnTo>
                      <a:pt x="186" y="104"/>
                    </a:lnTo>
                    <a:lnTo>
                      <a:pt x="195" y="104"/>
                    </a:lnTo>
                    <a:lnTo>
                      <a:pt x="194" y="104"/>
                    </a:lnTo>
                    <a:lnTo>
                      <a:pt x="190" y="108"/>
                    </a:lnTo>
                    <a:lnTo>
                      <a:pt x="182" y="112"/>
                    </a:lnTo>
                    <a:lnTo>
                      <a:pt x="176" y="120"/>
                    </a:lnTo>
                    <a:lnTo>
                      <a:pt x="171" y="127"/>
                    </a:lnTo>
                    <a:lnTo>
                      <a:pt x="165" y="139"/>
                    </a:lnTo>
                    <a:lnTo>
                      <a:pt x="161" y="144"/>
                    </a:lnTo>
                    <a:lnTo>
                      <a:pt x="159" y="152"/>
                    </a:lnTo>
                    <a:lnTo>
                      <a:pt x="159" y="158"/>
                    </a:lnTo>
                    <a:lnTo>
                      <a:pt x="159" y="167"/>
                    </a:lnTo>
                    <a:lnTo>
                      <a:pt x="159" y="163"/>
                    </a:lnTo>
                    <a:lnTo>
                      <a:pt x="163" y="158"/>
                    </a:lnTo>
                    <a:lnTo>
                      <a:pt x="169" y="148"/>
                    </a:lnTo>
                    <a:lnTo>
                      <a:pt x="178" y="140"/>
                    </a:lnTo>
                    <a:lnTo>
                      <a:pt x="188" y="131"/>
                    </a:lnTo>
                    <a:lnTo>
                      <a:pt x="201" y="125"/>
                    </a:lnTo>
                    <a:lnTo>
                      <a:pt x="207" y="121"/>
                    </a:lnTo>
                    <a:lnTo>
                      <a:pt x="213" y="120"/>
                    </a:lnTo>
                    <a:lnTo>
                      <a:pt x="218" y="120"/>
                    </a:lnTo>
                    <a:lnTo>
                      <a:pt x="226" y="121"/>
                    </a:lnTo>
                    <a:lnTo>
                      <a:pt x="220" y="121"/>
                    </a:lnTo>
                    <a:lnTo>
                      <a:pt x="211" y="131"/>
                    </a:lnTo>
                    <a:lnTo>
                      <a:pt x="203" y="135"/>
                    </a:lnTo>
                    <a:lnTo>
                      <a:pt x="197" y="142"/>
                    </a:lnTo>
                    <a:lnTo>
                      <a:pt x="194" y="152"/>
                    </a:lnTo>
                    <a:lnTo>
                      <a:pt x="194" y="163"/>
                    </a:lnTo>
                    <a:lnTo>
                      <a:pt x="194" y="161"/>
                    </a:lnTo>
                    <a:lnTo>
                      <a:pt x="197" y="158"/>
                    </a:lnTo>
                    <a:lnTo>
                      <a:pt x="201" y="152"/>
                    </a:lnTo>
                    <a:lnTo>
                      <a:pt x="209" y="148"/>
                    </a:lnTo>
                    <a:lnTo>
                      <a:pt x="216" y="140"/>
                    </a:lnTo>
                    <a:lnTo>
                      <a:pt x="228" y="137"/>
                    </a:lnTo>
                    <a:lnTo>
                      <a:pt x="233" y="135"/>
                    </a:lnTo>
                    <a:lnTo>
                      <a:pt x="241" y="135"/>
                    </a:lnTo>
                    <a:lnTo>
                      <a:pt x="247" y="135"/>
                    </a:lnTo>
                    <a:lnTo>
                      <a:pt x="256" y="137"/>
                    </a:lnTo>
                    <a:lnTo>
                      <a:pt x="252" y="137"/>
                    </a:lnTo>
                    <a:lnTo>
                      <a:pt x="247" y="142"/>
                    </a:lnTo>
                    <a:lnTo>
                      <a:pt x="243" y="146"/>
                    </a:lnTo>
                    <a:lnTo>
                      <a:pt x="241" y="152"/>
                    </a:lnTo>
                    <a:lnTo>
                      <a:pt x="239" y="156"/>
                    </a:lnTo>
                    <a:lnTo>
                      <a:pt x="237" y="161"/>
                    </a:lnTo>
                    <a:lnTo>
                      <a:pt x="237" y="167"/>
                    </a:lnTo>
                    <a:lnTo>
                      <a:pt x="239" y="175"/>
                    </a:lnTo>
                    <a:lnTo>
                      <a:pt x="241" y="173"/>
                    </a:lnTo>
                    <a:lnTo>
                      <a:pt x="251" y="175"/>
                    </a:lnTo>
                    <a:lnTo>
                      <a:pt x="256" y="175"/>
                    </a:lnTo>
                    <a:lnTo>
                      <a:pt x="264" y="175"/>
                    </a:lnTo>
                    <a:lnTo>
                      <a:pt x="271" y="177"/>
                    </a:lnTo>
                    <a:lnTo>
                      <a:pt x="283" y="178"/>
                    </a:lnTo>
                    <a:lnTo>
                      <a:pt x="290" y="178"/>
                    </a:lnTo>
                    <a:lnTo>
                      <a:pt x="300" y="182"/>
                    </a:lnTo>
                    <a:lnTo>
                      <a:pt x="310" y="186"/>
                    </a:lnTo>
                    <a:lnTo>
                      <a:pt x="321" y="192"/>
                    </a:lnTo>
                    <a:lnTo>
                      <a:pt x="330" y="196"/>
                    </a:lnTo>
                    <a:lnTo>
                      <a:pt x="340" y="201"/>
                    </a:lnTo>
                    <a:lnTo>
                      <a:pt x="349" y="209"/>
                    </a:lnTo>
                    <a:lnTo>
                      <a:pt x="359" y="218"/>
                    </a:lnTo>
                    <a:lnTo>
                      <a:pt x="355" y="215"/>
                    </a:lnTo>
                    <a:lnTo>
                      <a:pt x="353" y="209"/>
                    </a:lnTo>
                    <a:lnTo>
                      <a:pt x="348" y="199"/>
                    </a:lnTo>
                    <a:lnTo>
                      <a:pt x="342" y="188"/>
                    </a:lnTo>
                    <a:lnTo>
                      <a:pt x="336" y="182"/>
                    </a:lnTo>
                    <a:lnTo>
                      <a:pt x="334" y="175"/>
                    </a:lnTo>
                    <a:lnTo>
                      <a:pt x="329" y="167"/>
                    </a:lnTo>
                    <a:lnTo>
                      <a:pt x="325" y="161"/>
                    </a:lnTo>
                    <a:lnTo>
                      <a:pt x="319" y="156"/>
                    </a:lnTo>
                    <a:lnTo>
                      <a:pt x="313" y="148"/>
                    </a:lnTo>
                    <a:lnTo>
                      <a:pt x="310" y="142"/>
                    </a:lnTo>
                    <a:lnTo>
                      <a:pt x="304" y="137"/>
                    </a:lnTo>
                    <a:lnTo>
                      <a:pt x="290" y="123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2" name="Freeform 560"/>
              <p:cNvSpPr>
                <a:spLocks/>
              </p:cNvSpPr>
              <p:nvPr/>
            </p:nvSpPr>
            <p:spPr bwMode="auto">
              <a:xfrm rot="-9495803">
                <a:off x="3543" y="3989"/>
                <a:ext cx="25" cy="18"/>
              </a:xfrm>
              <a:custGeom>
                <a:avLst/>
                <a:gdLst>
                  <a:gd name="T0" fmla="*/ 0 w 197"/>
                  <a:gd name="T1" fmla="*/ 0 h 138"/>
                  <a:gd name="T2" fmla="*/ 0 w 197"/>
                  <a:gd name="T3" fmla="*/ 0 h 138"/>
                  <a:gd name="T4" fmla="*/ 0 w 197"/>
                  <a:gd name="T5" fmla="*/ 0 h 138"/>
                  <a:gd name="T6" fmla="*/ 0 w 197"/>
                  <a:gd name="T7" fmla="*/ 0 h 138"/>
                  <a:gd name="T8" fmla="*/ 0 w 197"/>
                  <a:gd name="T9" fmla="*/ 0 h 138"/>
                  <a:gd name="T10" fmla="*/ 0 w 197"/>
                  <a:gd name="T11" fmla="*/ 0 h 138"/>
                  <a:gd name="T12" fmla="*/ 0 w 197"/>
                  <a:gd name="T13" fmla="*/ 0 h 138"/>
                  <a:gd name="T14" fmla="*/ 0 w 197"/>
                  <a:gd name="T15" fmla="*/ 0 h 138"/>
                  <a:gd name="T16" fmla="*/ 0 w 197"/>
                  <a:gd name="T17" fmla="*/ 0 h 138"/>
                  <a:gd name="T18" fmla="*/ 0 w 197"/>
                  <a:gd name="T19" fmla="*/ 0 h 138"/>
                  <a:gd name="T20" fmla="*/ 0 w 197"/>
                  <a:gd name="T21" fmla="*/ 0 h 138"/>
                  <a:gd name="T22" fmla="*/ 0 w 197"/>
                  <a:gd name="T23" fmla="*/ 0 h 138"/>
                  <a:gd name="T24" fmla="*/ 0 w 197"/>
                  <a:gd name="T25" fmla="*/ 0 h 138"/>
                  <a:gd name="T26" fmla="*/ 0 w 197"/>
                  <a:gd name="T27" fmla="*/ 0 h 138"/>
                  <a:gd name="T28" fmla="*/ 0 w 197"/>
                  <a:gd name="T29" fmla="*/ 0 h 138"/>
                  <a:gd name="T30" fmla="*/ 0 w 197"/>
                  <a:gd name="T31" fmla="*/ 0 h 138"/>
                  <a:gd name="T32" fmla="*/ 0 w 197"/>
                  <a:gd name="T33" fmla="*/ 0 h 138"/>
                  <a:gd name="T34" fmla="*/ 0 w 197"/>
                  <a:gd name="T35" fmla="*/ 0 h 138"/>
                  <a:gd name="T36" fmla="*/ 0 w 197"/>
                  <a:gd name="T37" fmla="*/ 0 h 138"/>
                  <a:gd name="T38" fmla="*/ 0 w 197"/>
                  <a:gd name="T39" fmla="*/ 0 h 138"/>
                  <a:gd name="T40" fmla="*/ 0 w 197"/>
                  <a:gd name="T41" fmla="*/ 0 h 138"/>
                  <a:gd name="T42" fmla="*/ 0 w 197"/>
                  <a:gd name="T43" fmla="*/ 0 h 138"/>
                  <a:gd name="T44" fmla="*/ 0 w 197"/>
                  <a:gd name="T45" fmla="*/ 0 h 138"/>
                  <a:gd name="T46" fmla="*/ 0 w 197"/>
                  <a:gd name="T47" fmla="*/ 0 h 138"/>
                  <a:gd name="T48" fmla="*/ 0 w 197"/>
                  <a:gd name="T49" fmla="*/ 0 h 138"/>
                  <a:gd name="T50" fmla="*/ 0 w 197"/>
                  <a:gd name="T51" fmla="*/ 0 h 138"/>
                  <a:gd name="T52" fmla="*/ 0 w 197"/>
                  <a:gd name="T53" fmla="*/ 0 h 138"/>
                  <a:gd name="T54" fmla="*/ 0 w 197"/>
                  <a:gd name="T55" fmla="*/ 0 h 138"/>
                  <a:gd name="T56" fmla="*/ 0 w 197"/>
                  <a:gd name="T57" fmla="*/ 0 h 138"/>
                  <a:gd name="T58" fmla="*/ 0 w 197"/>
                  <a:gd name="T59" fmla="*/ 0 h 138"/>
                  <a:gd name="T60" fmla="*/ 0 w 197"/>
                  <a:gd name="T61" fmla="*/ 0 h 138"/>
                  <a:gd name="T62" fmla="*/ 0 w 197"/>
                  <a:gd name="T63" fmla="*/ 0 h 138"/>
                  <a:gd name="T64" fmla="*/ 0 w 197"/>
                  <a:gd name="T65" fmla="*/ 0 h 138"/>
                  <a:gd name="T66" fmla="*/ 0 w 197"/>
                  <a:gd name="T67" fmla="*/ 0 h 138"/>
                  <a:gd name="T68" fmla="*/ 0 w 197"/>
                  <a:gd name="T69" fmla="*/ 0 h 138"/>
                  <a:gd name="T70" fmla="*/ 0 w 197"/>
                  <a:gd name="T71" fmla="*/ 0 h 138"/>
                  <a:gd name="T72" fmla="*/ 0 w 197"/>
                  <a:gd name="T73" fmla="*/ 0 h 138"/>
                  <a:gd name="T74" fmla="*/ 0 w 197"/>
                  <a:gd name="T75" fmla="*/ 0 h 138"/>
                  <a:gd name="T76" fmla="*/ 0 w 197"/>
                  <a:gd name="T77" fmla="*/ 0 h 138"/>
                  <a:gd name="T78" fmla="*/ 0 w 197"/>
                  <a:gd name="T79" fmla="*/ 0 h 138"/>
                  <a:gd name="T80" fmla="*/ 0 w 197"/>
                  <a:gd name="T81" fmla="*/ 0 h 138"/>
                  <a:gd name="T82" fmla="*/ 0 w 197"/>
                  <a:gd name="T83" fmla="*/ 0 h 138"/>
                  <a:gd name="T84" fmla="*/ 0 w 197"/>
                  <a:gd name="T85" fmla="*/ 0 h 138"/>
                  <a:gd name="T86" fmla="*/ 0 w 197"/>
                  <a:gd name="T87" fmla="*/ 0 h 138"/>
                  <a:gd name="T88" fmla="*/ 0 w 197"/>
                  <a:gd name="T89" fmla="*/ 0 h 138"/>
                  <a:gd name="T90" fmla="*/ 0 w 197"/>
                  <a:gd name="T91" fmla="*/ 0 h 138"/>
                  <a:gd name="T92" fmla="*/ 0 w 197"/>
                  <a:gd name="T93" fmla="*/ 0 h 138"/>
                  <a:gd name="T94" fmla="*/ 0 w 197"/>
                  <a:gd name="T95" fmla="*/ 0 h 138"/>
                  <a:gd name="T96" fmla="*/ 0 w 197"/>
                  <a:gd name="T97" fmla="*/ 0 h 13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7"/>
                  <a:gd name="T148" fmla="*/ 0 h 138"/>
                  <a:gd name="T149" fmla="*/ 197 w 197"/>
                  <a:gd name="T150" fmla="*/ 138 h 13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7" h="138">
                    <a:moveTo>
                      <a:pt x="184" y="131"/>
                    </a:moveTo>
                    <a:lnTo>
                      <a:pt x="182" y="129"/>
                    </a:lnTo>
                    <a:lnTo>
                      <a:pt x="178" y="129"/>
                    </a:lnTo>
                    <a:lnTo>
                      <a:pt x="173" y="125"/>
                    </a:lnTo>
                    <a:lnTo>
                      <a:pt x="167" y="125"/>
                    </a:lnTo>
                    <a:lnTo>
                      <a:pt x="158" y="123"/>
                    </a:lnTo>
                    <a:lnTo>
                      <a:pt x="146" y="119"/>
                    </a:lnTo>
                    <a:lnTo>
                      <a:pt x="135" y="118"/>
                    </a:lnTo>
                    <a:lnTo>
                      <a:pt x="123" y="118"/>
                    </a:lnTo>
                    <a:lnTo>
                      <a:pt x="108" y="116"/>
                    </a:lnTo>
                    <a:lnTo>
                      <a:pt x="95" y="116"/>
                    </a:lnTo>
                    <a:lnTo>
                      <a:pt x="78" y="116"/>
                    </a:lnTo>
                    <a:lnTo>
                      <a:pt x="63" y="118"/>
                    </a:lnTo>
                    <a:lnTo>
                      <a:pt x="47" y="119"/>
                    </a:lnTo>
                    <a:lnTo>
                      <a:pt x="30" y="125"/>
                    </a:lnTo>
                    <a:lnTo>
                      <a:pt x="15" y="131"/>
                    </a:lnTo>
                    <a:lnTo>
                      <a:pt x="0" y="138"/>
                    </a:lnTo>
                    <a:lnTo>
                      <a:pt x="0" y="137"/>
                    </a:lnTo>
                    <a:lnTo>
                      <a:pt x="0" y="133"/>
                    </a:lnTo>
                    <a:lnTo>
                      <a:pt x="2" y="127"/>
                    </a:lnTo>
                    <a:lnTo>
                      <a:pt x="6" y="119"/>
                    </a:lnTo>
                    <a:lnTo>
                      <a:pt x="7" y="112"/>
                    </a:lnTo>
                    <a:lnTo>
                      <a:pt x="13" y="102"/>
                    </a:lnTo>
                    <a:lnTo>
                      <a:pt x="19" y="91"/>
                    </a:lnTo>
                    <a:lnTo>
                      <a:pt x="26" y="81"/>
                    </a:lnTo>
                    <a:lnTo>
                      <a:pt x="34" y="68"/>
                    </a:lnTo>
                    <a:lnTo>
                      <a:pt x="44" y="57"/>
                    </a:lnTo>
                    <a:lnTo>
                      <a:pt x="55" y="45"/>
                    </a:lnTo>
                    <a:lnTo>
                      <a:pt x="68" y="36"/>
                    </a:lnTo>
                    <a:lnTo>
                      <a:pt x="80" y="24"/>
                    </a:lnTo>
                    <a:lnTo>
                      <a:pt x="95" y="17"/>
                    </a:lnTo>
                    <a:lnTo>
                      <a:pt x="112" y="9"/>
                    </a:lnTo>
                    <a:lnTo>
                      <a:pt x="131" y="5"/>
                    </a:lnTo>
                    <a:lnTo>
                      <a:pt x="127" y="5"/>
                    </a:lnTo>
                    <a:lnTo>
                      <a:pt x="120" y="11"/>
                    </a:lnTo>
                    <a:lnTo>
                      <a:pt x="112" y="15"/>
                    </a:lnTo>
                    <a:lnTo>
                      <a:pt x="106" y="21"/>
                    </a:lnTo>
                    <a:lnTo>
                      <a:pt x="99" y="26"/>
                    </a:lnTo>
                    <a:lnTo>
                      <a:pt x="93" y="32"/>
                    </a:lnTo>
                    <a:lnTo>
                      <a:pt x="87" y="38"/>
                    </a:lnTo>
                    <a:lnTo>
                      <a:pt x="80" y="45"/>
                    </a:lnTo>
                    <a:lnTo>
                      <a:pt x="72" y="53"/>
                    </a:lnTo>
                    <a:lnTo>
                      <a:pt x="66" y="62"/>
                    </a:lnTo>
                    <a:lnTo>
                      <a:pt x="61" y="72"/>
                    </a:lnTo>
                    <a:lnTo>
                      <a:pt x="57" y="81"/>
                    </a:lnTo>
                    <a:lnTo>
                      <a:pt x="55" y="89"/>
                    </a:lnTo>
                    <a:lnTo>
                      <a:pt x="55" y="99"/>
                    </a:lnTo>
                    <a:lnTo>
                      <a:pt x="55" y="97"/>
                    </a:lnTo>
                    <a:lnTo>
                      <a:pt x="57" y="93"/>
                    </a:lnTo>
                    <a:lnTo>
                      <a:pt x="59" y="87"/>
                    </a:lnTo>
                    <a:lnTo>
                      <a:pt x="64" y="81"/>
                    </a:lnTo>
                    <a:lnTo>
                      <a:pt x="68" y="72"/>
                    </a:lnTo>
                    <a:lnTo>
                      <a:pt x="76" y="64"/>
                    </a:lnTo>
                    <a:lnTo>
                      <a:pt x="83" y="55"/>
                    </a:lnTo>
                    <a:lnTo>
                      <a:pt x="93" y="45"/>
                    </a:lnTo>
                    <a:lnTo>
                      <a:pt x="102" y="36"/>
                    </a:lnTo>
                    <a:lnTo>
                      <a:pt x="114" y="26"/>
                    </a:lnTo>
                    <a:lnTo>
                      <a:pt x="123" y="17"/>
                    </a:lnTo>
                    <a:lnTo>
                      <a:pt x="139" y="11"/>
                    </a:lnTo>
                    <a:lnTo>
                      <a:pt x="150" y="5"/>
                    </a:lnTo>
                    <a:lnTo>
                      <a:pt x="165" y="2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184" y="5"/>
                    </a:lnTo>
                    <a:lnTo>
                      <a:pt x="175" y="9"/>
                    </a:lnTo>
                    <a:lnTo>
                      <a:pt x="163" y="13"/>
                    </a:lnTo>
                    <a:lnTo>
                      <a:pt x="156" y="21"/>
                    </a:lnTo>
                    <a:lnTo>
                      <a:pt x="146" y="26"/>
                    </a:lnTo>
                    <a:lnTo>
                      <a:pt x="139" y="34"/>
                    </a:lnTo>
                    <a:lnTo>
                      <a:pt x="133" y="41"/>
                    </a:lnTo>
                    <a:lnTo>
                      <a:pt x="127" y="47"/>
                    </a:lnTo>
                    <a:lnTo>
                      <a:pt x="121" y="53"/>
                    </a:lnTo>
                    <a:lnTo>
                      <a:pt x="118" y="60"/>
                    </a:lnTo>
                    <a:lnTo>
                      <a:pt x="114" y="68"/>
                    </a:lnTo>
                    <a:lnTo>
                      <a:pt x="112" y="74"/>
                    </a:lnTo>
                    <a:lnTo>
                      <a:pt x="110" y="81"/>
                    </a:lnTo>
                    <a:lnTo>
                      <a:pt x="110" y="87"/>
                    </a:lnTo>
                    <a:lnTo>
                      <a:pt x="110" y="93"/>
                    </a:lnTo>
                    <a:lnTo>
                      <a:pt x="112" y="99"/>
                    </a:lnTo>
                    <a:lnTo>
                      <a:pt x="114" y="91"/>
                    </a:lnTo>
                    <a:lnTo>
                      <a:pt x="118" y="83"/>
                    </a:lnTo>
                    <a:lnTo>
                      <a:pt x="120" y="78"/>
                    </a:lnTo>
                    <a:lnTo>
                      <a:pt x="125" y="70"/>
                    </a:lnTo>
                    <a:lnTo>
                      <a:pt x="131" y="62"/>
                    </a:lnTo>
                    <a:lnTo>
                      <a:pt x="139" y="55"/>
                    </a:lnTo>
                    <a:lnTo>
                      <a:pt x="144" y="51"/>
                    </a:lnTo>
                    <a:lnTo>
                      <a:pt x="150" y="47"/>
                    </a:lnTo>
                    <a:lnTo>
                      <a:pt x="156" y="45"/>
                    </a:lnTo>
                    <a:lnTo>
                      <a:pt x="165" y="43"/>
                    </a:lnTo>
                    <a:lnTo>
                      <a:pt x="161" y="57"/>
                    </a:lnTo>
                    <a:lnTo>
                      <a:pt x="161" y="68"/>
                    </a:lnTo>
                    <a:lnTo>
                      <a:pt x="161" y="80"/>
                    </a:lnTo>
                    <a:lnTo>
                      <a:pt x="163" y="93"/>
                    </a:lnTo>
                    <a:lnTo>
                      <a:pt x="165" y="102"/>
                    </a:lnTo>
                    <a:lnTo>
                      <a:pt x="171" y="114"/>
                    </a:lnTo>
                    <a:lnTo>
                      <a:pt x="177" y="123"/>
                    </a:lnTo>
                    <a:lnTo>
                      <a:pt x="184" y="131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3" name="Freeform 559"/>
              <p:cNvSpPr>
                <a:spLocks/>
              </p:cNvSpPr>
              <p:nvPr/>
            </p:nvSpPr>
            <p:spPr bwMode="auto">
              <a:xfrm rot="-9495803">
                <a:off x="3551" y="3875"/>
                <a:ext cx="62" cy="49"/>
              </a:xfrm>
              <a:custGeom>
                <a:avLst/>
                <a:gdLst>
                  <a:gd name="T0" fmla="*/ 1 w 483"/>
                  <a:gd name="T1" fmla="*/ 0 h 382"/>
                  <a:gd name="T2" fmla="*/ 1 w 483"/>
                  <a:gd name="T3" fmla="*/ 0 h 382"/>
                  <a:gd name="T4" fmla="*/ 1 w 483"/>
                  <a:gd name="T5" fmla="*/ 0 h 382"/>
                  <a:gd name="T6" fmla="*/ 0 w 483"/>
                  <a:gd name="T7" fmla="*/ 0 h 382"/>
                  <a:gd name="T8" fmla="*/ 0 w 483"/>
                  <a:gd name="T9" fmla="*/ 0 h 382"/>
                  <a:gd name="T10" fmla="*/ 0 w 483"/>
                  <a:gd name="T11" fmla="*/ 0 h 382"/>
                  <a:gd name="T12" fmla="*/ 0 w 483"/>
                  <a:gd name="T13" fmla="*/ 1 h 382"/>
                  <a:gd name="T14" fmla="*/ 0 w 483"/>
                  <a:gd name="T15" fmla="*/ 1 h 382"/>
                  <a:gd name="T16" fmla="*/ 0 w 483"/>
                  <a:gd name="T17" fmla="*/ 1 h 382"/>
                  <a:gd name="T18" fmla="*/ 0 w 483"/>
                  <a:gd name="T19" fmla="*/ 1 h 382"/>
                  <a:gd name="T20" fmla="*/ 0 w 483"/>
                  <a:gd name="T21" fmla="*/ 1 h 382"/>
                  <a:gd name="T22" fmla="*/ 0 w 483"/>
                  <a:gd name="T23" fmla="*/ 0 h 382"/>
                  <a:gd name="T24" fmla="*/ 0 w 483"/>
                  <a:gd name="T25" fmla="*/ 1 h 382"/>
                  <a:gd name="T26" fmla="*/ 0 w 483"/>
                  <a:gd name="T27" fmla="*/ 1 h 382"/>
                  <a:gd name="T28" fmla="*/ 0 w 483"/>
                  <a:gd name="T29" fmla="*/ 1 h 382"/>
                  <a:gd name="T30" fmla="*/ 0 w 483"/>
                  <a:gd name="T31" fmla="*/ 1 h 382"/>
                  <a:gd name="T32" fmla="*/ 0 w 483"/>
                  <a:gd name="T33" fmla="*/ 1 h 382"/>
                  <a:gd name="T34" fmla="*/ 0 w 483"/>
                  <a:gd name="T35" fmla="*/ 1 h 382"/>
                  <a:gd name="T36" fmla="*/ 0 w 483"/>
                  <a:gd name="T37" fmla="*/ 0 h 382"/>
                  <a:gd name="T38" fmla="*/ 0 w 483"/>
                  <a:gd name="T39" fmla="*/ 1 h 382"/>
                  <a:gd name="T40" fmla="*/ 0 w 483"/>
                  <a:gd name="T41" fmla="*/ 1 h 382"/>
                  <a:gd name="T42" fmla="*/ 0 w 483"/>
                  <a:gd name="T43" fmla="*/ 1 h 382"/>
                  <a:gd name="T44" fmla="*/ 0 w 483"/>
                  <a:gd name="T45" fmla="*/ 1 h 382"/>
                  <a:gd name="T46" fmla="*/ 0 w 483"/>
                  <a:gd name="T47" fmla="*/ 1 h 382"/>
                  <a:gd name="T48" fmla="*/ 1 w 483"/>
                  <a:gd name="T49" fmla="*/ 1 h 382"/>
                  <a:gd name="T50" fmla="*/ 1 w 483"/>
                  <a:gd name="T51" fmla="*/ 0 h 382"/>
                  <a:gd name="T52" fmla="*/ 1 w 483"/>
                  <a:gd name="T53" fmla="*/ 0 h 382"/>
                  <a:gd name="T54" fmla="*/ 1 w 483"/>
                  <a:gd name="T55" fmla="*/ 1 h 382"/>
                  <a:gd name="T56" fmla="*/ 1 w 483"/>
                  <a:gd name="T57" fmla="*/ 1 h 382"/>
                  <a:gd name="T58" fmla="*/ 1 w 483"/>
                  <a:gd name="T59" fmla="*/ 1 h 382"/>
                  <a:gd name="T60" fmla="*/ 1 w 483"/>
                  <a:gd name="T61" fmla="*/ 1 h 382"/>
                  <a:gd name="T62" fmla="*/ 1 w 483"/>
                  <a:gd name="T63" fmla="*/ 1 h 382"/>
                  <a:gd name="T64" fmla="*/ 1 w 483"/>
                  <a:gd name="T65" fmla="*/ 0 h 382"/>
                  <a:gd name="T66" fmla="*/ 1 w 483"/>
                  <a:gd name="T67" fmla="*/ 0 h 382"/>
                  <a:gd name="T68" fmla="*/ 1 w 483"/>
                  <a:gd name="T69" fmla="*/ 0 h 382"/>
                  <a:gd name="T70" fmla="*/ 1 w 483"/>
                  <a:gd name="T71" fmla="*/ 1 h 382"/>
                  <a:gd name="T72" fmla="*/ 1 w 483"/>
                  <a:gd name="T73" fmla="*/ 1 h 382"/>
                  <a:gd name="T74" fmla="*/ 1 w 483"/>
                  <a:gd name="T75" fmla="*/ 1 h 382"/>
                  <a:gd name="T76" fmla="*/ 1 w 483"/>
                  <a:gd name="T77" fmla="*/ 1 h 382"/>
                  <a:gd name="T78" fmla="*/ 1 w 483"/>
                  <a:gd name="T79" fmla="*/ 0 h 382"/>
                  <a:gd name="T80" fmla="*/ 1 w 483"/>
                  <a:gd name="T81" fmla="*/ 0 h 382"/>
                  <a:gd name="T82" fmla="*/ 1 w 483"/>
                  <a:gd name="T83" fmla="*/ 0 h 382"/>
                  <a:gd name="T84" fmla="*/ 1 w 483"/>
                  <a:gd name="T85" fmla="*/ 0 h 382"/>
                  <a:gd name="T86" fmla="*/ 1 w 483"/>
                  <a:gd name="T87" fmla="*/ 0 h 382"/>
                  <a:gd name="T88" fmla="*/ 1 w 483"/>
                  <a:gd name="T89" fmla="*/ 0 h 382"/>
                  <a:gd name="T90" fmla="*/ 1 w 483"/>
                  <a:gd name="T91" fmla="*/ 0 h 382"/>
                  <a:gd name="T92" fmla="*/ 1 w 483"/>
                  <a:gd name="T93" fmla="*/ 0 h 382"/>
                  <a:gd name="T94" fmla="*/ 1 w 483"/>
                  <a:gd name="T95" fmla="*/ 0 h 382"/>
                  <a:gd name="T96" fmla="*/ 1 w 483"/>
                  <a:gd name="T97" fmla="*/ 0 h 382"/>
                  <a:gd name="T98" fmla="*/ 1 w 483"/>
                  <a:gd name="T99" fmla="*/ 0 h 382"/>
                  <a:gd name="T100" fmla="*/ 1 w 483"/>
                  <a:gd name="T101" fmla="*/ 0 h 382"/>
                  <a:gd name="T102" fmla="*/ 1 w 483"/>
                  <a:gd name="T103" fmla="*/ 0 h 382"/>
                  <a:gd name="T104" fmla="*/ 1 w 483"/>
                  <a:gd name="T105" fmla="*/ 0 h 382"/>
                  <a:gd name="T106" fmla="*/ 1 w 483"/>
                  <a:gd name="T107" fmla="*/ 0 h 382"/>
                  <a:gd name="T108" fmla="*/ 1 w 483"/>
                  <a:gd name="T109" fmla="*/ 0 h 38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83"/>
                  <a:gd name="T166" fmla="*/ 0 h 382"/>
                  <a:gd name="T167" fmla="*/ 483 w 483"/>
                  <a:gd name="T168" fmla="*/ 382 h 382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83" h="382">
                    <a:moveTo>
                      <a:pt x="469" y="0"/>
                    </a:moveTo>
                    <a:lnTo>
                      <a:pt x="468" y="4"/>
                    </a:lnTo>
                    <a:lnTo>
                      <a:pt x="460" y="10"/>
                    </a:lnTo>
                    <a:lnTo>
                      <a:pt x="452" y="21"/>
                    </a:lnTo>
                    <a:lnTo>
                      <a:pt x="439" y="34"/>
                    </a:lnTo>
                    <a:lnTo>
                      <a:pt x="424" y="52"/>
                    </a:lnTo>
                    <a:lnTo>
                      <a:pt x="407" y="69"/>
                    </a:lnTo>
                    <a:lnTo>
                      <a:pt x="384" y="86"/>
                    </a:lnTo>
                    <a:lnTo>
                      <a:pt x="359" y="105"/>
                    </a:lnTo>
                    <a:lnTo>
                      <a:pt x="331" y="122"/>
                    </a:lnTo>
                    <a:lnTo>
                      <a:pt x="298" y="135"/>
                    </a:lnTo>
                    <a:lnTo>
                      <a:pt x="264" y="147"/>
                    </a:lnTo>
                    <a:lnTo>
                      <a:pt x="228" y="156"/>
                    </a:lnTo>
                    <a:lnTo>
                      <a:pt x="188" y="158"/>
                    </a:lnTo>
                    <a:lnTo>
                      <a:pt x="146" y="158"/>
                    </a:lnTo>
                    <a:lnTo>
                      <a:pt x="101" y="150"/>
                    </a:lnTo>
                    <a:lnTo>
                      <a:pt x="53" y="137"/>
                    </a:lnTo>
                    <a:lnTo>
                      <a:pt x="55" y="143"/>
                    </a:lnTo>
                    <a:lnTo>
                      <a:pt x="57" y="148"/>
                    </a:lnTo>
                    <a:lnTo>
                      <a:pt x="59" y="160"/>
                    </a:lnTo>
                    <a:lnTo>
                      <a:pt x="59" y="171"/>
                    </a:lnTo>
                    <a:lnTo>
                      <a:pt x="63" y="186"/>
                    </a:lnTo>
                    <a:lnTo>
                      <a:pt x="63" y="202"/>
                    </a:lnTo>
                    <a:lnTo>
                      <a:pt x="65" y="219"/>
                    </a:lnTo>
                    <a:lnTo>
                      <a:pt x="63" y="238"/>
                    </a:lnTo>
                    <a:lnTo>
                      <a:pt x="59" y="257"/>
                    </a:lnTo>
                    <a:lnTo>
                      <a:pt x="53" y="278"/>
                    </a:lnTo>
                    <a:lnTo>
                      <a:pt x="48" y="299"/>
                    </a:lnTo>
                    <a:lnTo>
                      <a:pt x="36" y="320"/>
                    </a:lnTo>
                    <a:lnTo>
                      <a:pt x="25" y="340"/>
                    </a:lnTo>
                    <a:lnTo>
                      <a:pt x="9" y="361"/>
                    </a:lnTo>
                    <a:lnTo>
                      <a:pt x="0" y="373"/>
                    </a:lnTo>
                    <a:lnTo>
                      <a:pt x="8" y="369"/>
                    </a:lnTo>
                    <a:lnTo>
                      <a:pt x="15" y="361"/>
                    </a:lnTo>
                    <a:lnTo>
                      <a:pt x="27" y="352"/>
                    </a:lnTo>
                    <a:lnTo>
                      <a:pt x="36" y="342"/>
                    </a:lnTo>
                    <a:lnTo>
                      <a:pt x="48" y="331"/>
                    </a:lnTo>
                    <a:lnTo>
                      <a:pt x="59" y="318"/>
                    </a:lnTo>
                    <a:lnTo>
                      <a:pt x="68" y="304"/>
                    </a:lnTo>
                    <a:lnTo>
                      <a:pt x="78" y="285"/>
                    </a:lnTo>
                    <a:lnTo>
                      <a:pt x="87" y="270"/>
                    </a:lnTo>
                    <a:lnTo>
                      <a:pt x="95" y="249"/>
                    </a:lnTo>
                    <a:lnTo>
                      <a:pt x="103" y="230"/>
                    </a:lnTo>
                    <a:lnTo>
                      <a:pt x="108" y="207"/>
                    </a:lnTo>
                    <a:lnTo>
                      <a:pt x="110" y="185"/>
                    </a:lnTo>
                    <a:lnTo>
                      <a:pt x="112" y="188"/>
                    </a:lnTo>
                    <a:lnTo>
                      <a:pt x="114" y="192"/>
                    </a:lnTo>
                    <a:lnTo>
                      <a:pt x="116" y="202"/>
                    </a:lnTo>
                    <a:lnTo>
                      <a:pt x="116" y="209"/>
                    </a:lnTo>
                    <a:lnTo>
                      <a:pt x="118" y="219"/>
                    </a:lnTo>
                    <a:lnTo>
                      <a:pt x="120" y="232"/>
                    </a:lnTo>
                    <a:lnTo>
                      <a:pt x="120" y="245"/>
                    </a:lnTo>
                    <a:lnTo>
                      <a:pt x="120" y="259"/>
                    </a:lnTo>
                    <a:lnTo>
                      <a:pt x="116" y="274"/>
                    </a:lnTo>
                    <a:lnTo>
                      <a:pt x="112" y="291"/>
                    </a:lnTo>
                    <a:lnTo>
                      <a:pt x="108" y="308"/>
                    </a:lnTo>
                    <a:lnTo>
                      <a:pt x="99" y="325"/>
                    </a:lnTo>
                    <a:lnTo>
                      <a:pt x="89" y="342"/>
                    </a:lnTo>
                    <a:lnTo>
                      <a:pt x="76" y="361"/>
                    </a:lnTo>
                    <a:lnTo>
                      <a:pt x="63" y="382"/>
                    </a:lnTo>
                    <a:lnTo>
                      <a:pt x="65" y="378"/>
                    </a:lnTo>
                    <a:lnTo>
                      <a:pt x="76" y="371"/>
                    </a:lnTo>
                    <a:lnTo>
                      <a:pt x="84" y="361"/>
                    </a:lnTo>
                    <a:lnTo>
                      <a:pt x="91" y="356"/>
                    </a:lnTo>
                    <a:lnTo>
                      <a:pt x="101" y="344"/>
                    </a:lnTo>
                    <a:lnTo>
                      <a:pt x="110" y="335"/>
                    </a:lnTo>
                    <a:lnTo>
                      <a:pt x="120" y="321"/>
                    </a:lnTo>
                    <a:lnTo>
                      <a:pt x="129" y="308"/>
                    </a:lnTo>
                    <a:lnTo>
                      <a:pt x="139" y="293"/>
                    </a:lnTo>
                    <a:lnTo>
                      <a:pt x="148" y="276"/>
                    </a:lnTo>
                    <a:lnTo>
                      <a:pt x="156" y="257"/>
                    </a:lnTo>
                    <a:lnTo>
                      <a:pt x="162" y="238"/>
                    </a:lnTo>
                    <a:lnTo>
                      <a:pt x="167" y="215"/>
                    </a:lnTo>
                    <a:lnTo>
                      <a:pt x="173" y="192"/>
                    </a:lnTo>
                    <a:lnTo>
                      <a:pt x="175" y="196"/>
                    </a:lnTo>
                    <a:lnTo>
                      <a:pt x="175" y="200"/>
                    </a:lnTo>
                    <a:lnTo>
                      <a:pt x="177" y="207"/>
                    </a:lnTo>
                    <a:lnTo>
                      <a:pt x="179" y="215"/>
                    </a:lnTo>
                    <a:lnTo>
                      <a:pt x="181" y="224"/>
                    </a:lnTo>
                    <a:lnTo>
                      <a:pt x="181" y="234"/>
                    </a:lnTo>
                    <a:lnTo>
                      <a:pt x="182" y="249"/>
                    </a:lnTo>
                    <a:lnTo>
                      <a:pt x="181" y="261"/>
                    </a:lnTo>
                    <a:lnTo>
                      <a:pt x="181" y="274"/>
                    </a:lnTo>
                    <a:lnTo>
                      <a:pt x="177" y="289"/>
                    </a:lnTo>
                    <a:lnTo>
                      <a:pt x="175" y="304"/>
                    </a:lnTo>
                    <a:lnTo>
                      <a:pt x="167" y="318"/>
                    </a:lnTo>
                    <a:lnTo>
                      <a:pt x="162" y="335"/>
                    </a:lnTo>
                    <a:lnTo>
                      <a:pt x="150" y="350"/>
                    </a:lnTo>
                    <a:lnTo>
                      <a:pt x="141" y="365"/>
                    </a:lnTo>
                    <a:lnTo>
                      <a:pt x="143" y="361"/>
                    </a:lnTo>
                    <a:lnTo>
                      <a:pt x="152" y="354"/>
                    </a:lnTo>
                    <a:lnTo>
                      <a:pt x="160" y="346"/>
                    </a:lnTo>
                    <a:lnTo>
                      <a:pt x="167" y="340"/>
                    </a:lnTo>
                    <a:lnTo>
                      <a:pt x="175" y="331"/>
                    </a:lnTo>
                    <a:lnTo>
                      <a:pt x="184" y="321"/>
                    </a:lnTo>
                    <a:lnTo>
                      <a:pt x="192" y="308"/>
                    </a:lnTo>
                    <a:lnTo>
                      <a:pt x="200" y="295"/>
                    </a:lnTo>
                    <a:lnTo>
                      <a:pt x="207" y="280"/>
                    </a:lnTo>
                    <a:lnTo>
                      <a:pt x="217" y="264"/>
                    </a:lnTo>
                    <a:lnTo>
                      <a:pt x="222" y="245"/>
                    </a:lnTo>
                    <a:lnTo>
                      <a:pt x="228" y="226"/>
                    </a:lnTo>
                    <a:lnTo>
                      <a:pt x="232" y="205"/>
                    </a:lnTo>
                    <a:lnTo>
                      <a:pt x="238" y="185"/>
                    </a:lnTo>
                    <a:lnTo>
                      <a:pt x="238" y="188"/>
                    </a:lnTo>
                    <a:lnTo>
                      <a:pt x="239" y="192"/>
                    </a:lnTo>
                    <a:lnTo>
                      <a:pt x="241" y="198"/>
                    </a:lnTo>
                    <a:lnTo>
                      <a:pt x="243" y="204"/>
                    </a:lnTo>
                    <a:lnTo>
                      <a:pt x="247" y="213"/>
                    </a:lnTo>
                    <a:lnTo>
                      <a:pt x="249" y="223"/>
                    </a:lnTo>
                    <a:lnTo>
                      <a:pt x="251" y="234"/>
                    </a:lnTo>
                    <a:lnTo>
                      <a:pt x="251" y="243"/>
                    </a:lnTo>
                    <a:lnTo>
                      <a:pt x="251" y="255"/>
                    </a:lnTo>
                    <a:lnTo>
                      <a:pt x="249" y="268"/>
                    </a:lnTo>
                    <a:lnTo>
                      <a:pt x="249" y="282"/>
                    </a:lnTo>
                    <a:lnTo>
                      <a:pt x="245" y="295"/>
                    </a:lnTo>
                    <a:lnTo>
                      <a:pt x="239" y="306"/>
                    </a:lnTo>
                    <a:lnTo>
                      <a:pt x="234" y="320"/>
                    </a:lnTo>
                    <a:lnTo>
                      <a:pt x="226" y="333"/>
                    </a:lnTo>
                    <a:lnTo>
                      <a:pt x="228" y="329"/>
                    </a:lnTo>
                    <a:lnTo>
                      <a:pt x="238" y="320"/>
                    </a:lnTo>
                    <a:lnTo>
                      <a:pt x="241" y="312"/>
                    </a:lnTo>
                    <a:lnTo>
                      <a:pt x="249" y="304"/>
                    </a:lnTo>
                    <a:lnTo>
                      <a:pt x="255" y="295"/>
                    </a:lnTo>
                    <a:lnTo>
                      <a:pt x="262" y="285"/>
                    </a:lnTo>
                    <a:lnTo>
                      <a:pt x="268" y="274"/>
                    </a:lnTo>
                    <a:lnTo>
                      <a:pt x="274" y="261"/>
                    </a:lnTo>
                    <a:lnTo>
                      <a:pt x="279" y="247"/>
                    </a:lnTo>
                    <a:lnTo>
                      <a:pt x="283" y="234"/>
                    </a:lnTo>
                    <a:lnTo>
                      <a:pt x="285" y="219"/>
                    </a:lnTo>
                    <a:lnTo>
                      <a:pt x="289" y="204"/>
                    </a:lnTo>
                    <a:lnTo>
                      <a:pt x="289" y="186"/>
                    </a:lnTo>
                    <a:lnTo>
                      <a:pt x="289" y="171"/>
                    </a:lnTo>
                    <a:lnTo>
                      <a:pt x="289" y="173"/>
                    </a:lnTo>
                    <a:lnTo>
                      <a:pt x="295" y="181"/>
                    </a:lnTo>
                    <a:lnTo>
                      <a:pt x="298" y="183"/>
                    </a:lnTo>
                    <a:lnTo>
                      <a:pt x="300" y="190"/>
                    </a:lnTo>
                    <a:lnTo>
                      <a:pt x="304" y="196"/>
                    </a:lnTo>
                    <a:lnTo>
                      <a:pt x="308" y="204"/>
                    </a:lnTo>
                    <a:lnTo>
                      <a:pt x="310" y="211"/>
                    </a:lnTo>
                    <a:lnTo>
                      <a:pt x="314" y="219"/>
                    </a:lnTo>
                    <a:lnTo>
                      <a:pt x="316" y="228"/>
                    </a:lnTo>
                    <a:lnTo>
                      <a:pt x="316" y="240"/>
                    </a:lnTo>
                    <a:lnTo>
                      <a:pt x="316" y="249"/>
                    </a:lnTo>
                    <a:lnTo>
                      <a:pt x="316" y="261"/>
                    </a:lnTo>
                    <a:lnTo>
                      <a:pt x="312" y="272"/>
                    </a:lnTo>
                    <a:lnTo>
                      <a:pt x="308" y="285"/>
                    </a:lnTo>
                    <a:lnTo>
                      <a:pt x="310" y="282"/>
                    </a:lnTo>
                    <a:lnTo>
                      <a:pt x="316" y="276"/>
                    </a:lnTo>
                    <a:lnTo>
                      <a:pt x="319" y="270"/>
                    </a:lnTo>
                    <a:lnTo>
                      <a:pt x="321" y="264"/>
                    </a:lnTo>
                    <a:lnTo>
                      <a:pt x="327" y="255"/>
                    </a:lnTo>
                    <a:lnTo>
                      <a:pt x="331" y="249"/>
                    </a:lnTo>
                    <a:lnTo>
                      <a:pt x="335" y="238"/>
                    </a:lnTo>
                    <a:lnTo>
                      <a:pt x="336" y="228"/>
                    </a:lnTo>
                    <a:lnTo>
                      <a:pt x="340" y="217"/>
                    </a:lnTo>
                    <a:lnTo>
                      <a:pt x="342" y="207"/>
                    </a:lnTo>
                    <a:lnTo>
                      <a:pt x="342" y="192"/>
                    </a:lnTo>
                    <a:lnTo>
                      <a:pt x="342" y="181"/>
                    </a:lnTo>
                    <a:lnTo>
                      <a:pt x="340" y="164"/>
                    </a:lnTo>
                    <a:lnTo>
                      <a:pt x="336" y="148"/>
                    </a:lnTo>
                    <a:lnTo>
                      <a:pt x="338" y="148"/>
                    </a:lnTo>
                    <a:lnTo>
                      <a:pt x="342" y="152"/>
                    </a:lnTo>
                    <a:lnTo>
                      <a:pt x="350" y="156"/>
                    </a:lnTo>
                    <a:lnTo>
                      <a:pt x="359" y="164"/>
                    </a:lnTo>
                    <a:lnTo>
                      <a:pt x="363" y="167"/>
                    </a:lnTo>
                    <a:lnTo>
                      <a:pt x="367" y="173"/>
                    </a:lnTo>
                    <a:lnTo>
                      <a:pt x="371" y="181"/>
                    </a:lnTo>
                    <a:lnTo>
                      <a:pt x="373" y="186"/>
                    </a:lnTo>
                    <a:lnTo>
                      <a:pt x="376" y="194"/>
                    </a:lnTo>
                    <a:lnTo>
                      <a:pt x="378" y="202"/>
                    </a:lnTo>
                    <a:lnTo>
                      <a:pt x="380" y="211"/>
                    </a:lnTo>
                    <a:lnTo>
                      <a:pt x="380" y="223"/>
                    </a:lnTo>
                    <a:lnTo>
                      <a:pt x="380" y="219"/>
                    </a:lnTo>
                    <a:lnTo>
                      <a:pt x="384" y="211"/>
                    </a:lnTo>
                    <a:lnTo>
                      <a:pt x="386" y="205"/>
                    </a:lnTo>
                    <a:lnTo>
                      <a:pt x="388" y="202"/>
                    </a:lnTo>
                    <a:lnTo>
                      <a:pt x="388" y="194"/>
                    </a:lnTo>
                    <a:lnTo>
                      <a:pt x="392" y="188"/>
                    </a:lnTo>
                    <a:lnTo>
                      <a:pt x="392" y="181"/>
                    </a:lnTo>
                    <a:lnTo>
                      <a:pt x="392" y="171"/>
                    </a:lnTo>
                    <a:lnTo>
                      <a:pt x="392" y="164"/>
                    </a:lnTo>
                    <a:lnTo>
                      <a:pt x="392" y="156"/>
                    </a:lnTo>
                    <a:lnTo>
                      <a:pt x="390" y="147"/>
                    </a:lnTo>
                    <a:lnTo>
                      <a:pt x="388" y="141"/>
                    </a:lnTo>
                    <a:lnTo>
                      <a:pt x="384" y="131"/>
                    </a:lnTo>
                    <a:lnTo>
                      <a:pt x="380" y="126"/>
                    </a:lnTo>
                    <a:lnTo>
                      <a:pt x="382" y="126"/>
                    </a:lnTo>
                    <a:lnTo>
                      <a:pt x="386" y="128"/>
                    </a:lnTo>
                    <a:lnTo>
                      <a:pt x="393" y="129"/>
                    </a:lnTo>
                    <a:lnTo>
                      <a:pt x="401" y="135"/>
                    </a:lnTo>
                    <a:lnTo>
                      <a:pt x="409" y="139"/>
                    </a:lnTo>
                    <a:lnTo>
                      <a:pt x="414" y="147"/>
                    </a:lnTo>
                    <a:lnTo>
                      <a:pt x="422" y="156"/>
                    </a:lnTo>
                    <a:lnTo>
                      <a:pt x="424" y="166"/>
                    </a:lnTo>
                    <a:lnTo>
                      <a:pt x="424" y="164"/>
                    </a:lnTo>
                    <a:lnTo>
                      <a:pt x="424" y="158"/>
                    </a:lnTo>
                    <a:lnTo>
                      <a:pt x="424" y="148"/>
                    </a:lnTo>
                    <a:lnTo>
                      <a:pt x="428" y="139"/>
                    </a:lnTo>
                    <a:lnTo>
                      <a:pt x="426" y="128"/>
                    </a:lnTo>
                    <a:lnTo>
                      <a:pt x="424" y="116"/>
                    </a:lnTo>
                    <a:lnTo>
                      <a:pt x="422" y="105"/>
                    </a:lnTo>
                    <a:lnTo>
                      <a:pt x="414" y="95"/>
                    </a:lnTo>
                    <a:lnTo>
                      <a:pt x="420" y="95"/>
                    </a:lnTo>
                    <a:lnTo>
                      <a:pt x="431" y="101"/>
                    </a:lnTo>
                    <a:lnTo>
                      <a:pt x="437" y="105"/>
                    </a:lnTo>
                    <a:lnTo>
                      <a:pt x="445" y="109"/>
                    </a:lnTo>
                    <a:lnTo>
                      <a:pt x="450" y="114"/>
                    </a:lnTo>
                    <a:lnTo>
                      <a:pt x="454" y="122"/>
                    </a:lnTo>
                    <a:lnTo>
                      <a:pt x="454" y="120"/>
                    </a:lnTo>
                    <a:lnTo>
                      <a:pt x="456" y="116"/>
                    </a:lnTo>
                    <a:lnTo>
                      <a:pt x="456" y="110"/>
                    </a:lnTo>
                    <a:lnTo>
                      <a:pt x="458" y="103"/>
                    </a:lnTo>
                    <a:lnTo>
                      <a:pt x="458" y="91"/>
                    </a:lnTo>
                    <a:lnTo>
                      <a:pt x="458" y="84"/>
                    </a:lnTo>
                    <a:lnTo>
                      <a:pt x="454" y="72"/>
                    </a:lnTo>
                    <a:lnTo>
                      <a:pt x="450" y="63"/>
                    </a:lnTo>
                    <a:lnTo>
                      <a:pt x="477" y="69"/>
                    </a:lnTo>
                    <a:lnTo>
                      <a:pt x="483" y="25"/>
                    </a:lnTo>
                    <a:lnTo>
                      <a:pt x="469" y="0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4" name="Freeform 558"/>
              <p:cNvSpPr>
                <a:spLocks/>
              </p:cNvSpPr>
              <p:nvPr/>
            </p:nvSpPr>
            <p:spPr bwMode="auto">
              <a:xfrm rot="-9495803">
                <a:off x="3577" y="3914"/>
                <a:ext cx="39" cy="43"/>
              </a:xfrm>
              <a:custGeom>
                <a:avLst/>
                <a:gdLst>
                  <a:gd name="T0" fmla="*/ 0 w 306"/>
                  <a:gd name="T1" fmla="*/ 0 h 338"/>
                  <a:gd name="T2" fmla="*/ 0 w 306"/>
                  <a:gd name="T3" fmla="*/ 0 h 338"/>
                  <a:gd name="T4" fmla="*/ 0 w 306"/>
                  <a:gd name="T5" fmla="*/ 0 h 338"/>
                  <a:gd name="T6" fmla="*/ 0 w 306"/>
                  <a:gd name="T7" fmla="*/ 0 h 338"/>
                  <a:gd name="T8" fmla="*/ 0 w 306"/>
                  <a:gd name="T9" fmla="*/ 0 h 338"/>
                  <a:gd name="T10" fmla="*/ 1 w 306"/>
                  <a:gd name="T11" fmla="*/ 0 h 338"/>
                  <a:gd name="T12" fmla="*/ 1 w 306"/>
                  <a:gd name="T13" fmla="*/ 0 h 338"/>
                  <a:gd name="T14" fmla="*/ 1 w 306"/>
                  <a:gd name="T15" fmla="*/ 0 h 338"/>
                  <a:gd name="T16" fmla="*/ 1 w 306"/>
                  <a:gd name="T17" fmla="*/ 1 h 338"/>
                  <a:gd name="T18" fmla="*/ 1 w 306"/>
                  <a:gd name="T19" fmla="*/ 1 h 338"/>
                  <a:gd name="T20" fmla="*/ 1 w 306"/>
                  <a:gd name="T21" fmla="*/ 1 h 338"/>
                  <a:gd name="T22" fmla="*/ 1 w 306"/>
                  <a:gd name="T23" fmla="*/ 1 h 338"/>
                  <a:gd name="T24" fmla="*/ 1 w 306"/>
                  <a:gd name="T25" fmla="*/ 1 h 338"/>
                  <a:gd name="T26" fmla="*/ 0 w 306"/>
                  <a:gd name="T27" fmla="*/ 1 h 338"/>
                  <a:gd name="T28" fmla="*/ 0 w 306"/>
                  <a:gd name="T29" fmla="*/ 1 h 338"/>
                  <a:gd name="T30" fmla="*/ 0 w 306"/>
                  <a:gd name="T31" fmla="*/ 1 h 338"/>
                  <a:gd name="T32" fmla="*/ 0 w 306"/>
                  <a:gd name="T33" fmla="*/ 1 h 338"/>
                  <a:gd name="T34" fmla="*/ 0 w 306"/>
                  <a:gd name="T35" fmla="*/ 1 h 338"/>
                  <a:gd name="T36" fmla="*/ 0 w 306"/>
                  <a:gd name="T37" fmla="*/ 1 h 338"/>
                  <a:gd name="T38" fmla="*/ 1 w 306"/>
                  <a:gd name="T39" fmla="*/ 1 h 338"/>
                  <a:gd name="T40" fmla="*/ 1 w 306"/>
                  <a:gd name="T41" fmla="*/ 1 h 338"/>
                  <a:gd name="T42" fmla="*/ 1 w 306"/>
                  <a:gd name="T43" fmla="*/ 1 h 338"/>
                  <a:gd name="T44" fmla="*/ 1 w 306"/>
                  <a:gd name="T45" fmla="*/ 1 h 338"/>
                  <a:gd name="T46" fmla="*/ 0 w 306"/>
                  <a:gd name="T47" fmla="*/ 1 h 338"/>
                  <a:gd name="T48" fmla="*/ 0 w 306"/>
                  <a:gd name="T49" fmla="*/ 1 h 338"/>
                  <a:gd name="T50" fmla="*/ 0 w 306"/>
                  <a:gd name="T51" fmla="*/ 1 h 338"/>
                  <a:gd name="T52" fmla="*/ 0 w 306"/>
                  <a:gd name="T53" fmla="*/ 1 h 338"/>
                  <a:gd name="T54" fmla="*/ 0 w 306"/>
                  <a:gd name="T55" fmla="*/ 1 h 338"/>
                  <a:gd name="T56" fmla="*/ 1 w 306"/>
                  <a:gd name="T57" fmla="*/ 1 h 338"/>
                  <a:gd name="T58" fmla="*/ 1 w 306"/>
                  <a:gd name="T59" fmla="*/ 0 h 338"/>
                  <a:gd name="T60" fmla="*/ 1 w 306"/>
                  <a:gd name="T61" fmla="*/ 0 h 338"/>
                  <a:gd name="T62" fmla="*/ 1 w 306"/>
                  <a:gd name="T63" fmla="*/ 0 h 338"/>
                  <a:gd name="T64" fmla="*/ 0 w 306"/>
                  <a:gd name="T65" fmla="*/ 0 h 338"/>
                  <a:gd name="T66" fmla="*/ 0 w 306"/>
                  <a:gd name="T67" fmla="*/ 0 h 338"/>
                  <a:gd name="T68" fmla="*/ 0 w 306"/>
                  <a:gd name="T69" fmla="*/ 0 h 338"/>
                  <a:gd name="T70" fmla="*/ 0 w 306"/>
                  <a:gd name="T71" fmla="*/ 0 h 338"/>
                  <a:gd name="T72" fmla="*/ 0 w 306"/>
                  <a:gd name="T73" fmla="*/ 0 h 338"/>
                  <a:gd name="T74" fmla="*/ 0 w 306"/>
                  <a:gd name="T75" fmla="*/ 0 h 338"/>
                  <a:gd name="T76" fmla="*/ 0 w 306"/>
                  <a:gd name="T77" fmla="*/ 0 h 338"/>
                  <a:gd name="T78" fmla="*/ 0 w 306"/>
                  <a:gd name="T79" fmla="*/ 0 h 338"/>
                  <a:gd name="T80" fmla="*/ 0 w 306"/>
                  <a:gd name="T81" fmla="*/ 0 h 338"/>
                  <a:gd name="T82" fmla="*/ 1 w 306"/>
                  <a:gd name="T83" fmla="*/ 0 h 338"/>
                  <a:gd name="T84" fmla="*/ 1 w 306"/>
                  <a:gd name="T85" fmla="*/ 0 h 338"/>
                  <a:gd name="T86" fmla="*/ 0 w 306"/>
                  <a:gd name="T87" fmla="*/ 0 h 338"/>
                  <a:gd name="T88" fmla="*/ 0 w 306"/>
                  <a:gd name="T89" fmla="*/ 0 h 338"/>
                  <a:gd name="T90" fmla="*/ 0 w 306"/>
                  <a:gd name="T91" fmla="*/ 0 h 338"/>
                  <a:gd name="T92" fmla="*/ 0 w 306"/>
                  <a:gd name="T93" fmla="*/ 0 h 338"/>
                  <a:gd name="T94" fmla="*/ 0 w 306"/>
                  <a:gd name="T95" fmla="*/ 0 h 338"/>
                  <a:gd name="T96" fmla="*/ 0 w 306"/>
                  <a:gd name="T97" fmla="*/ 0 h 338"/>
                  <a:gd name="T98" fmla="*/ 0 w 306"/>
                  <a:gd name="T99" fmla="*/ 0 h 338"/>
                  <a:gd name="T100" fmla="*/ 0 w 306"/>
                  <a:gd name="T101" fmla="*/ 0 h 338"/>
                  <a:gd name="T102" fmla="*/ 0 w 306"/>
                  <a:gd name="T103" fmla="*/ 0 h 338"/>
                  <a:gd name="T104" fmla="*/ 0 w 306"/>
                  <a:gd name="T105" fmla="*/ 0 h 338"/>
                  <a:gd name="T106" fmla="*/ 0 w 306"/>
                  <a:gd name="T107" fmla="*/ 0 h 338"/>
                  <a:gd name="T108" fmla="*/ 0 w 306"/>
                  <a:gd name="T109" fmla="*/ 0 h 338"/>
                  <a:gd name="T110" fmla="*/ 0 w 306"/>
                  <a:gd name="T111" fmla="*/ 0 h 338"/>
                  <a:gd name="T112" fmla="*/ 0 w 306"/>
                  <a:gd name="T113" fmla="*/ 0 h 338"/>
                  <a:gd name="T114" fmla="*/ 0 w 306"/>
                  <a:gd name="T115" fmla="*/ 0 h 338"/>
                  <a:gd name="T116" fmla="*/ 0 w 306"/>
                  <a:gd name="T117" fmla="*/ 0 h 3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06"/>
                  <a:gd name="T178" fmla="*/ 0 h 338"/>
                  <a:gd name="T179" fmla="*/ 306 w 306"/>
                  <a:gd name="T180" fmla="*/ 338 h 3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06" h="338">
                    <a:moveTo>
                      <a:pt x="0" y="72"/>
                    </a:moveTo>
                    <a:lnTo>
                      <a:pt x="0" y="70"/>
                    </a:lnTo>
                    <a:lnTo>
                      <a:pt x="2" y="66"/>
                    </a:lnTo>
                    <a:lnTo>
                      <a:pt x="5" y="61"/>
                    </a:lnTo>
                    <a:lnTo>
                      <a:pt x="13" y="55"/>
                    </a:lnTo>
                    <a:lnTo>
                      <a:pt x="21" y="46"/>
                    </a:lnTo>
                    <a:lnTo>
                      <a:pt x="30" y="38"/>
                    </a:lnTo>
                    <a:lnTo>
                      <a:pt x="41" y="30"/>
                    </a:lnTo>
                    <a:lnTo>
                      <a:pt x="57" y="23"/>
                    </a:lnTo>
                    <a:lnTo>
                      <a:pt x="70" y="15"/>
                    </a:lnTo>
                    <a:lnTo>
                      <a:pt x="87" y="9"/>
                    </a:lnTo>
                    <a:lnTo>
                      <a:pt x="104" y="4"/>
                    </a:lnTo>
                    <a:lnTo>
                      <a:pt x="123" y="2"/>
                    </a:lnTo>
                    <a:lnTo>
                      <a:pt x="144" y="0"/>
                    </a:lnTo>
                    <a:lnTo>
                      <a:pt x="167" y="4"/>
                    </a:lnTo>
                    <a:lnTo>
                      <a:pt x="192" y="9"/>
                    </a:lnTo>
                    <a:lnTo>
                      <a:pt x="216" y="21"/>
                    </a:lnTo>
                    <a:lnTo>
                      <a:pt x="239" y="32"/>
                    </a:lnTo>
                    <a:lnTo>
                      <a:pt x="258" y="49"/>
                    </a:lnTo>
                    <a:lnTo>
                      <a:pt x="273" y="66"/>
                    </a:lnTo>
                    <a:lnTo>
                      <a:pt x="287" y="87"/>
                    </a:lnTo>
                    <a:lnTo>
                      <a:pt x="292" y="108"/>
                    </a:lnTo>
                    <a:lnTo>
                      <a:pt x="300" y="131"/>
                    </a:lnTo>
                    <a:lnTo>
                      <a:pt x="304" y="154"/>
                    </a:lnTo>
                    <a:lnTo>
                      <a:pt x="306" y="179"/>
                    </a:lnTo>
                    <a:lnTo>
                      <a:pt x="304" y="201"/>
                    </a:lnTo>
                    <a:lnTo>
                      <a:pt x="302" y="224"/>
                    </a:lnTo>
                    <a:lnTo>
                      <a:pt x="298" y="245"/>
                    </a:lnTo>
                    <a:lnTo>
                      <a:pt x="294" y="268"/>
                    </a:lnTo>
                    <a:lnTo>
                      <a:pt x="289" y="289"/>
                    </a:lnTo>
                    <a:lnTo>
                      <a:pt x="285" y="306"/>
                    </a:lnTo>
                    <a:lnTo>
                      <a:pt x="279" y="323"/>
                    </a:lnTo>
                    <a:lnTo>
                      <a:pt x="275" y="338"/>
                    </a:lnTo>
                    <a:lnTo>
                      <a:pt x="271" y="338"/>
                    </a:lnTo>
                    <a:lnTo>
                      <a:pt x="262" y="338"/>
                    </a:lnTo>
                    <a:lnTo>
                      <a:pt x="254" y="336"/>
                    </a:lnTo>
                    <a:lnTo>
                      <a:pt x="247" y="336"/>
                    </a:lnTo>
                    <a:lnTo>
                      <a:pt x="237" y="336"/>
                    </a:lnTo>
                    <a:lnTo>
                      <a:pt x="230" y="336"/>
                    </a:lnTo>
                    <a:lnTo>
                      <a:pt x="220" y="333"/>
                    </a:lnTo>
                    <a:lnTo>
                      <a:pt x="209" y="331"/>
                    </a:lnTo>
                    <a:lnTo>
                      <a:pt x="197" y="327"/>
                    </a:lnTo>
                    <a:lnTo>
                      <a:pt x="186" y="325"/>
                    </a:lnTo>
                    <a:lnTo>
                      <a:pt x="173" y="317"/>
                    </a:lnTo>
                    <a:lnTo>
                      <a:pt x="159" y="312"/>
                    </a:lnTo>
                    <a:lnTo>
                      <a:pt x="146" y="306"/>
                    </a:lnTo>
                    <a:lnTo>
                      <a:pt x="135" y="298"/>
                    </a:lnTo>
                    <a:lnTo>
                      <a:pt x="138" y="274"/>
                    </a:lnTo>
                    <a:lnTo>
                      <a:pt x="140" y="276"/>
                    </a:lnTo>
                    <a:lnTo>
                      <a:pt x="146" y="281"/>
                    </a:lnTo>
                    <a:lnTo>
                      <a:pt x="150" y="285"/>
                    </a:lnTo>
                    <a:lnTo>
                      <a:pt x="157" y="289"/>
                    </a:lnTo>
                    <a:lnTo>
                      <a:pt x="163" y="291"/>
                    </a:lnTo>
                    <a:lnTo>
                      <a:pt x="173" y="296"/>
                    </a:lnTo>
                    <a:lnTo>
                      <a:pt x="180" y="296"/>
                    </a:lnTo>
                    <a:lnTo>
                      <a:pt x="190" y="300"/>
                    </a:lnTo>
                    <a:lnTo>
                      <a:pt x="201" y="300"/>
                    </a:lnTo>
                    <a:lnTo>
                      <a:pt x="213" y="300"/>
                    </a:lnTo>
                    <a:lnTo>
                      <a:pt x="224" y="298"/>
                    </a:lnTo>
                    <a:lnTo>
                      <a:pt x="237" y="296"/>
                    </a:lnTo>
                    <a:lnTo>
                      <a:pt x="251" y="291"/>
                    </a:lnTo>
                    <a:lnTo>
                      <a:pt x="268" y="285"/>
                    </a:lnTo>
                    <a:lnTo>
                      <a:pt x="264" y="281"/>
                    </a:lnTo>
                    <a:lnTo>
                      <a:pt x="258" y="274"/>
                    </a:lnTo>
                    <a:lnTo>
                      <a:pt x="254" y="268"/>
                    </a:lnTo>
                    <a:lnTo>
                      <a:pt x="249" y="264"/>
                    </a:lnTo>
                    <a:lnTo>
                      <a:pt x="243" y="257"/>
                    </a:lnTo>
                    <a:lnTo>
                      <a:pt x="237" y="255"/>
                    </a:lnTo>
                    <a:lnTo>
                      <a:pt x="228" y="249"/>
                    </a:lnTo>
                    <a:lnTo>
                      <a:pt x="220" y="245"/>
                    </a:lnTo>
                    <a:lnTo>
                      <a:pt x="207" y="241"/>
                    </a:lnTo>
                    <a:lnTo>
                      <a:pt x="197" y="239"/>
                    </a:lnTo>
                    <a:lnTo>
                      <a:pt x="184" y="239"/>
                    </a:lnTo>
                    <a:lnTo>
                      <a:pt x="171" y="241"/>
                    </a:lnTo>
                    <a:lnTo>
                      <a:pt x="156" y="243"/>
                    </a:lnTo>
                    <a:lnTo>
                      <a:pt x="138" y="249"/>
                    </a:lnTo>
                    <a:lnTo>
                      <a:pt x="135" y="217"/>
                    </a:lnTo>
                    <a:lnTo>
                      <a:pt x="138" y="218"/>
                    </a:lnTo>
                    <a:lnTo>
                      <a:pt x="148" y="222"/>
                    </a:lnTo>
                    <a:lnTo>
                      <a:pt x="154" y="224"/>
                    </a:lnTo>
                    <a:lnTo>
                      <a:pt x="161" y="226"/>
                    </a:lnTo>
                    <a:lnTo>
                      <a:pt x="171" y="228"/>
                    </a:lnTo>
                    <a:lnTo>
                      <a:pt x="182" y="230"/>
                    </a:lnTo>
                    <a:lnTo>
                      <a:pt x="192" y="228"/>
                    </a:lnTo>
                    <a:lnTo>
                      <a:pt x="201" y="228"/>
                    </a:lnTo>
                    <a:lnTo>
                      <a:pt x="213" y="226"/>
                    </a:lnTo>
                    <a:lnTo>
                      <a:pt x="226" y="222"/>
                    </a:lnTo>
                    <a:lnTo>
                      <a:pt x="237" y="217"/>
                    </a:lnTo>
                    <a:lnTo>
                      <a:pt x="251" y="209"/>
                    </a:lnTo>
                    <a:lnTo>
                      <a:pt x="262" y="199"/>
                    </a:lnTo>
                    <a:lnTo>
                      <a:pt x="275" y="188"/>
                    </a:lnTo>
                    <a:lnTo>
                      <a:pt x="271" y="184"/>
                    </a:lnTo>
                    <a:lnTo>
                      <a:pt x="262" y="179"/>
                    </a:lnTo>
                    <a:lnTo>
                      <a:pt x="256" y="173"/>
                    </a:lnTo>
                    <a:lnTo>
                      <a:pt x="249" y="169"/>
                    </a:lnTo>
                    <a:lnTo>
                      <a:pt x="241" y="165"/>
                    </a:lnTo>
                    <a:lnTo>
                      <a:pt x="232" y="163"/>
                    </a:lnTo>
                    <a:lnTo>
                      <a:pt x="220" y="160"/>
                    </a:lnTo>
                    <a:lnTo>
                      <a:pt x="211" y="158"/>
                    </a:lnTo>
                    <a:lnTo>
                      <a:pt x="197" y="158"/>
                    </a:lnTo>
                    <a:lnTo>
                      <a:pt x="186" y="160"/>
                    </a:lnTo>
                    <a:lnTo>
                      <a:pt x="171" y="161"/>
                    </a:lnTo>
                    <a:lnTo>
                      <a:pt x="157" y="167"/>
                    </a:lnTo>
                    <a:lnTo>
                      <a:pt x="144" y="177"/>
                    </a:lnTo>
                    <a:lnTo>
                      <a:pt x="131" y="188"/>
                    </a:lnTo>
                    <a:lnTo>
                      <a:pt x="129" y="184"/>
                    </a:lnTo>
                    <a:lnTo>
                      <a:pt x="129" y="182"/>
                    </a:lnTo>
                    <a:lnTo>
                      <a:pt x="129" y="177"/>
                    </a:lnTo>
                    <a:lnTo>
                      <a:pt x="127" y="171"/>
                    </a:lnTo>
                    <a:lnTo>
                      <a:pt x="125" y="163"/>
                    </a:lnTo>
                    <a:lnTo>
                      <a:pt x="123" y="156"/>
                    </a:lnTo>
                    <a:lnTo>
                      <a:pt x="119" y="148"/>
                    </a:lnTo>
                    <a:lnTo>
                      <a:pt x="117" y="142"/>
                    </a:lnTo>
                    <a:lnTo>
                      <a:pt x="119" y="142"/>
                    </a:lnTo>
                    <a:lnTo>
                      <a:pt x="131" y="142"/>
                    </a:lnTo>
                    <a:lnTo>
                      <a:pt x="138" y="142"/>
                    </a:lnTo>
                    <a:lnTo>
                      <a:pt x="146" y="142"/>
                    </a:lnTo>
                    <a:lnTo>
                      <a:pt x="156" y="141"/>
                    </a:lnTo>
                    <a:lnTo>
                      <a:pt x="165" y="139"/>
                    </a:lnTo>
                    <a:lnTo>
                      <a:pt x="175" y="135"/>
                    </a:lnTo>
                    <a:lnTo>
                      <a:pt x="184" y="131"/>
                    </a:lnTo>
                    <a:lnTo>
                      <a:pt x="192" y="122"/>
                    </a:lnTo>
                    <a:lnTo>
                      <a:pt x="201" y="116"/>
                    </a:lnTo>
                    <a:lnTo>
                      <a:pt x="207" y="104"/>
                    </a:lnTo>
                    <a:lnTo>
                      <a:pt x="214" y="93"/>
                    </a:lnTo>
                    <a:lnTo>
                      <a:pt x="220" y="78"/>
                    </a:lnTo>
                    <a:lnTo>
                      <a:pt x="224" y="61"/>
                    </a:lnTo>
                    <a:lnTo>
                      <a:pt x="222" y="59"/>
                    </a:lnTo>
                    <a:lnTo>
                      <a:pt x="220" y="57"/>
                    </a:lnTo>
                    <a:lnTo>
                      <a:pt x="214" y="57"/>
                    </a:lnTo>
                    <a:lnTo>
                      <a:pt x="209" y="57"/>
                    </a:lnTo>
                    <a:lnTo>
                      <a:pt x="201" y="55"/>
                    </a:lnTo>
                    <a:lnTo>
                      <a:pt x="192" y="55"/>
                    </a:lnTo>
                    <a:lnTo>
                      <a:pt x="182" y="55"/>
                    </a:lnTo>
                    <a:lnTo>
                      <a:pt x="173" y="57"/>
                    </a:lnTo>
                    <a:lnTo>
                      <a:pt x="161" y="57"/>
                    </a:lnTo>
                    <a:lnTo>
                      <a:pt x="152" y="61"/>
                    </a:lnTo>
                    <a:lnTo>
                      <a:pt x="140" y="65"/>
                    </a:lnTo>
                    <a:lnTo>
                      <a:pt x="131" y="72"/>
                    </a:lnTo>
                    <a:lnTo>
                      <a:pt x="119" y="80"/>
                    </a:lnTo>
                    <a:lnTo>
                      <a:pt x="112" y="89"/>
                    </a:lnTo>
                    <a:lnTo>
                      <a:pt x="104" y="103"/>
                    </a:lnTo>
                    <a:lnTo>
                      <a:pt x="98" y="118"/>
                    </a:lnTo>
                    <a:lnTo>
                      <a:pt x="97" y="114"/>
                    </a:lnTo>
                    <a:lnTo>
                      <a:pt x="89" y="108"/>
                    </a:lnTo>
                    <a:lnTo>
                      <a:pt x="81" y="99"/>
                    </a:lnTo>
                    <a:lnTo>
                      <a:pt x="76" y="93"/>
                    </a:lnTo>
                    <a:lnTo>
                      <a:pt x="76" y="91"/>
                    </a:lnTo>
                    <a:lnTo>
                      <a:pt x="81" y="89"/>
                    </a:lnTo>
                    <a:lnTo>
                      <a:pt x="83" y="85"/>
                    </a:lnTo>
                    <a:lnTo>
                      <a:pt x="89" y="80"/>
                    </a:lnTo>
                    <a:lnTo>
                      <a:pt x="93" y="70"/>
                    </a:lnTo>
                    <a:lnTo>
                      <a:pt x="97" y="59"/>
                    </a:lnTo>
                    <a:lnTo>
                      <a:pt x="97" y="51"/>
                    </a:lnTo>
                    <a:lnTo>
                      <a:pt x="97" y="46"/>
                    </a:lnTo>
                    <a:lnTo>
                      <a:pt x="93" y="38"/>
                    </a:lnTo>
                    <a:lnTo>
                      <a:pt x="93" y="30"/>
                    </a:lnTo>
                    <a:lnTo>
                      <a:pt x="89" y="30"/>
                    </a:lnTo>
                    <a:lnTo>
                      <a:pt x="85" y="32"/>
                    </a:lnTo>
                    <a:lnTo>
                      <a:pt x="78" y="34"/>
                    </a:lnTo>
                    <a:lnTo>
                      <a:pt x="72" y="40"/>
                    </a:lnTo>
                    <a:lnTo>
                      <a:pt x="66" y="46"/>
                    </a:lnTo>
                    <a:lnTo>
                      <a:pt x="59" y="57"/>
                    </a:lnTo>
                    <a:lnTo>
                      <a:pt x="57" y="61"/>
                    </a:lnTo>
                    <a:lnTo>
                      <a:pt x="57" y="68"/>
                    </a:lnTo>
                    <a:lnTo>
                      <a:pt x="57" y="76"/>
                    </a:lnTo>
                    <a:lnTo>
                      <a:pt x="57" y="85"/>
                    </a:lnTo>
                    <a:lnTo>
                      <a:pt x="53" y="82"/>
                    </a:lnTo>
                    <a:lnTo>
                      <a:pt x="45" y="78"/>
                    </a:lnTo>
                    <a:lnTo>
                      <a:pt x="40" y="74"/>
                    </a:lnTo>
                    <a:lnTo>
                      <a:pt x="34" y="72"/>
                    </a:lnTo>
                    <a:lnTo>
                      <a:pt x="26" y="72"/>
                    </a:lnTo>
                    <a:lnTo>
                      <a:pt x="21" y="72"/>
                    </a:lnTo>
                    <a:lnTo>
                      <a:pt x="11" y="72"/>
                    </a:lnTo>
                    <a:lnTo>
                      <a:pt x="7" y="72"/>
                    </a:lnTo>
                    <a:lnTo>
                      <a:pt x="2" y="72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5" name="Freeform 557"/>
              <p:cNvSpPr>
                <a:spLocks/>
              </p:cNvSpPr>
              <p:nvPr/>
            </p:nvSpPr>
            <p:spPr bwMode="auto">
              <a:xfrm rot="-9495803">
                <a:off x="3542" y="3899"/>
                <a:ext cx="39" cy="35"/>
              </a:xfrm>
              <a:custGeom>
                <a:avLst/>
                <a:gdLst>
                  <a:gd name="T0" fmla="*/ 0 w 306"/>
                  <a:gd name="T1" fmla="*/ 1 h 280"/>
                  <a:gd name="T2" fmla="*/ 0 w 306"/>
                  <a:gd name="T3" fmla="*/ 1 h 280"/>
                  <a:gd name="T4" fmla="*/ 0 w 306"/>
                  <a:gd name="T5" fmla="*/ 0 h 280"/>
                  <a:gd name="T6" fmla="*/ 0 w 306"/>
                  <a:gd name="T7" fmla="*/ 0 h 280"/>
                  <a:gd name="T8" fmla="*/ 0 w 306"/>
                  <a:gd name="T9" fmla="*/ 0 h 280"/>
                  <a:gd name="T10" fmla="*/ 0 w 306"/>
                  <a:gd name="T11" fmla="*/ 0 h 280"/>
                  <a:gd name="T12" fmla="*/ 0 w 306"/>
                  <a:gd name="T13" fmla="*/ 0 h 280"/>
                  <a:gd name="T14" fmla="*/ 0 w 306"/>
                  <a:gd name="T15" fmla="*/ 0 h 280"/>
                  <a:gd name="T16" fmla="*/ 0 w 306"/>
                  <a:gd name="T17" fmla="*/ 0 h 280"/>
                  <a:gd name="T18" fmla="*/ 1 w 306"/>
                  <a:gd name="T19" fmla="*/ 0 h 280"/>
                  <a:gd name="T20" fmla="*/ 1 w 306"/>
                  <a:gd name="T21" fmla="*/ 0 h 280"/>
                  <a:gd name="T22" fmla="*/ 1 w 306"/>
                  <a:gd name="T23" fmla="*/ 0 h 280"/>
                  <a:gd name="T24" fmla="*/ 1 w 306"/>
                  <a:gd name="T25" fmla="*/ 0 h 280"/>
                  <a:gd name="T26" fmla="*/ 0 w 306"/>
                  <a:gd name="T27" fmla="*/ 0 h 280"/>
                  <a:gd name="T28" fmla="*/ 0 w 306"/>
                  <a:gd name="T29" fmla="*/ 0 h 280"/>
                  <a:gd name="T30" fmla="*/ 0 w 306"/>
                  <a:gd name="T31" fmla="*/ 0 h 280"/>
                  <a:gd name="T32" fmla="*/ 0 w 306"/>
                  <a:gd name="T33" fmla="*/ 0 h 280"/>
                  <a:gd name="T34" fmla="*/ 0 w 306"/>
                  <a:gd name="T35" fmla="*/ 0 h 280"/>
                  <a:gd name="T36" fmla="*/ 0 w 306"/>
                  <a:gd name="T37" fmla="*/ 0 h 280"/>
                  <a:gd name="T38" fmla="*/ 0 w 306"/>
                  <a:gd name="T39" fmla="*/ 0 h 280"/>
                  <a:gd name="T40" fmla="*/ 1 w 306"/>
                  <a:gd name="T41" fmla="*/ 0 h 280"/>
                  <a:gd name="T42" fmla="*/ 1 w 306"/>
                  <a:gd name="T43" fmla="*/ 0 h 280"/>
                  <a:gd name="T44" fmla="*/ 1 w 306"/>
                  <a:gd name="T45" fmla="*/ 0 h 280"/>
                  <a:gd name="T46" fmla="*/ 0 w 306"/>
                  <a:gd name="T47" fmla="*/ 0 h 280"/>
                  <a:gd name="T48" fmla="*/ 0 w 306"/>
                  <a:gd name="T49" fmla="*/ 0 h 280"/>
                  <a:gd name="T50" fmla="*/ 0 w 306"/>
                  <a:gd name="T51" fmla="*/ 0 h 280"/>
                  <a:gd name="T52" fmla="*/ 0 w 306"/>
                  <a:gd name="T53" fmla="*/ 0 h 280"/>
                  <a:gd name="T54" fmla="*/ 0 w 306"/>
                  <a:gd name="T55" fmla="*/ 0 h 280"/>
                  <a:gd name="T56" fmla="*/ 0 w 306"/>
                  <a:gd name="T57" fmla="*/ 0 h 280"/>
                  <a:gd name="T58" fmla="*/ 0 w 306"/>
                  <a:gd name="T59" fmla="*/ 0 h 280"/>
                  <a:gd name="T60" fmla="*/ 0 w 306"/>
                  <a:gd name="T61" fmla="*/ 0 h 280"/>
                  <a:gd name="T62" fmla="*/ 1 w 306"/>
                  <a:gd name="T63" fmla="*/ 0 h 280"/>
                  <a:gd name="T64" fmla="*/ 0 w 306"/>
                  <a:gd name="T65" fmla="*/ 0 h 280"/>
                  <a:gd name="T66" fmla="*/ 0 w 306"/>
                  <a:gd name="T67" fmla="*/ 0 h 280"/>
                  <a:gd name="T68" fmla="*/ 0 w 306"/>
                  <a:gd name="T69" fmla="*/ 0 h 280"/>
                  <a:gd name="T70" fmla="*/ 0 w 306"/>
                  <a:gd name="T71" fmla="*/ 0 h 280"/>
                  <a:gd name="T72" fmla="*/ 0 w 306"/>
                  <a:gd name="T73" fmla="*/ 0 h 280"/>
                  <a:gd name="T74" fmla="*/ 0 w 306"/>
                  <a:gd name="T75" fmla="*/ 0 h 280"/>
                  <a:gd name="T76" fmla="*/ 0 w 306"/>
                  <a:gd name="T77" fmla="*/ 0 h 280"/>
                  <a:gd name="T78" fmla="*/ 0 w 306"/>
                  <a:gd name="T79" fmla="*/ 0 h 280"/>
                  <a:gd name="T80" fmla="*/ 0 w 306"/>
                  <a:gd name="T81" fmla="*/ 0 h 280"/>
                  <a:gd name="T82" fmla="*/ 0 w 306"/>
                  <a:gd name="T83" fmla="*/ 0 h 280"/>
                  <a:gd name="T84" fmla="*/ 0 w 306"/>
                  <a:gd name="T85" fmla="*/ 0 h 280"/>
                  <a:gd name="T86" fmla="*/ 0 w 306"/>
                  <a:gd name="T87" fmla="*/ 0 h 280"/>
                  <a:gd name="T88" fmla="*/ 0 w 306"/>
                  <a:gd name="T89" fmla="*/ 0 h 280"/>
                  <a:gd name="T90" fmla="*/ 0 w 306"/>
                  <a:gd name="T91" fmla="*/ 0 h 280"/>
                  <a:gd name="T92" fmla="*/ 0 w 306"/>
                  <a:gd name="T93" fmla="*/ 0 h 280"/>
                  <a:gd name="T94" fmla="*/ 0 w 306"/>
                  <a:gd name="T95" fmla="*/ 0 h 280"/>
                  <a:gd name="T96" fmla="*/ 0 w 306"/>
                  <a:gd name="T97" fmla="*/ 0 h 280"/>
                  <a:gd name="T98" fmla="*/ 0 w 306"/>
                  <a:gd name="T99" fmla="*/ 1 h 280"/>
                  <a:gd name="T100" fmla="*/ 0 w 306"/>
                  <a:gd name="T101" fmla="*/ 1 h 280"/>
                  <a:gd name="T102" fmla="*/ 0 w 306"/>
                  <a:gd name="T103" fmla="*/ 1 h 280"/>
                  <a:gd name="T104" fmla="*/ 0 w 306"/>
                  <a:gd name="T105" fmla="*/ 0 h 280"/>
                  <a:gd name="T106" fmla="*/ 0 w 306"/>
                  <a:gd name="T107" fmla="*/ 0 h 280"/>
                  <a:gd name="T108" fmla="*/ 0 w 306"/>
                  <a:gd name="T109" fmla="*/ 0 h 280"/>
                  <a:gd name="T110" fmla="*/ 0 w 306"/>
                  <a:gd name="T111" fmla="*/ 1 h 280"/>
                  <a:gd name="T112" fmla="*/ 0 w 306"/>
                  <a:gd name="T113" fmla="*/ 1 h 280"/>
                  <a:gd name="T114" fmla="*/ 0 w 306"/>
                  <a:gd name="T115" fmla="*/ 1 h 280"/>
                  <a:gd name="T116" fmla="*/ 0 w 306"/>
                  <a:gd name="T117" fmla="*/ 1 h 280"/>
                  <a:gd name="T118" fmla="*/ 0 w 306"/>
                  <a:gd name="T119" fmla="*/ 1 h 280"/>
                  <a:gd name="T120" fmla="*/ 0 w 306"/>
                  <a:gd name="T121" fmla="*/ 1 h 28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06"/>
                  <a:gd name="T184" fmla="*/ 0 h 280"/>
                  <a:gd name="T185" fmla="*/ 306 w 306"/>
                  <a:gd name="T186" fmla="*/ 280 h 28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06" h="280">
                    <a:moveTo>
                      <a:pt x="0" y="276"/>
                    </a:moveTo>
                    <a:lnTo>
                      <a:pt x="0" y="274"/>
                    </a:lnTo>
                    <a:lnTo>
                      <a:pt x="0" y="270"/>
                    </a:lnTo>
                    <a:lnTo>
                      <a:pt x="4" y="265"/>
                    </a:lnTo>
                    <a:lnTo>
                      <a:pt x="6" y="259"/>
                    </a:lnTo>
                    <a:lnTo>
                      <a:pt x="10" y="247"/>
                    </a:lnTo>
                    <a:lnTo>
                      <a:pt x="13" y="238"/>
                    </a:lnTo>
                    <a:lnTo>
                      <a:pt x="17" y="223"/>
                    </a:lnTo>
                    <a:lnTo>
                      <a:pt x="23" y="209"/>
                    </a:lnTo>
                    <a:lnTo>
                      <a:pt x="25" y="192"/>
                    </a:lnTo>
                    <a:lnTo>
                      <a:pt x="29" y="173"/>
                    </a:lnTo>
                    <a:lnTo>
                      <a:pt x="30" y="154"/>
                    </a:lnTo>
                    <a:lnTo>
                      <a:pt x="34" y="135"/>
                    </a:lnTo>
                    <a:lnTo>
                      <a:pt x="34" y="111"/>
                    </a:lnTo>
                    <a:lnTo>
                      <a:pt x="34" y="88"/>
                    </a:lnTo>
                    <a:lnTo>
                      <a:pt x="32" y="63"/>
                    </a:lnTo>
                    <a:lnTo>
                      <a:pt x="30" y="38"/>
                    </a:lnTo>
                    <a:lnTo>
                      <a:pt x="32" y="36"/>
                    </a:lnTo>
                    <a:lnTo>
                      <a:pt x="36" y="33"/>
                    </a:lnTo>
                    <a:lnTo>
                      <a:pt x="46" y="27"/>
                    </a:lnTo>
                    <a:lnTo>
                      <a:pt x="57" y="23"/>
                    </a:lnTo>
                    <a:lnTo>
                      <a:pt x="70" y="16"/>
                    </a:lnTo>
                    <a:lnTo>
                      <a:pt x="87" y="12"/>
                    </a:lnTo>
                    <a:lnTo>
                      <a:pt x="106" y="4"/>
                    </a:lnTo>
                    <a:lnTo>
                      <a:pt x="127" y="2"/>
                    </a:lnTo>
                    <a:lnTo>
                      <a:pt x="146" y="0"/>
                    </a:lnTo>
                    <a:lnTo>
                      <a:pt x="169" y="2"/>
                    </a:lnTo>
                    <a:lnTo>
                      <a:pt x="192" y="4"/>
                    </a:lnTo>
                    <a:lnTo>
                      <a:pt x="215" y="14"/>
                    </a:lnTo>
                    <a:lnTo>
                      <a:pt x="238" y="23"/>
                    </a:lnTo>
                    <a:lnTo>
                      <a:pt x="262" y="40"/>
                    </a:lnTo>
                    <a:lnTo>
                      <a:pt x="283" y="63"/>
                    </a:lnTo>
                    <a:lnTo>
                      <a:pt x="306" y="93"/>
                    </a:lnTo>
                    <a:lnTo>
                      <a:pt x="304" y="90"/>
                    </a:lnTo>
                    <a:lnTo>
                      <a:pt x="300" y="88"/>
                    </a:lnTo>
                    <a:lnTo>
                      <a:pt x="293" y="82"/>
                    </a:lnTo>
                    <a:lnTo>
                      <a:pt x="285" y="76"/>
                    </a:lnTo>
                    <a:lnTo>
                      <a:pt x="274" y="71"/>
                    </a:lnTo>
                    <a:lnTo>
                      <a:pt x="260" y="65"/>
                    </a:lnTo>
                    <a:lnTo>
                      <a:pt x="245" y="57"/>
                    </a:lnTo>
                    <a:lnTo>
                      <a:pt x="230" y="52"/>
                    </a:lnTo>
                    <a:lnTo>
                      <a:pt x="211" y="44"/>
                    </a:lnTo>
                    <a:lnTo>
                      <a:pt x="194" y="40"/>
                    </a:lnTo>
                    <a:lnTo>
                      <a:pt x="173" y="36"/>
                    </a:lnTo>
                    <a:lnTo>
                      <a:pt x="154" y="36"/>
                    </a:lnTo>
                    <a:lnTo>
                      <a:pt x="129" y="36"/>
                    </a:lnTo>
                    <a:lnTo>
                      <a:pt x="108" y="40"/>
                    </a:lnTo>
                    <a:lnTo>
                      <a:pt x="86" y="48"/>
                    </a:lnTo>
                    <a:lnTo>
                      <a:pt x="65" y="59"/>
                    </a:lnTo>
                    <a:lnTo>
                      <a:pt x="68" y="57"/>
                    </a:lnTo>
                    <a:lnTo>
                      <a:pt x="76" y="55"/>
                    </a:lnTo>
                    <a:lnTo>
                      <a:pt x="86" y="55"/>
                    </a:lnTo>
                    <a:lnTo>
                      <a:pt x="95" y="54"/>
                    </a:lnTo>
                    <a:lnTo>
                      <a:pt x="108" y="54"/>
                    </a:lnTo>
                    <a:lnTo>
                      <a:pt x="124" y="54"/>
                    </a:lnTo>
                    <a:lnTo>
                      <a:pt x="139" y="55"/>
                    </a:lnTo>
                    <a:lnTo>
                      <a:pt x="154" y="57"/>
                    </a:lnTo>
                    <a:lnTo>
                      <a:pt x="171" y="63"/>
                    </a:lnTo>
                    <a:lnTo>
                      <a:pt x="186" y="69"/>
                    </a:lnTo>
                    <a:lnTo>
                      <a:pt x="205" y="76"/>
                    </a:lnTo>
                    <a:lnTo>
                      <a:pt x="221" y="86"/>
                    </a:lnTo>
                    <a:lnTo>
                      <a:pt x="236" y="99"/>
                    </a:lnTo>
                    <a:lnTo>
                      <a:pt x="251" y="116"/>
                    </a:lnTo>
                    <a:lnTo>
                      <a:pt x="266" y="135"/>
                    </a:lnTo>
                    <a:lnTo>
                      <a:pt x="262" y="135"/>
                    </a:lnTo>
                    <a:lnTo>
                      <a:pt x="260" y="131"/>
                    </a:lnTo>
                    <a:lnTo>
                      <a:pt x="255" y="130"/>
                    </a:lnTo>
                    <a:lnTo>
                      <a:pt x="249" y="126"/>
                    </a:lnTo>
                    <a:lnTo>
                      <a:pt x="240" y="120"/>
                    </a:lnTo>
                    <a:lnTo>
                      <a:pt x="230" y="114"/>
                    </a:lnTo>
                    <a:lnTo>
                      <a:pt x="217" y="111"/>
                    </a:lnTo>
                    <a:lnTo>
                      <a:pt x="205" y="105"/>
                    </a:lnTo>
                    <a:lnTo>
                      <a:pt x="190" y="99"/>
                    </a:lnTo>
                    <a:lnTo>
                      <a:pt x="173" y="95"/>
                    </a:lnTo>
                    <a:lnTo>
                      <a:pt x="156" y="92"/>
                    </a:lnTo>
                    <a:lnTo>
                      <a:pt x="139" y="90"/>
                    </a:lnTo>
                    <a:lnTo>
                      <a:pt x="118" y="90"/>
                    </a:lnTo>
                    <a:lnTo>
                      <a:pt x="99" y="90"/>
                    </a:lnTo>
                    <a:lnTo>
                      <a:pt x="78" y="93"/>
                    </a:lnTo>
                    <a:lnTo>
                      <a:pt x="63" y="95"/>
                    </a:lnTo>
                    <a:lnTo>
                      <a:pt x="68" y="95"/>
                    </a:lnTo>
                    <a:lnTo>
                      <a:pt x="76" y="97"/>
                    </a:lnTo>
                    <a:lnTo>
                      <a:pt x="84" y="97"/>
                    </a:lnTo>
                    <a:lnTo>
                      <a:pt x="97" y="99"/>
                    </a:lnTo>
                    <a:lnTo>
                      <a:pt x="106" y="101"/>
                    </a:lnTo>
                    <a:lnTo>
                      <a:pt x="120" y="105"/>
                    </a:lnTo>
                    <a:lnTo>
                      <a:pt x="133" y="109"/>
                    </a:lnTo>
                    <a:lnTo>
                      <a:pt x="148" y="114"/>
                    </a:lnTo>
                    <a:lnTo>
                      <a:pt x="160" y="122"/>
                    </a:lnTo>
                    <a:lnTo>
                      <a:pt x="175" y="131"/>
                    </a:lnTo>
                    <a:lnTo>
                      <a:pt x="186" y="141"/>
                    </a:lnTo>
                    <a:lnTo>
                      <a:pt x="200" y="152"/>
                    </a:lnTo>
                    <a:lnTo>
                      <a:pt x="211" y="166"/>
                    </a:lnTo>
                    <a:lnTo>
                      <a:pt x="222" y="183"/>
                    </a:lnTo>
                    <a:lnTo>
                      <a:pt x="221" y="183"/>
                    </a:lnTo>
                    <a:lnTo>
                      <a:pt x="219" y="181"/>
                    </a:lnTo>
                    <a:lnTo>
                      <a:pt x="215" y="177"/>
                    </a:lnTo>
                    <a:lnTo>
                      <a:pt x="209" y="173"/>
                    </a:lnTo>
                    <a:lnTo>
                      <a:pt x="200" y="168"/>
                    </a:lnTo>
                    <a:lnTo>
                      <a:pt x="194" y="162"/>
                    </a:lnTo>
                    <a:lnTo>
                      <a:pt x="183" y="158"/>
                    </a:lnTo>
                    <a:lnTo>
                      <a:pt x="173" y="152"/>
                    </a:lnTo>
                    <a:lnTo>
                      <a:pt x="160" y="147"/>
                    </a:lnTo>
                    <a:lnTo>
                      <a:pt x="148" y="143"/>
                    </a:lnTo>
                    <a:lnTo>
                      <a:pt x="133" y="139"/>
                    </a:lnTo>
                    <a:lnTo>
                      <a:pt x="120" y="137"/>
                    </a:lnTo>
                    <a:lnTo>
                      <a:pt x="103" y="133"/>
                    </a:lnTo>
                    <a:lnTo>
                      <a:pt x="87" y="133"/>
                    </a:lnTo>
                    <a:lnTo>
                      <a:pt x="72" y="135"/>
                    </a:lnTo>
                    <a:lnTo>
                      <a:pt x="55" y="137"/>
                    </a:lnTo>
                    <a:lnTo>
                      <a:pt x="57" y="137"/>
                    </a:lnTo>
                    <a:lnTo>
                      <a:pt x="68" y="141"/>
                    </a:lnTo>
                    <a:lnTo>
                      <a:pt x="76" y="143"/>
                    </a:lnTo>
                    <a:lnTo>
                      <a:pt x="84" y="145"/>
                    </a:lnTo>
                    <a:lnTo>
                      <a:pt x="91" y="149"/>
                    </a:lnTo>
                    <a:lnTo>
                      <a:pt x="103" y="154"/>
                    </a:lnTo>
                    <a:lnTo>
                      <a:pt x="112" y="158"/>
                    </a:lnTo>
                    <a:lnTo>
                      <a:pt x="122" y="166"/>
                    </a:lnTo>
                    <a:lnTo>
                      <a:pt x="131" y="171"/>
                    </a:lnTo>
                    <a:lnTo>
                      <a:pt x="141" y="181"/>
                    </a:lnTo>
                    <a:lnTo>
                      <a:pt x="150" y="189"/>
                    </a:lnTo>
                    <a:lnTo>
                      <a:pt x="160" y="202"/>
                    </a:lnTo>
                    <a:lnTo>
                      <a:pt x="165" y="213"/>
                    </a:lnTo>
                    <a:lnTo>
                      <a:pt x="175" y="227"/>
                    </a:lnTo>
                    <a:lnTo>
                      <a:pt x="171" y="223"/>
                    </a:lnTo>
                    <a:lnTo>
                      <a:pt x="164" y="217"/>
                    </a:lnTo>
                    <a:lnTo>
                      <a:pt x="156" y="211"/>
                    </a:lnTo>
                    <a:lnTo>
                      <a:pt x="150" y="208"/>
                    </a:lnTo>
                    <a:lnTo>
                      <a:pt x="143" y="202"/>
                    </a:lnTo>
                    <a:lnTo>
                      <a:pt x="135" y="198"/>
                    </a:lnTo>
                    <a:lnTo>
                      <a:pt x="125" y="192"/>
                    </a:lnTo>
                    <a:lnTo>
                      <a:pt x="116" y="189"/>
                    </a:lnTo>
                    <a:lnTo>
                      <a:pt x="106" y="185"/>
                    </a:lnTo>
                    <a:lnTo>
                      <a:pt x="95" y="183"/>
                    </a:lnTo>
                    <a:lnTo>
                      <a:pt x="82" y="179"/>
                    </a:lnTo>
                    <a:lnTo>
                      <a:pt x="70" y="179"/>
                    </a:lnTo>
                    <a:lnTo>
                      <a:pt x="59" y="179"/>
                    </a:lnTo>
                    <a:lnTo>
                      <a:pt x="48" y="181"/>
                    </a:lnTo>
                    <a:lnTo>
                      <a:pt x="49" y="181"/>
                    </a:lnTo>
                    <a:lnTo>
                      <a:pt x="57" y="183"/>
                    </a:lnTo>
                    <a:lnTo>
                      <a:pt x="61" y="185"/>
                    </a:lnTo>
                    <a:lnTo>
                      <a:pt x="67" y="187"/>
                    </a:lnTo>
                    <a:lnTo>
                      <a:pt x="72" y="190"/>
                    </a:lnTo>
                    <a:lnTo>
                      <a:pt x="80" y="196"/>
                    </a:lnTo>
                    <a:lnTo>
                      <a:pt x="86" y="198"/>
                    </a:lnTo>
                    <a:lnTo>
                      <a:pt x="93" y="204"/>
                    </a:lnTo>
                    <a:lnTo>
                      <a:pt x="99" y="209"/>
                    </a:lnTo>
                    <a:lnTo>
                      <a:pt x="106" y="217"/>
                    </a:lnTo>
                    <a:lnTo>
                      <a:pt x="110" y="223"/>
                    </a:lnTo>
                    <a:lnTo>
                      <a:pt x="116" y="232"/>
                    </a:lnTo>
                    <a:lnTo>
                      <a:pt x="120" y="242"/>
                    </a:lnTo>
                    <a:lnTo>
                      <a:pt x="125" y="251"/>
                    </a:lnTo>
                    <a:lnTo>
                      <a:pt x="122" y="249"/>
                    </a:lnTo>
                    <a:lnTo>
                      <a:pt x="116" y="244"/>
                    </a:lnTo>
                    <a:lnTo>
                      <a:pt x="106" y="238"/>
                    </a:lnTo>
                    <a:lnTo>
                      <a:pt x="97" y="232"/>
                    </a:lnTo>
                    <a:lnTo>
                      <a:pt x="89" y="228"/>
                    </a:lnTo>
                    <a:lnTo>
                      <a:pt x="82" y="227"/>
                    </a:lnTo>
                    <a:lnTo>
                      <a:pt x="76" y="223"/>
                    </a:lnTo>
                    <a:lnTo>
                      <a:pt x="68" y="223"/>
                    </a:lnTo>
                    <a:lnTo>
                      <a:pt x="63" y="221"/>
                    </a:lnTo>
                    <a:lnTo>
                      <a:pt x="55" y="221"/>
                    </a:lnTo>
                    <a:lnTo>
                      <a:pt x="48" y="221"/>
                    </a:lnTo>
                    <a:lnTo>
                      <a:pt x="42" y="225"/>
                    </a:lnTo>
                    <a:lnTo>
                      <a:pt x="46" y="225"/>
                    </a:lnTo>
                    <a:lnTo>
                      <a:pt x="55" y="230"/>
                    </a:lnTo>
                    <a:lnTo>
                      <a:pt x="61" y="234"/>
                    </a:lnTo>
                    <a:lnTo>
                      <a:pt x="67" y="244"/>
                    </a:lnTo>
                    <a:lnTo>
                      <a:pt x="68" y="247"/>
                    </a:lnTo>
                    <a:lnTo>
                      <a:pt x="72" y="253"/>
                    </a:lnTo>
                    <a:lnTo>
                      <a:pt x="74" y="259"/>
                    </a:lnTo>
                    <a:lnTo>
                      <a:pt x="78" y="268"/>
                    </a:lnTo>
                    <a:lnTo>
                      <a:pt x="74" y="265"/>
                    </a:lnTo>
                    <a:lnTo>
                      <a:pt x="67" y="257"/>
                    </a:lnTo>
                    <a:lnTo>
                      <a:pt x="59" y="253"/>
                    </a:lnTo>
                    <a:lnTo>
                      <a:pt x="51" y="249"/>
                    </a:lnTo>
                    <a:lnTo>
                      <a:pt x="42" y="249"/>
                    </a:lnTo>
                    <a:lnTo>
                      <a:pt x="30" y="251"/>
                    </a:lnTo>
                    <a:lnTo>
                      <a:pt x="30" y="253"/>
                    </a:lnTo>
                    <a:lnTo>
                      <a:pt x="34" y="259"/>
                    </a:lnTo>
                    <a:lnTo>
                      <a:pt x="38" y="268"/>
                    </a:lnTo>
                    <a:lnTo>
                      <a:pt x="42" y="276"/>
                    </a:lnTo>
                    <a:lnTo>
                      <a:pt x="11" y="280"/>
                    </a:lnTo>
                    <a:lnTo>
                      <a:pt x="0" y="276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6" name="Freeform 556"/>
              <p:cNvSpPr>
                <a:spLocks/>
              </p:cNvSpPr>
              <p:nvPr/>
            </p:nvSpPr>
            <p:spPr bwMode="auto">
              <a:xfrm rot="-9495803">
                <a:off x="3541" y="3845"/>
                <a:ext cx="66" cy="66"/>
              </a:xfrm>
              <a:custGeom>
                <a:avLst/>
                <a:gdLst>
                  <a:gd name="T0" fmla="*/ 0 w 515"/>
                  <a:gd name="T1" fmla="*/ 1 h 513"/>
                  <a:gd name="T2" fmla="*/ 0 w 515"/>
                  <a:gd name="T3" fmla="*/ 1 h 513"/>
                  <a:gd name="T4" fmla="*/ 0 w 515"/>
                  <a:gd name="T5" fmla="*/ 1 h 513"/>
                  <a:gd name="T6" fmla="*/ 0 w 515"/>
                  <a:gd name="T7" fmla="*/ 1 h 513"/>
                  <a:gd name="T8" fmla="*/ 0 w 515"/>
                  <a:gd name="T9" fmla="*/ 1 h 513"/>
                  <a:gd name="T10" fmla="*/ 1 w 515"/>
                  <a:gd name="T11" fmla="*/ 1 h 513"/>
                  <a:gd name="T12" fmla="*/ 1 w 515"/>
                  <a:gd name="T13" fmla="*/ 1 h 513"/>
                  <a:gd name="T14" fmla="*/ 1 w 515"/>
                  <a:gd name="T15" fmla="*/ 1 h 513"/>
                  <a:gd name="T16" fmla="*/ 0 w 515"/>
                  <a:gd name="T17" fmla="*/ 1 h 513"/>
                  <a:gd name="T18" fmla="*/ 0 w 515"/>
                  <a:gd name="T19" fmla="*/ 1 h 513"/>
                  <a:gd name="T20" fmla="*/ 0 w 515"/>
                  <a:gd name="T21" fmla="*/ 1 h 513"/>
                  <a:gd name="T22" fmla="*/ 1 w 515"/>
                  <a:gd name="T23" fmla="*/ 1 h 513"/>
                  <a:gd name="T24" fmla="*/ 1 w 515"/>
                  <a:gd name="T25" fmla="*/ 1 h 513"/>
                  <a:gd name="T26" fmla="*/ 1 w 515"/>
                  <a:gd name="T27" fmla="*/ 1 h 513"/>
                  <a:gd name="T28" fmla="*/ 1 w 515"/>
                  <a:gd name="T29" fmla="*/ 1 h 513"/>
                  <a:gd name="T30" fmla="*/ 0 w 515"/>
                  <a:gd name="T31" fmla="*/ 1 h 513"/>
                  <a:gd name="T32" fmla="*/ 0 w 515"/>
                  <a:gd name="T33" fmla="*/ 1 h 513"/>
                  <a:gd name="T34" fmla="*/ 0 w 515"/>
                  <a:gd name="T35" fmla="*/ 1 h 513"/>
                  <a:gd name="T36" fmla="*/ 1 w 515"/>
                  <a:gd name="T37" fmla="*/ 1 h 513"/>
                  <a:gd name="T38" fmla="*/ 1 w 515"/>
                  <a:gd name="T39" fmla="*/ 1 h 513"/>
                  <a:gd name="T40" fmla="*/ 1 w 515"/>
                  <a:gd name="T41" fmla="*/ 1 h 513"/>
                  <a:gd name="T42" fmla="*/ 0 w 515"/>
                  <a:gd name="T43" fmla="*/ 1 h 513"/>
                  <a:gd name="T44" fmla="*/ 0 w 515"/>
                  <a:gd name="T45" fmla="*/ 1 h 513"/>
                  <a:gd name="T46" fmla="*/ 1 w 515"/>
                  <a:gd name="T47" fmla="*/ 1 h 513"/>
                  <a:gd name="T48" fmla="*/ 0 w 515"/>
                  <a:gd name="T49" fmla="*/ 1 h 513"/>
                  <a:gd name="T50" fmla="*/ 0 w 515"/>
                  <a:gd name="T51" fmla="*/ 1 h 513"/>
                  <a:gd name="T52" fmla="*/ 1 w 515"/>
                  <a:gd name="T53" fmla="*/ 1 h 513"/>
                  <a:gd name="T54" fmla="*/ 1 w 515"/>
                  <a:gd name="T55" fmla="*/ 1 h 513"/>
                  <a:gd name="T56" fmla="*/ 1 w 515"/>
                  <a:gd name="T57" fmla="*/ 1 h 513"/>
                  <a:gd name="T58" fmla="*/ 1 w 515"/>
                  <a:gd name="T59" fmla="*/ 1 h 513"/>
                  <a:gd name="T60" fmla="*/ 1 w 515"/>
                  <a:gd name="T61" fmla="*/ 1 h 513"/>
                  <a:gd name="T62" fmla="*/ 1 w 515"/>
                  <a:gd name="T63" fmla="*/ 0 h 513"/>
                  <a:gd name="T64" fmla="*/ 1 w 515"/>
                  <a:gd name="T65" fmla="*/ 1 h 513"/>
                  <a:gd name="T66" fmla="*/ 1 w 515"/>
                  <a:gd name="T67" fmla="*/ 1 h 513"/>
                  <a:gd name="T68" fmla="*/ 1 w 515"/>
                  <a:gd name="T69" fmla="*/ 1 h 513"/>
                  <a:gd name="T70" fmla="*/ 1 w 515"/>
                  <a:gd name="T71" fmla="*/ 1 h 513"/>
                  <a:gd name="T72" fmla="*/ 1 w 515"/>
                  <a:gd name="T73" fmla="*/ 0 h 513"/>
                  <a:gd name="T74" fmla="*/ 1 w 515"/>
                  <a:gd name="T75" fmla="*/ 0 h 513"/>
                  <a:gd name="T76" fmla="*/ 1 w 515"/>
                  <a:gd name="T77" fmla="*/ 0 h 513"/>
                  <a:gd name="T78" fmla="*/ 1 w 515"/>
                  <a:gd name="T79" fmla="*/ 0 h 513"/>
                  <a:gd name="T80" fmla="*/ 1 w 515"/>
                  <a:gd name="T81" fmla="*/ 0 h 513"/>
                  <a:gd name="T82" fmla="*/ 1 w 515"/>
                  <a:gd name="T83" fmla="*/ 0 h 513"/>
                  <a:gd name="T84" fmla="*/ 1 w 515"/>
                  <a:gd name="T85" fmla="*/ 0 h 513"/>
                  <a:gd name="T86" fmla="*/ 1 w 515"/>
                  <a:gd name="T87" fmla="*/ 0 h 513"/>
                  <a:gd name="T88" fmla="*/ 1 w 515"/>
                  <a:gd name="T89" fmla="*/ 0 h 513"/>
                  <a:gd name="T90" fmla="*/ 1 w 515"/>
                  <a:gd name="T91" fmla="*/ 0 h 513"/>
                  <a:gd name="T92" fmla="*/ 1 w 515"/>
                  <a:gd name="T93" fmla="*/ 0 h 513"/>
                  <a:gd name="T94" fmla="*/ 1 w 515"/>
                  <a:gd name="T95" fmla="*/ 0 h 513"/>
                  <a:gd name="T96" fmla="*/ 1 w 515"/>
                  <a:gd name="T97" fmla="*/ 0 h 513"/>
                  <a:gd name="T98" fmla="*/ 1 w 515"/>
                  <a:gd name="T99" fmla="*/ 0 h 513"/>
                  <a:gd name="T100" fmla="*/ 1 w 515"/>
                  <a:gd name="T101" fmla="*/ 1 h 513"/>
                  <a:gd name="T102" fmla="*/ 1 w 515"/>
                  <a:gd name="T103" fmla="*/ 0 h 513"/>
                  <a:gd name="T104" fmla="*/ 1 w 515"/>
                  <a:gd name="T105" fmla="*/ 0 h 513"/>
                  <a:gd name="T106" fmla="*/ 1 w 515"/>
                  <a:gd name="T107" fmla="*/ 0 h 513"/>
                  <a:gd name="T108" fmla="*/ 1 w 515"/>
                  <a:gd name="T109" fmla="*/ 1 h 513"/>
                  <a:gd name="T110" fmla="*/ 1 w 515"/>
                  <a:gd name="T111" fmla="*/ 1 h 513"/>
                  <a:gd name="T112" fmla="*/ 1 w 515"/>
                  <a:gd name="T113" fmla="*/ 1 h 513"/>
                  <a:gd name="T114" fmla="*/ 1 w 515"/>
                  <a:gd name="T115" fmla="*/ 1 h 513"/>
                  <a:gd name="T116" fmla="*/ 0 w 515"/>
                  <a:gd name="T117" fmla="*/ 1 h 51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515"/>
                  <a:gd name="T178" fmla="*/ 0 h 513"/>
                  <a:gd name="T179" fmla="*/ 515 w 515"/>
                  <a:gd name="T180" fmla="*/ 513 h 51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515" h="513">
                    <a:moveTo>
                      <a:pt x="152" y="279"/>
                    </a:moveTo>
                    <a:lnTo>
                      <a:pt x="150" y="279"/>
                    </a:lnTo>
                    <a:lnTo>
                      <a:pt x="150" y="283"/>
                    </a:lnTo>
                    <a:lnTo>
                      <a:pt x="148" y="288"/>
                    </a:lnTo>
                    <a:lnTo>
                      <a:pt x="148" y="296"/>
                    </a:lnTo>
                    <a:lnTo>
                      <a:pt x="144" y="306"/>
                    </a:lnTo>
                    <a:lnTo>
                      <a:pt x="140" y="317"/>
                    </a:lnTo>
                    <a:lnTo>
                      <a:pt x="134" y="330"/>
                    </a:lnTo>
                    <a:lnTo>
                      <a:pt x="129" y="345"/>
                    </a:lnTo>
                    <a:lnTo>
                      <a:pt x="119" y="361"/>
                    </a:lnTo>
                    <a:lnTo>
                      <a:pt x="112" y="376"/>
                    </a:lnTo>
                    <a:lnTo>
                      <a:pt x="98" y="393"/>
                    </a:lnTo>
                    <a:lnTo>
                      <a:pt x="83" y="412"/>
                    </a:lnTo>
                    <a:lnTo>
                      <a:pt x="66" y="429"/>
                    </a:lnTo>
                    <a:lnTo>
                      <a:pt x="47" y="446"/>
                    </a:lnTo>
                    <a:lnTo>
                      <a:pt x="24" y="463"/>
                    </a:lnTo>
                    <a:lnTo>
                      <a:pt x="0" y="482"/>
                    </a:lnTo>
                    <a:lnTo>
                      <a:pt x="5" y="488"/>
                    </a:lnTo>
                    <a:lnTo>
                      <a:pt x="17" y="496"/>
                    </a:lnTo>
                    <a:lnTo>
                      <a:pt x="36" y="501"/>
                    </a:lnTo>
                    <a:lnTo>
                      <a:pt x="58" y="507"/>
                    </a:lnTo>
                    <a:lnTo>
                      <a:pt x="83" y="511"/>
                    </a:lnTo>
                    <a:lnTo>
                      <a:pt x="112" y="513"/>
                    </a:lnTo>
                    <a:lnTo>
                      <a:pt x="142" y="513"/>
                    </a:lnTo>
                    <a:lnTo>
                      <a:pt x="176" y="511"/>
                    </a:lnTo>
                    <a:lnTo>
                      <a:pt x="209" y="505"/>
                    </a:lnTo>
                    <a:lnTo>
                      <a:pt x="243" y="496"/>
                    </a:lnTo>
                    <a:lnTo>
                      <a:pt x="275" y="484"/>
                    </a:lnTo>
                    <a:lnTo>
                      <a:pt x="306" y="469"/>
                    </a:lnTo>
                    <a:lnTo>
                      <a:pt x="332" y="446"/>
                    </a:lnTo>
                    <a:lnTo>
                      <a:pt x="359" y="422"/>
                    </a:lnTo>
                    <a:lnTo>
                      <a:pt x="380" y="389"/>
                    </a:lnTo>
                    <a:lnTo>
                      <a:pt x="397" y="355"/>
                    </a:lnTo>
                    <a:lnTo>
                      <a:pt x="395" y="355"/>
                    </a:lnTo>
                    <a:lnTo>
                      <a:pt x="389" y="359"/>
                    </a:lnTo>
                    <a:lnTo>
                      <a:pt x="382" y="366"/>
                    </a:lnTo>
                    <a:lnTo>
                      <a:pt x="370" y="376"/>
                    </a:lnTo>
                    <a:lnTo>
                      <a:pt x="357" y="383"/>
                    </a:lnTo>
                    <a:lnTo>
                      <a:pt x="342" y="395"/>
                    </a:lnTo>
                    <a:lnTo>
                      <a:pt x="325" y="406"/>
                    </a:lnTo>
                    <a:lnTo>
                      <a:pt x="304" y="418"/>
                    </a:lnTo>
                    <a:lnTo>
                      <a:pt x="281" y="427"/>
                    </a:lnTo>
                    <a:lnTo>
                      <a:pt x="256" y="439"/>
                    </a:lnTo>
                    <a:lnTo>
                      <a:pt x="230" y="446"/>
                    </a:lnTo>
                    <a:lnTo>
                      <a:pt x="201" y="454"/>
                    </a:lnTo>
                    <a:lnTo>
                      <a:pt x="171" y="456"/>
                    </a:lnTo>
                    <a:lnTo>
                      <a:pt x="138" y="458"/>
                    </a:lnTo>
                    <a:lnTo>
                      <a:pt x="106" y="454"/>
                    </a:lnTo>
                    <a:lnTo>
                      <a:pt x="74" y="448"/>
                    </a:lnTo>
                    <a:lnTo>
                      <a:pt x="76" y="446"/>
                    </a:lnTo>
                    <a:lnTo>
                      <a:pt x="81" y="446"/>
                    </a:lnTo>
                    <a:lnTo>
                      <a:pt x="91" y="444"/>
                    </a:lnTo>
                    <a:lnTo>
                      <a:pt x="104" y="444"/>
                    </a:lnTo>
                    <a:lnTo>
                      <a:pt x="117" y="441"/>
                    </a:lnTo>
                    <a:lnTo>
                      <a:pt x="136" y="439"/>
                    </a:lnTo>
                    <a:lnTo>
                      <a:pt x="155" y="433"/>
                    </a:lnTo>
                    <a:lnTo>
                      <a:pt x="176" y="429"/>
                    </a:lnTo>
                    <a:lnTo>
                      <a:pt x="197" y="420"/>
                    </a:lnTo>
                    <a:lnTo>
                      <a:pt x="220" y="414"/>
                    </a:lnTo>
                    <a:lnTo>
                      <a:pt x="241" y="403"/>
                    </a:lnTo>
                    <a:lnTo>
                      <a:pt x="264" y="391"/>
                    </a:lnTo>
                    <a:lnTo>
                      <a:pt x="283" y="378"/>
                    </a:lnTo>
                    <a:lnTo>
                      <a:pt x="304" y="363"/>
                    </a:lnTo>
                    <a:lnTo>
                      <a:pt x="323" y="345"/>
                    </a:lnTo>
                    <a:lnTo>
                      <a:pt x="340" y="326"/>
                    </a:lnTo>
                    <a:lnTo>
                      <a:pt x="338" y="326"/>
                    </a:lnTo>
                    <a:lnTo>
                      <a:pt x="334" y="328"/>
                    </a:lnTo>
                    <a:lnTo>
                      <a:pt x="328" y="332"/>
                    </a:lnTo>
                    <a:lnTo>
                      <a:pt x="321" y="336"/>
                    </a:lnTo>
                    <a:lnTo>
                      <a:pt x="309" y="342"/>
                    </a:lnTo>
                    <a:lnTo>
                      <a:pt x="302" y="347"/>
                    </a:lnTo>
                    <a:lnTo>
                      <a:pt x="288" y="355"/>
                    </a:lnTo>
                    <a:lnTo>
                      <a:pt x="275" y="363"/>
                    </a:lnTo>
                    <a:lnTo>
                      <a:pt x="260" y="368"/>
                    </a:lnTo>
                    <a:lnTo>
                      <a:pt x="245" y="374"/>
                    </a:lnTo>
                    <a:lnTo>
                      <a:pt x="226" y="378"/>
                    </a:lnTo>
                    <a:lnTo>
                      <a:pt x="211" y="383"/>
                    </a:lnTo>
                    <a:lnTo>
                      <a:pt x="191" y="385"/>
                    </a:lnTo>
                    <a:lnTo>
                      <a:pt x="172" y="387"/>
                    </a:lnTo>
                    <a:lnTo>
                      <a:pt x="153" y="387"/>
                    </a:lnTo>
                    <a:lnTo>
                      <a:pt x="134" y="385"/>
                    </a:lnTo>
                    <a:lnTo>
                      <a:pt x="134" y="383"/>
                    </a:lnTo>
                    <a:lnTo>
                      <a:pt x="138" y="383"/>
                    </a:lnTo>
                    <a:lnTo>
                      <a:pt x="144" y="382"/>
                    </a:lnTo>
                    <a:lnTo>
                      <a:pt x="150" y="382"/>
                    </a:lnTo>
                    <a:lnTo>
                      <a:pt x="157" y="378"/>
                    </a:lnTo>
                    <a:lnTo>
                      <a:pt x="167" y="376"/>
                    </a:lnTo>
                    <a:lnTo>
                      <a:pt x="176" y="372"/>
                    </a:lnTo>
                    <a:lnTo>
                      <a:pt x="186" y="368"/>
                    </a:lnTo>
                    <a:lnTo>
                      <a:pt x="197" y="363"/>
                    </a:lnTo>
                    <a:lnTo>
                      <a:pt x="209" y="357"/>
                    </a:lnTo>
                    <a:lnTo>
                      <a:pt x="220" y="349"/>
                    </a:lnTo>
                    <a:lnTo>
                      <a:pt x="231" y="342"/>
                    </a:lnTo>
                    <a:lnTo>
                      <a:pt x="241" y="332"/>
                    </a:lnTo>
                    <a:lnTo>
                      <a:pt x="252" y="325"/>
                    </a:lnTo>
                    <a:lnTo>
                      <a:pt x="260" y="313"/>
                    </a:lnTo>
                    <a:lnTo>
                      <a:pt x="269" y="302"/>
                    </a:lnTo>
                    <a:lnTo>
                      <a:pt x="268" y="302"/>
                    </a:lnTo>
                    <a:lnTo>
                      <a:pt x="262" y="307"/>
                    </a:lnTo>
                    <a:lnTo>
                      <a:pt x="256" y="309"/>
                    </a:lnTo>
                    <a:lnTo>
                      <a:pt x="250" y="311"/>
                    </a:lnTo>
                    <a:lnTo>
                      <a:pt x="245" y="315"/>
                    </a:lnTo>
                    <a:lnTo>
                      <a:pt x="239" y="319"/>
                    </a:lnTo>
                    <a:lnTo>
                      <a:pt x="231" y="321"/>
                    </a:lnTo>
                    <a:lnTo>
                      <a:pt x="222" y="325"/>
                    </a:lnTo>
                    <a:lnTo>
                      <a:pt x="214" y="325"/>
                    </a:lnTo>
                    <a:lnTo>
                      <a:pt x="205" y="326"/>
                    </a:lnTo>
                    <a:lnTo>
                      <a:pt x="195" y="328"/>
                    </a:lnTo>
                    <a:lnTo>
                      <a:pt x="184" y="330"/>
                    </a:lnTo>
                    <a:lnTo>
                      <a:pt x="174" y="330"/>
                    </a:lnTo>
                    <a:lnTo>
                      <a:pt x="165" y="330"/>
                    </a:lnTo>
                    <a:lnTo>
                      <a:pt x="167" y="328"/>
                    </a:lnTo>
                    <a:lnTo>
                      <a:pt x="172" y="326"/>
                    </a:lnTo>
                    <a:lnTo>
                      <a:pt x="182" y="321"/>
                    </a:lnTo>
                    <a:lnTo>
                      <a:pt x="195" y="317"/>
                    </a:lnTo>
                    <a:lnTo>
                      <a:pt x="207" y="309"/>
                    </a:lnTo>
                    <a:lnTo>
                      <a:pt x="216" y="302"/>
                    </a:lnTo>
                    <a:lnTo>
                      <a:pt x="226" y="290"/>
                    </a:lnTo>
                    <a:lnTo>
                      <a:pt x="231" y="281"/>
                    </a:lnTo>
                    <a:lnTo>
                      <a:pt x="230" y="281"/>
                    </a:lnTo>
                    <a:lnTo>
                      <a:pt x="228" y="281"/>
                    </a:lnTo>
                    <a:lnTo>
                      <a:pt x="222" y="285"/>
                    </a:lnTo>
                    <a:lnTo>
                      <a:pt x="216" y="287"/>
                    </a:lnTo>
                    <a:lnTo>
                      <a:pt x="209" y="287"/>
                    </a:lnTo>
                    <a:lnTo>
                      <a:pt x="201" y="287"/>
                    </a:lnTo>
                    <a:lnTo>
                      <a:pt x="190" y="287"/>
                    </a:lnTo>
                    <a:lnTo>
                      <a:pt x="180" y="287"/>
                    </a:lnTo>
                    <a:lnTo>
                      <a:pt x="180" y="285"/>
                    </a:lnTo>
                    <a:lnTo>
                      <a:pt x="186" y="283"/>
                    </a:lnTo>
                    <a:lnTo>
                      <a:pt x="191" y="279"/>
                    </a:lnTo>
                    <a:lnTo>
                      <a:pt x="199" y="277"/>
                    </a:lnTo>
                    <a:lnTo>
                      <a:pt x="209" y="273"/>
                    </a:lnTo>
                    <a:lnTo>
                      <a:pt x="222" y="271"/>
                    </a:lnTo>
                    <a:lnTo>
                      <a:pt x="235" y="269"/>
                    </a:lnTo>
                    <a:lnTo>
                      <a:pt x="250" y="269"/>
                    </a:lnTo>
                    <a:lnTo>
                      <a:pt x="266" y="268"/>
                    </a:lnTo>
                    <a:lnTo>
                      <a:pt x="285" y="269"/>
                    </a:lnTo>
                    <a:lnTo>
                      <a:pt x="302" y="271"/>
                    </a:lnTo>
                    <a:lnTo>
                      <a:pt x="323" y="279"/>
                    </a:lnTo>
                    <a:lnTo>
                      <a:pt x="344" y="287"/>
                    </a:lnTo>
                    <a:lnTo>
                      <a:pt x="364" y="300"/>
                    </a:lnTo>
                    <a:lnTo>
                      <a:pt x="385" y="315"/>
                    </a:lnTo>
                    <a:lnTo>
                      <a:pt x="406" y="334"/>
                    </a:lnTo>
                    <a:lnTo>
                      <a:pt x="406" y="332"/>
                    </a:lnTo>
                    <a:lnTo>
                      <a:pt x="410" y="332"/>
                    </a:lnTo>
                    <a:lnTo>
                      <a:pt x="416" y="330"/>
                    </a:lnTo>
                    <a:lnTo>
                      <a:pt x="421" y="330"/>
                    </a:lnTo>
                    <a:lnTo>
                      <a:pt x="429" y="325"/>
                    </a:lnTo>
                    <a:lnTo>
                      <a:pt x="437" y="321"/>
                    </a:lnTo>
                    <a:lnTo>
                      <a:pt x="446" y="317"/>
                    </a:lnTo>
                    <a:lnTo>
                      <a:pt x="456" y="311"/>
                    </a:lnTo>
                    <a:lnTo>
                      <a:pt x="465" y="302"/>
                    </a:lnTo>
                    <a:lnTo>
                      <a:pt x="473" y="294"/>
                    </a:lnTo>
                    <a:lnTo>
                      <a:pt x="480" y="283"/>
                    </a:lnTo>
                    <a:lnTo>
                      <a:pt x="488" y="271"/>
                    </a:lnTo>
                    <a:lnTo>
                      <a:pt x="492" y="258"/>
                    </a:lnTo>
                    <a:lnTo>
                      <a:pt x="496" y="243"/>
                    </a:lnTo>
                    <a:lnTo>
                      <a:pt x="498" y="224"/>
                    </a:lnTo>
                    <a:lnTo>
                      <a:pt x="498" y="205"/>
                    </a:lnTo>
                    <a:lnTo>
                      <a:pt x="494" y="205"/>
                    </a:lnTo>
                    <a:lnTo>
                      <a:pt x="486" y="207"/>
                    </a:lnTo>
                    <a:lnTo>
                      <a:pt x="479" y="209"/>
                    </a:lnTo>
                    <a:lnTo>
                      <a:pt x="473" y="211"/>
                    </a:lnTo>
                    <a:lnTo>
                      <a:pt x="465" y="214"/>
                    </a:lnTo>
                    <a:lnTo>
                      <a:pt x="458" y="218"/>
                    </a:lnTo>
                    <a:lnTo>
                      <a:pt x="450" y="222"/>
                    </a:lnTo>
                    <a:lnTo>
                      <a:pt x="440" y="230"/>
                    </a:lnTo>
                    <a:lnTo>
                      <a:pt x="431" y="235"/>
                    </a:lnTo>
                    <a:lnTo>
                      <a:pt x="425" y="245"/>
                    </a:lnTo>
                    <a:lnTo>
                      <a:pt x="416" y="254"/>
                    </a:lnTo>
                    <a:lnTo>
                      <a:pt x="410" y="266"/>
                    </a:lnTo>
                    <a:lnTo>
                      <a:pt x="402" y="279"/>
                    </a:lnTo>
                    <a:lnTo>
                      <a:pt x="399" y="294"/>
                    </a:lnTo>
                    <a:lnTo>
                      <a:pt x="399" y="292"/>
                    </a:lnTo>
                    <a:lnTo>
                      <a:pt x="399" y="290"/>
                    </a:lnTo>
                    <a:lnTo>
                      <a:pt x="399" y="285"/>
                    </a:lnTo>
                    <a:lnTo>
                      <a:pt x="399" y="279"/>
                    </a:lnTo>
                    <a:lnTo>
                      <a:pt x="399" y="269"/>
                    </a:lnTo>
                    <a:lnTo>
                      <a:pt x="402" y="262"/>
                    </a:lnTo>
                    <a:lnTo>
                      <a:pt x="404" y="252"/>
                    </a:lnTo>
                    <a:lnTo>
                      <a:pt x="410" y="245"/>
                    </a:lnTo>
                    <a:lnTo>
                      <a:pt x="412" y="233"/>
                    </a:lnTo>
                    <a:lnTo>
                      <a:pt x="420" y="224"/>
                    </a:lnTo>
                    <a:lnTo>
                      <a:pt x="427" y="214"/>
                    </a:lnTo>
                    <a:lnTo>
                      <a:pt x="439" y="205"/>
                    </a:lnTo>
                    <a:lnTo>
                      <a:pt x="450" y="197"/>
                    </a:lnTo>
                    <a:lnTo>
                      <a:pt x="463" y="192"/>
                    </a:lnTo>
                    <a:lnTo>
                      <a:pt x="480" y="186"/>
                    </a:lnTo>
                    <a:lnTo>
                      <a:pt x="498" y="184"/>
                    </a:lnTo>
                    <a:lnTo>
                      <a:pt x="498" y="182"/>
                    </a:lnTo>
                    <a:lnTo>
                      <a:pt x="501" y="176"/>
                    </a:lnTo>
                    <a:lnTo>
                      <a:pt x="503" y="169"/>
                    </a:lnTo>
                    <a:lnTo>
                      <a:pt x="507" y="161"/>
                    </a:lnTo>
                    <a:lnTo>
                      <a:pt x="509" y="148"/>
                    </a:lnTo>
                    <a:lnTo>
                      <a:pt x="511" y="134"/>
                    </a:lnTo>
                    <a:lnTo>
                      <a:pt x="513" y="121"/>
                    </a:lnTo>
                    <a:lnTo>
                      <a:pt x="515" y="106"/>
                    </a:lnTo>
                    <a:lnTo>
                      <a:pt x="513" y="91"/>
                    </a:lnTo>
                    <a:lnTo>
                      <a:pt x="509" y="76"/>
                    </a:lnTo>
                    <a:lnTo>
                      <a:pt x="505" y="58"/>
                    </a:lnTo>
                    <a:lnTo>
                      <a:pt x="498" y="45"/>
                    </a:lnTo>
                    <a:lnTo>
                      <a:pt x="486" y="30"/>
                    </a:lnTo>
                    <a:lnTo>
                      <a:pt x="473" y="19"/>
                    </a:lnTo>
                    <a:lnTo>
                      <a:pt x="456" y="7"/>
                    </a:lnTo>
                    <a:lnTo>
                      <a:pt x="435" y="0"/>
                    </a:lnTo>
                    <a:lnTo>
                      <a:pt x="433" y="0"/>
                    </a:lnTo>
                    <a:lnTo>
                      <a:pt x="431" y="3"/>
                    </a:lnTo>
                    <a:lnTo>
                      <a:pt x="429" y="9"/>
                    </a:lnTo>
                    <a:lnTo>
                      <a:pt x="427" y="15"/>
                    </a:lnTo>
                    <a:lnTo>
                      <a:pt x="425" y="22"/>
                    </a:lnTo>
                    <a:lnTo>
                      <a:pt x="425" y="34"/>
                    </a:lnTo>
                    <a:lnTo>
                      <a:pt x="421" y="43"/>
                    </a:lnTo>
                    <a:lnTo>
                      <a:pt x="421" y="57"/>
                    </a:lnTo>
                    <a:lnTo>
                      <a:pt x="421" y="68"/>
                    </a:lnTo>
                    <a:lnTo>
                      <a:pt x="421" y="81"/>
                    </a:lnTo>
                    <a:lnTo>
                      <a:pt x="423" y="96"/>
                    </a:lnTo>
                    <a:lnTo>
                      <a:pt x="427" y="112"/>
                    </a:lnTo>
                    <a:lnTo>
                      <a:pt x="431" y="125"/>
                    </a:lnTo>
                    <a:lnTo>
                      <a:pt x="439" y="140"/>
                    </a:lnTo>
                    <a:lnTo>
                      <a:pt x="446" y="155"/>
                    </a:lnTo>
                    <a:lnTo>
                      <a:pt x="458" y="171"/>
                    </a:lnTo>
                    <a:lnTo>
                      <a:pt x="440" y="182"/>
                    </a:lnTo>
                    <a:lnTo>
                      <a:pt x="439" y="176"/>
                    </a:lnTo>
                    <a:lnTo>
                      <a:pt x="437" y="169"/>
                    </a:lnTo>
                    <a:lnTo>
                      <a:pt x="435" y="161"/>
                    </a:lnTo>
                    <a:lnTo>
                      <a:pt x="435" y="153"/>
                    </a:lnTo>
                    <a:lnTo>
                      <a:pt x="431" y="148"/>
                    </a:lnTo>
                    <a:lnTo>
                      <a:pt x="429" y="140"/>
                    </a:lnTo>
                    <a:lnTo>
                      <a:pt x="425" y="131"/>
                    </a:lnTo>
                    <a:lnTo>
                      <a:pt x="420" y="123"/>
                    </a:lnTo>
                    <a:lnTo>
                      <a:pt x="412" y="115"/>
                    </a:lnTo>
                    <a:lnTo>
                      <a:pt x="406" y="110"/>
                    </a:lnTo>
                    <a:lnTo>
                      <a:pt x="399" y="102"/>
                    </a:lnTo>
                    <a:lnTo>
                      <a:pt x="389" y="98"/>
                    </a:lnTo>
                    <a:lnTo>
                      <a:pt x="378" y="93"/>
                    </a:lnTo>
                    <a:lnTo>
                      <a:pt x="364" y="93"/>
                    </a:lnTo>
                    <a:lnTo>
                      <a:pt x="363" y="93"/>
                    </a:lnTo>
                    <a:lnTo>
                      <a:pt x="363" y="96"/>
                    </a:lnTo>
                    <a:lnTo>
                      <a:pt x="363" y="100"/>
                    </a:lnTo>
                    <a:lnTo>
                      <a:pt x="363" y="106"/>
                    </a:lnTo>
                    <a:lnTo>
                      <a:pt x="363" y="112"/>
                    </a:lnTo>
                    <a:lnTo>
                      <a:pt x="363" y="121"/>
                    </a:lnTo>
                    <a:lnTo>
                      <a:pt x="363" y="129"/>
                    </a:lnTo>
                    <a:lnTo>
                      <a:pt x="364" y="138"/>
                    </a:lnTo>
                    <a:lnTo>
                      <a:pt x="364" y="148"/>
                    </a:lnTo>
                    <a:lnTo>
                      <a:pt x="368" y="157"/>
                    </a:lnTo>
                    <a:lnTo>
                      <a:pt x="372" y="165"/>
                    </a:lnTo>
                    <a:lnTo>
                      <a:pt x="380" y="174"/>
                    </a:lnTo>
                    <a:lnTo>
                      <a:pt x="385" y="182"/>
                    </a:lnTo>
                    <a:lnTo>
                      <a:pt x="395" y="188"/>
                    </a:lnTo>
                    <a:lnTo>
                      <a:pt x="404" y="193"/>
                    </a:lnTo>
                    <a:lnTo>
                      <a:pt x="418" y="197"/>
                    </a:lnTo>
                    <a:lnTo>
                      <a:pt x="397" y="228"/>
                    </a:lnTo>
                    <a:lnTo>
                      <a:pt x="395" y="224"/>
                    </a:lnTo>
                    <a:lnTo>
                      <a:pt x="395" y="218"/>
                    </a:lnTo>
                    <a:lnTo>
                      <a:pt x="391" y="207"/>
                    </a:lnTo>
                    <a:lnTo>
                      <a:pt x="383" y="197"/>
                    </a:lnTo>
                    <a:lnTo>
                      <a:pt x="378" y="192"/>
                    </a:lnTo>
                    <a:lnTo>
                      <a:pt x="372" y="188"/>
                    </a:lnTo>
                    <a:lnTo>
                      <a:pt x="364" y="182"/>
                    </a:lnTo>
                    <a:lnTo>
                      <a:pt x="355" y="178"/>
                    </a:lnTo>
                    <a:lnTo>
                      <a:pt x="344" y="174"/>
                    </a:lnTo>
                    <a:lnTo>
                      <a:pt x="330" y="174"/>
                    </a:lnTo>
                    <a:lnTo>
                      <a:pt x="317" y="172"/>
                    </a:lnTo>
                    <a:lnTo>
                      <a:pt x="300" y="174"/>
                    </a:lnTo>
                    <a:lnTo>
                      <a:pt x="298" y="178"/>
                    </a:lnTo>
                    <a:lnTo>
                      <a:pt x="300" y="186"/>
                    </a:lnTo>
                    <a:lnTo>
                      <a:pt x="300" y="190"/>
                    </a:lnTo>
                    <a:lnTo>
                      <a:pt x="302" y="197"/>
                    </a:lnTo>
                    <a:lnTo>
                      <a:pt x="304" y="205"/>
                    </a:lnTo>
                    <a:lnTo>
                      <a:pt x="307" y="212"/>
                    </a:lnTo>
                    <a:lnTo>
                      <a:pt x="311" y="218"/>
                    </a:lnTo>
                    <a:lnTo>
                      <a:pt x="317" y="224"/>
                    </a:lnTo>
                    <a:lnTo>
                      <a:pt x="323" y="230"/>
                    </a:lnTo>
                    <a:lnTo>
                      <a:pt x="332" y="237"/>
                    </a:lnTo>
                    <a:lnTo>
                      <a:pt x="342" y="243"/>
                    </a:lnTo>
                    <a:lnTo>
                      <a:pt x="355" y="247"/>
                    </a:lnTo>
                    <a:lnTo>
                      <a:pt x="368" y="249"/>
                    </a:lnTo>
                    <a:lnTo>
                      <a:pt x="385" y="250"/>
                    </a:lnTo>
                    <a:lnTo>
                      <a:pt x="385" y="287"/>
                    </a:lnTo>
                    <a:lnTo>
                      <a:pt x="364" y="273"/>
                    </a:lnTo>
                    <a:lnTo>
                      <a:pt x="347" y="264"/>
                    </a:lnTo>
                    <a:lnTo>
                      <a:pt x="328" y="258"/>
                    </a:lnTo>
                    <a:lnTo>
                      <a:pt x="313" y="252"/>
                    </a:lnTo>
                    <a:lnTo>
                      <a:pt x="296" y="249"/>
                    </a:lnTo>
                    <a:lnTo>
                      <a:pt x="281" y="247"/>
                    </a:lnTo>
                    <a:lnTo>
                      <a:pt x="266" y="245"/>
                    </a:lnTo>
                    <a:lnTo>
                      <a:pt x="250" y="247"/>
                    </a:lnTo>
                    <a:lnTo>
                      <a:pt x="235" y="247"/>
                    </a:lnTo>
                    <a:lnTo>
                      <a:pt x="222" y="250"/>
                    </a:lnTo>
                    <a:lnTo>
                      <a:pt x="209" y="254"/>
                    </a:lnTo>
                    <a:lnTo>
                      <a:pt x="197" y="258"/>
                    </a:lnTo>
                    <a:lnTo>
                      <a:pt x="184" y="262"/>
                    </a:lnTo>
                    <a:lnTo>
                      <a:pt x="172" y="268"/>
                    </a:lnTo>
                    <a:lnTo>
                      <a:pt x="163" y="271"/>
                    </a:lnTo>
                    <a:lnTo>
                      <a:pt x="152" y="27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7" name="Freeform 555"/>
              <p:cNvSpPr>
                <a:spLocks/>
              </p:cNvSpPr>
              <p:nvPr/>
            </p:nvSpPr>
            <p:spPr bwMode="auto">
              <a:xfrm rot="-9495803">
                <a:off x="3594" y="3863"/>
                <a:ext cx="41" cy="26"/>
              </a:xfrm>
              <a:custGeom>
                <a:avLst/>
                <a:gdLst>
                  <a:gd name="T0" fmla="*/ 0 w 317"/>
                  <a:gd name="T1" fmla="*/ 0 h 200"/>
                  <a:gd name="T2" fmla="*/ 0 w 317"/>
                  <a:gd name="T3" fmla="*/ 0 h 200"/>
                  <a:gd name="T4" fmla="*/ 0 w 317"/>
                  <a:gd name="T5" fmla="*/ 0 h 200"/>
                  <a:gd name="T6" fmla="*/ 1 w 317"/>
                  <a:gd name="T7" fmla="*/ 0 h 200"/>
                  <a:gd name="T8" fmla="*/ 1 w 317"/>
                  <a:gd name="T9" fmla="*/ 0 h 200"/>
                  <a:gd name="T10" fmla="*/ 1 w 317"/>
                  <a:gd name="T11" fmla="*/ 0 h 200"/>
                  <a:gd name="T12" fmla="*/ 1 w 317"/>
                  <a:gd name="T13" fmla="*/ 0 h 200"/>
                  <a:gd name="T14" fmla="*/ 1 w 317"/>
                  <a:gd name="T15" fmla="*/ 0 h 200"/>
                  <a:gd name="T16" fmla="*/ 1 w 317"/>
                  <a:gd name="T17" fmla="*/ 0 h 200"/>
                  <a:gd name="T18" fmla="*/ 0 w 317"/>
                  <a:gd name="T19" fmla="*/ 0 h 200"/>
                  <a:gd name="T20" fmla="*/ 0 w 317"/>
                  <a:gd name="T21" fmla="*/ 0 h 200"/>
                  <a:gd name="T22" fmla="*/ 0 w 317"/>
                  <a:gd name="T23" fmla="*/ 0 h 200"/>
                  <a:gd name="T24" fmla="*/ 0 w 317"/>
                  <a:gd name="T25" fmla="*/ 0 h 200"/>
                  <a:gd name="T26" fmla="*/ 1 w 317"/>
                  <a:gd name="T27" fmla="*/ 0 h 200"/>
                  <a:gd name="T28" fmla="*/ 1 w 317"/>
                  <a:gd name="T29" fmla="*/ 0 h 200"/>
                  <a:gd name="T30" fmla="*/ 1 w 317"/>
                  <a:gd name="T31" fmla="*/ 0 h 200"/>
                  <a:gd name="T32" fmla="*/ 1 w 317"/>
                  <a:gd name="T33" fmla="*/ 0 h 200"/>
                  <a:gd name="T34" fmla="*/ 1 w 317"/>
                  <a:gd name="T35" fmla="*/ 0 h 200"/>
                  <a:gd name="T36" fmla="*/ 0 w 317"/>
                  <a:gd name="T37" fmla="*/ 0 h 200"/>
                  <a:gd name="T38" fmla="*/ 0 w 317"/>
                  <a:gd name="T39" fmla="*/ 0 h 200"/>
                  <a:gd name="T40" fmla="*/ 0 w 317"/>
                  <a:gd name="T41" fmla="*/ 0 h 200"/>
                  <a:gd name="T42" fmla="*/ 0 w 317"/>
                  <a:gd name="T43" fmla="*/ 0 h 200"/>
                  <a:gd name="T44" fmla="*/ 0 w 317"/>
                  <a:gd name="T45" fmla="*/ 0 h 200"/>
                  <a:gd name="T46" fmla="*/ 0 w 317"/>
                  <a:gd name="T47" fmla="*/ 0 h 200"/>
                  <a:gd name="T48" fmla="*/ 0 w 317"/>
                  <a:gd name="T49" fmla="*/ 0 h 200"/>
                  <a:gd name="T50" fmla="*/ 0 w 317"/>
                  <a:gd name="T51" fmla="*/ 0 h 200"/>
                  <a:gd name="T52" fmla="*/ 0 w 317"/>
                  <a:gd name="T53" fmla="*/ 0 h 200"/>
                  <a:gd name="T54" fmla="*/ 0 w 317"/>
                  <a:gd name="T55" fmla="*/ 0 h 200"/>
                  <a:gd name="T56" fmla="*/ 0 w 317"/>
                  <a:gd name="T57" fmla="*/ 0 h 200"/>
                  <a:gd name="T58" fmla="*/ 0 w 317"/>
                  <a:gd name="T59" fmla="*/ 0 h 200"/>
                  <a:gd name="T60" fmla="*/ 0 w 317"/>
                  <a:gd name="T61" fmla="*/ 0 h 200"/>
                  <a:gd name="T62" fmla="*/ 0 w 317"/>
                  <a:gd name="T63" fmla="*/ 0 h 200"/>
                  <a:gd name="T64" fmla="*/ 0 w 317"/>
                  <a:gd name="T65" fmla="*/ 0 h 200"/>
                  <a:gd name="T66" fmla="*/ 0 w 317"/>
                  <a:gd name="T67" fmla="*/ 0 h 200"/>
                  <a:gd name="T68" fmla="*/ 0 w 317"/>
                  <a:gd name="T69" fmla="*/ 0 h 200"/>
                  <a:gd name="T70" fmla="*/ 0 w 317"/>
                  <a:gd name="T71" fmla="*/ 0 h 200"/>
                  <a:gd name="T72" fmla="*/ 0 w 317"/>
                  <a:gd name="T73" fmla="*/ 0 h 200"/>
                  <a:gd name="T74" fmla="*/ 0 w 317"/>
                  <a:gd name="T75" fmla="*/ 0 h 200"/>
                  <a:gd name="T76" fmla="*/ 0 w 317"/>
                  <a:gd name="T77" fmla="*/ 0 h 200"/>
                  <a:gd name="T78" fmla="*/ 0 w 317"/>
                  <a:gd name="T79" fmla="*/ 0 h 200"/>
                  <a:gd name="T80" fmla="*/ 0 w 317"/>
                  <a:gd name="T81" fmla="*/ 0 h 200"/>
                  <a:gd name="T82" fmla="*/ 0 w 317"/>
                  <a:gd name="T83" fmla="*/ 0 h 200"/>
                  <a:gd name="T84" fmla="*/ 0 w 317"/>
                  <a:gd name="T85" fmla="*/ 0 h 200"/>
                  <a:gd name="T86" fmla="*/ 0 w 317"/>
                  <a:gd name="T87" fmla="*/ 0 h 200"/>
                  <a:gd name="T88" fmla="*/ 0 w 317"/>
                  <a:gd name="T89" fmla="*/ 0 h 2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17"/>
                  <a:gd name="T136" fmla="*/ 0 h 200"/>
                  <a:gd name="T137" fmla="*/ 317 w 317"/>
                  <a:gd name="T138" fmla="*/ 200 h 2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17" h="200">
                    <a:moveTo>
                      <a:pt x="66" y="29"/>
                    </a:moveTo>
                    <a:lnTo>
                      <a:pt x="70" y="31"/>
                    </a:lnTo>
                    <a:lnTo>
                      <a:pt x="76" y="31"/>
                    </a:lnTo>
                    <a:lnTo>
                      <a:pt x="85" y="35"/>
                    </a:lnTo>
                    <a:lnTo>
                      <a:pt x="95" y="36"/>
                    </a:lnTo>
                    <a:lnTo>
                      <a:pt x="108" y="40"/>
                    </a:lnTo>
                    <a:lnTo>
                      <a:pt x="122" y="40"/>
                    </a:lnTo>
                    <a:lnTo>
                      <a:pt x="141" y="42"/>
                    </a:lnTo>
                    <a:lnTo>
                      <a:pt x="156" y="42"/>
                    </a:lnTo>
                    <a:lnTo>
                      <a:pt x="177" y="42"/>
                    </a:lnTo>
                    <a:lnTo>
                      <a:pt x="196" y="40"/>
                    </a:lnTo>
                    <a:lnTo>
                      <a:pt x="218" y="36"/>
                    </a:lnTo>
                    <a:lnTo>
                      <a:pt x="241" y="31"/>
                    </a:lnTo>
                    <a:lnTo>
                      <a:pt x="266" y="23"/>
                    </a:lnTo>
                    <a:lnTo>
                      <a:pt x="291" y="12"/>
                    </a:lnTo>
                    <a:lnTo>
                      <a:pt x="317" y="0"/>
                    </a:lnTo>
                    <a:lnTo>
                      <a:pt x="315" y="2"/>
                    </a:lnTo>
                    <a:lnTo>
                      <a:pt x="315" y="6"/>
                    </a:lnTo>
                    <a:lnTo>
                      <a:pt x="312" y="12"/>
                    </a:lnTo>
                    <a:lnTo>
                      <a:pt x="310" y="23"/>
                    </a:lnTo>
                    <a:lnTo>
                      <a:pt x="304" y="35"/>
                    </a:lnTo>
                    <a:lnTo>
                      <a:pt x="296" y="46"/>
                    </a:lnTo>
                    <a:lnTo>
                      <a:pt x="291" y="61"/>
                    </a:lnTo>
                    <a:lnTo>
                      <a:pt x="281" y="76"/>
                    </a:lnTo>
                    <a:lnTo>
                      <a:pt x="270" y="92"/>
                    </a:lnTo>
                    <a:lnTo>
                      <a:pt x="260" y="107"/>
                    </a:lnTo>
                    <a:lnTo>
                      <a:pt x="245" y="122"/>
                    </a:lnTo>
                    <a:lnTo>
                      <a:pt x="232" y="139"/>
                    </a:lnTo>
                    <a:lnTo>
                      <a:pt x="215" y="152"/>
                    </a:lnTo>
                    <a:lnTo>
                      <a:pt x="198" y="166"/>
                    </a:lnTo>
                    <a:lnTo>
                      <a:pt x="177" y="177"/>
                    </a:lnTo>
                    <a:lnTo>
                      <a:pt x="156" y="189"/>
                    </a:lnTo>
                    <a:lnTo>
                      <a:pt x="158" y="185"/>
                    </a:lnTo>
                    <a:lnTo>
                      <a:pt x="167" y="177"/>
                    </a:lnTo>
                    <a:lnTo>
                      <a:pt x="171" y="171"/>
                    </a:lnTo>
                    <a:lnTo>
                      <a:pt x="179" y="166"/>
                    </a:lnTo>
                    <a:lnTo>
                      <a:pt x="186" y="158"/>
                    </a:lnTo>
                    <a:lnTo>
                      <a:pt x="194" y="151"/>
                    </a:lnTo>
                    <a:lnTo>
                      <a:pt x="201" y="139"/>
                    </a:lnTo>
                    <a:lnTo>
                      <a:pt x="209" y="130"/>
                    </a:lnTo>
                    <a:lnTo>
                      <a:pt x="215" y="118"/>
                    </a:lnTo>
                    <a:lnTo>
                      <a:pt x="224" y="107"/>
                    </a:lnTo>
                    <a:lnTo>
                      <a:pt x="230" y="93"/>
                    </a:lnTo>
                    <a:lnTo>
                      <a:pt x="236" y="80"/>
                    </a:lnTo>
                    <a:lnTo>
                      <a:pt x="239" y="67"/>
                    </a:lnTo>
                    <a:lnTo>
                      <a:pt x="245" y="52"/>
                    </a:lnTo>
                    <a:lnTo>
                      <a:pt x="243" y="52"/>
                    </a:lnTo>
                    <a:lnTo>
                      <a:pt x="243" y="55"/>
                    </a:lnTo>
                    <a:lnTo>
                      <a:pt x="239" y="61"/>
                    </a:lnTo>
                    <a:lnTo>
                      <a:pt x="237" y="67"/>
                    </a:lnTo>
                    <a:lnTo>
                      <a:pt x="230" y="74"/>
                    </a:lnTo>
                    <a:lnTo>
                      <a:pt x="226" y="86"/>
                    </a:lnTo>
                    <a:lnTo>
                      <a:pt x="218" y="95"/>
                    </a:lnTo>
                    <a:lnTo>
                      <a:pt x="213" y="107"/>
                    </a:lnTo>
                    <a:lnTo>
                      <a:pt x="203" y="118"/>
                    </a:lnTo>
                    <a:lnTo>
                      <a:pt x="194" y="130"/>
                    </a:lnTo>
                    <a:lnTo>
                      <a:pt x="182" y="141"/>
                    </a:lnTo>
                    <a:lnTo>
                      <a:pt x="171" y="154"/>
                    </a:lnTo>
                    <a:lnTo>
                      <a:pt x="156" y="164"/>
                    </a:lnTo>
                    <a:lnTo>
                      <a:pt x="142" y="177"/>
                    </a:lnTo>
                    <a:lnTo>
                      <a:pt x="125" y="185"/>
                    </a:lnTo>
                    <a:lnTo>
                      <a:pt x="110" y="196"/>
                    </a:lnTo>
                    <a:lnTo>
                      <a:pt x="112" y="192"/>
                    </a:lnTo>
                    <a:lnTo>
                      <a:pt x="118" y="187"/>
                    </a:lnTo>
                    <a:lnTo>
                      <a:pt x="122" y="181"/>
                    </a:lnTo>
                    <a:lnTo>
                      <a:pt x="127" y="175"/>
                    </a:lnTo>
                    <a:lnTo>
                      <a:pt x="135" y="168"/>
                    </a:lnTo>
                    <a:lnTo>
                      <a:pt x="141" y="162"/>
                    </a:lnTo>
                    <a:lnTo>
                      <a:pt x="146" y="151"/>
                    </a:lnTo>
                    <a:lnTo>
                      <a:pt x="154" y="141"/>
                    </a:lnTo>
                    <a:lnTo>
                      <a:pt x="160" y="130"/>
                    </a:lnTo>
                    <a:lnTo>
                      <a:pt x="167" y="118"/>
                    </a:lnTo>
                    <a:lnTo>
                      <a:pt x="173" y="107"/>
                    </a:lnTo>
                    <a:lnTo>
                      <a:pt x="179" y="93"/>
                    </a:lnTo>
                    <a:lnTo>
                      <a:pt x="182" y="78"/>
                    </a:lnTo>
                    <a:lnTo>
                      <a:pt x="188" y="65"/>
                    </a:lnTo>
                    <a:lnTo>
                      <a:pt x="186" y="65"/>
                    </a:lnTo>
                    <a:lnTo>
                      <a:pt x="184" y="67"/>
                    </a:lnTo>
                    <a:lnTo>
                      <a:pt x="180" y="73"/>
                    </a:lnTo>
                    <a:lnTo>
                      <a:pt x="177" y="78"/>
                    </a:lnTo>
                    <a:lnTo>
                      <a:pt x="171" y="86"/>
                    </a:lnTo>
                    <a:lnTo>
                      <a:pt x="165" y="97"/>
                    </a:lnTo>
                    <a:lnTo>
                      <a:pt x="158" y="107"/>
                    </a:lnTo>
                    <a:lnTo>
                      <a:pt x="150" y="118"/>
                    </a:lnTo>
                    <a:lnTo>
                      <a:pt x="141" y="128"/>
                    </a:lnTo>
                    <a:lnTo>
                      <a:pt x="129" y="139"/>
                    </a:lnTo>
                    <a:lnTo>
                      <a:pt x="116" y="151"/>
                    </a:lnTo>
                    <a:lnTo>
                      <a:pt x="104" y="162"/>
                    </a:lnTo>
                    <a:lnTo>
                      <a:pt x="91" y="173"/>
                    </a:lnTo>
                    <a:lnTo>
                      <a:pt x="76" y="183"/>
                    </a:lnTo>
                    <a:lnTo>
                      <a:pt x="61" y="192"/>
                    </a:lnTo>
                    <a:lnTo>
                      <a:pt x="45" y="200"/>
                    </a:lnTo>
                    <a:lnTo>
                      <a:pt x="47" y="198"/>
                    </a:lnTo>
                    <a:lnTo>
                      <a:pt x="55" y="190"/>
                    </a:lnTo>
                    <a:lnTo>
                      <a:pt x="59" y="185"/>
                    </a:lnTo>
                    <a:lnTo>
                      <a:pt x="64" y="179"/>
                    </a:lnTo>
                    <a:lnTo>
                      <a:pt x="72" y="173"/>
                    </a:lnTo>
                    <a:lnTo>
                      <a:pt x="80" y="166"/>
                    </a:lnTo>
                    <a:lnTo>
                      <a:pt x="85" y="154"/>
                    </a:lnTo>
                    <a:lnTo>
                      <a:pt x="91" y="145"/>
                    </a:lnTo>
                    <a:lnTo>
                      <a:pt x="99" y="133"/>
                    </a:lnTo>
                    <a:lnTo>
                      <a:pt x="106" y="122"/>
                    </a:lnTo>
                    <a:lnTo>
                      <a:pt x="110" y="107"/>
                    </a:lnTo>
                    <a:lnTo>
                      <a:pt x="116" y="92"/>
                    </a:lnTo>
                    <a:lnTo>
                      <a:pt x="120" y="76"/>
                    </a:lnTo>
                    <a:lnTo>
                      <a:pt x="123" y="61"/>
                    </a:lnTo>
                    <a:lnTo>
                      <a:pt x="122" y="63"/>
                    </a:lnTo>
                    <a:lnTo>
                      <a:pt x="116" y="73"/>
                    </a:lnTo>
                    <a:lnTo>
                      <a:pt x="112" y="78"/>
                    </a:lnTo>
                    <a:lnTo>
                      <a:pt x="106" y="88"/>
                    </a:lnTo>
                    <a:lnTo>
                      <a:pt x="101" y="97"/>
                    </a:lnTo>
                    <a:lnTo>
                      <a:pt x="95" y="107"/>
                    </a:lnTo>
                    <a:lnTo>
                      <a:pt x="85" y="116"/>
                    </a:lnTo>
                    <a:lnTo>
                      <a:pt x="78" y="128"/>
                    </a:lnTo>
                    <a:lnTo>
                      <a:pt x="68" y="137"/>
                    </a:lnTo>
                    <a:lnTo>
                      <a:pt x="57" y="149"/>
                    </a:lnTo>
                    <a:lnTo>
                      <a:pt x="44" y="160"/>
                    </a:lnTo>
                    <a:lnTo>
                      <a:pt x="30" y="171"/>
                    </a:lnTo>
                    <a:lnTo>
                      <a:pt x="15" y="183"/>
                    </a:lnTo>
                    <a:lnTo>
                      <a:pt x="0" y="192"/>
                    </a:lnTo>
                    <a:lnTo>
                      <a:pt x="2" y="189"/>
                    </a:lnTo>
                    <a:lnTo>
                      <a:pt x="9" y="183"/>
                    </a:lnTo>
                    <a:lnTo>
                      <a:pt x="13" y="175"/>
                    </a:lnTo>
                    <a:lnTo>
                      <a:pt x="19" y="170"/>
                    </a:lnTo>
                    <a:lnTo>
                      <a:pt x="25" y="162"/>
                    </a:lnTo>
                    <a:lnTo>
                      <a:pt x="32" y="154"/>
                    </a:lnTo>
                    <a:lnTo>
                      <a:pt x="36" y="145"/>
                    </a:lnTo>
                    <a:lnTo>
                      <a:pt x="42" y="135"/>
                    </a:lnTo>
                    <a:lnTo>
                      <a:pt x="47" y="124"/>
                    </a:lnTo>
                    <a:lnTo>
                      <a:pt x="53" y="114"/>
                    </a:lnTo>
                    <a:lnTo>
                      <a:pt x="57" y="101"/>
                    </a:lnTo>
                    <a:lnTo>
                      <a:pt x="63" y="90"/>
                    </a:lnTo>
                    <a:lnTo>
                      <a:pt x="64" y="78"/>
                    </a:lnTo>
                    <a:lnTo>
                      <a:pt x="66" y="67"/>
                    </a:lnTo>
                    <a:lnTo>
                      <a:pt x="66" y="2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8" name="Freeform 554"/>
              <p:cNvSpPr>
                <a:spLocks/>
              </p:cNvSpPr>
              <p:nvPr/>
            </p:nvSpPr>
            <p:spPr bwMode="auto">
              <a:xfrm rot="-9495803">
                <a:off x="3592" y="3858"/>
                <a:ext cx="135" cy="119"/>
              </a:xfrm>
              <a:custGeom>
                <a:avLst/>
                <a:gdLst>
                  <a:gd name="T0" fmla="*/ 0 w 1048"/>
                  <a:gd name="T1" fmla="*/ 0 h 924"/>
                  <a:gd name="T2" fmla="*/ 0 w 1048"/>
                  <a:gd name="T3" fmla="*/ 1 h 924"/>
                  <a:gd name="T4" fmla="*/ 0 w 1048"/>
                  <a:gd name="T5" fmla="*/ 1 h 924"/>
                  <a:gd name="T6" fmla="*/ 0 w 1048"/>
                  <a:gd name="T7" fmla="*/ 1 h 924"/>
                  <a:gd name="T8" fmla="*/ 0 w 1048"/>
                  <a:gd name="T9" fmla="*/ 1 h 924"/>
                  <a:gd name="T10" fmla="*/ 0 w 1048"/>
                  <a:gd name="T11" fmla="*/ 1 h 924"/>
                  <a:gd name="T12" fmla="*/ 0 w 1048"/>
                  <a:gd name="T13" fmla="*/ 2 h 924"/>
                  <a:gd name="T14" fmla="*/ 1 w 1048"/>
                  <a:gd name="T15" fmla="*/ 2 h 924"/>
                  <a:gd name="T16" fmla="*/ 1 w 1048"/>
                  <a:gd name="T17" fmla="*/ 2 h 924"/>
                  <a:gd name="T18" fmla="*/ 1 w 1048"/>
                  <a:gd name="T19" fmla="*/ 2 h 924"/>
                  <a:gd name="T20" fmla="*/ 1 w 1048"/>
                  <a:gd name="T21" fmla="*/ 2 h 924"/>
                  <a:gd name="T22" fmla="*/ 2 w 1048"/>
                  <a:gd name="T23" fmla="*/ 2 h 924"/>
                  <a:gd name="T24" fmla="*/ 2 w 1048"/>
                  <a:gd name="T25" fmla="*/ 2 h 924"/>
                  <a:gd name="T26" fmla="*/ 2 w 1048"/>
                  <a:gd name="T27" fmla="*/ 2 h 924"/>
                  <a:gd name="T28" fmla="*/ 2 w 1048"/>
                  <a:gd name="T29" fmla="*/ 1 h 924"/>
                  <a:gd name="T30" fmla="*/ 2 w 1048"/>
                  <a:gd name="T31" fmla="*/ 1 h 924"/>
                  <a:gd name="T32" fmla="*/ 2 w 1048"/>
                  <a:gd name="T33" fmla="*/ 1 h 924"/>
                  <a:gd name="T34" fmla="*/ 2 w 1048"/>
                  <a:gd name="T35" fmla="*/ 0 h 924"/>
                  <a:gd name="T36" fmla="*/ 2 w 1048"/>
                  <a:gd name="T37" fmla="*/ 0 h 924"/>
                  <a:gd name="T38" fmla="*/ 1 w 1048"/>
                  <a:gd name="T39" fmla="*/ 0 h 924"/>
                  <a:gd name="T40" fmla="*/ 1 w 1048"/>
                  <a:gd name="T41" fmla="*/ 0 h 924"/>
                  <a:gd name="T42" fmla="*/ 0 w 1048"/>
                  <a:gd name="T43" fmla="*/ 0 h 924"/>
                  <a:gd name="T44" fmla="*/ 0 w 1048"/>
                  <a:gd name="T45" fmla="*/ 0 h 924"/>
                  <a:gd name="T46" fmla="*/ 0 w 1048"/>
                  <a:gd name="T47" fmla="*/ 0 h 92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048"/>
                  <a:gd name="T73" fmla="*/ 0 h 924"/>
                  <a:gd name="T74" fmla="*/ 1048 w 1048"/>
                  <a:gd name="T75" fmla="*/ 924 h 92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048" h="924">
                    <a:moveTo>
                      <a:pt x="166" y="118"/>
                    </a:moveTo>
                    <a:lnTo>
                      <a:pt x="109" y="224"/>
                    </a:lnTo>
                    <a:lnTo>
                      <a:pt x="38" y="323"/>
                    </a:lnTo>
                    <a:lnTo>
                      <a:pt x="29" y="392"/>
                    </a:lnTo>
                    <a:lnTo>
                      <a:pt x="0" y="479"/>
                    </a:lnTo>
                    <a:lnTo>
                      <a:pt x="84" y="623"/>
                    </a:lnTo>
                    <a:lnTo>
                      <a:pt x="147" y="808"/>
                    </a:lnTo>
                    <a:lnTo>
                      <a:pt x="253" y="895"/>
                    </a:lnTo>
                    <a:lnTo>
                      <a:pt x="415" y="884"/>
                    </a:lnTo>
                    <a:lnTo>
                      <a:pt x="495" y="924"/>
                    </a:lnTo>
                    <a:lnTo>
                      <a:pt x="622" y="903"/>
                    </a:lnTo>
                    <a:lnTo>
                      <a:pt x="715" y="800"/>
                    </a:lnTo>
                    <a:lnTo>
                      <a:pt x="850" y="798"/>
                    </a:lnTo>
                    <a:lnTo>
                      <a:pt x="1008" y="719"/>
                    </a:lnTo>
                    <a:lnTo>
                      <a:pt x="1048" y="549"/>
                    </a:lnTo>
                    <a:lnTo>
                      <a:pt x="1048" y="407"/>
                    </a:lnTo>
                    <a:lnTo>
                      <a:pt x="1002" y="272"/>
                    </a:lnTo>
                    <a:lnTo>
                      <a:pt x="869" y="175"/>
                    </a:lnTo>
                    <a:lnTo>
                      <a:pt x="751" y="42"/>
                    </a:lnTo>
                    <a:lnTo>
                      <a:pt x="624" y="0"/>
                    </a:lnTo>
                    <a:lnTo>
                      <a:pt x="365" y="46"/>
                    </a:lnTo>
                    <a:lnTo>
                      <a:pt x="208" y="72"/>
                    </a:lnTo>
                    <a:lnTo>
                      <a:pt x="166" y="118"/>
                    </a:lnTo>
                    <a:close/>
                  </a:path>
                </a:pathLst>
              </a:custGeom>
              <a:solidFill>
                <a:srgbClr val="63B86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09" name="Freeform 553"/>
              <p:cNvSpPr>
                <a:spLocks/>
              </p:cNvSpPr>
              <p:nvPr/>
            </p:nvSpPr>
            <p:spPr bwMode="auto">
              <a:xfrm rot="-9495803">
                <a:off x="3615" y="3981"/>
                <a:ext cx="93" cy="155"/>
              </a:xfrm>
              <a:custGeom>
                <a:avLst/>
                <a:gdLst>
                  <a:gd name="T0" fmla="*/ 0 w 728"/>
                  <a:gd name="T1" fmla="*/ 0 h 1205"/>
                  <a:gd name="T2" fmla="*/ 0 w 728"/>
                  <a:gd name="T3" fmla="*/ 1 h 1205"/>
                  <a:gd name="T4" fmla="*/ 1 w 728"/>
                  <a:gd name="T5" fmla="*/ 1 h 1205"/>
                  <a:gd name="T6" fmla="*/ 1 w 728"/>
                  <a:gd name="T7" fmla="*/ 1 h 1205"/>
                  <a:gd name="T8" fmla="*/ 1 w 728"/>
                  <a:gd name="T9" fmla="*/ 2 h 1205"/>
                  <a:gd name="T10" fmla="*/ 1 w 728"/>
                  <a:gd name="T11" fmla="*/ 2 h 1205"/>
                  <a:gd name="T12" fmla="*/ 1 w 728"/>
                  <a:gd name="T13" fmla="*/ 3 h 1205"/>
                  <a:gd name="T14" fmla="*/ 2 w 728"/>
                  <a:gd name="T15" fmla="*/ 3 h 1205"/>
                  <a:gd name="T16" fmla="*/ 1 w 728"/>
                  <a:gd name="T17" fmla="*/ 2 h 1205"/>
                  <a:gd name="T18" fmla="*/ 1 w 728"/>
                  <a:gd name="T19" fmla="*/ 2 h 1205"/>
                  <a:gd name="T20" fmla="*/ 1 w 728"/>
                  <a:gd name="T21" fmla="*/ 1 h 1205"/>
                  <a:gd name="T22" fmla="*/ 0 w 728"/>
                  <a:gd name="T23" fmla="*/ 1 h 1205"/>
                  <a:gd name="T24" fmla="*/ 0 w 728"/>
                  <a:gd name="T25" fmla="*/ 0 h 1205"/>
                  <a:gd name="T26" fmla="*/ 0 w 728"/>
                  <a:gd name="T27" fmla="*/ 0 h 1205"/>
                  <a:gd name="T28" fmla="*/ 0 w 728"/>
                  <a:gd name="T29" fmla="*/ 0 h 1205"/>
                  <a:gd name="T30" fmla="*/ 0 w 728"/>
                  <a:gd name="T31" fmla="*/ 0 h 120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728"/>
                  <a:gd name="T49" fmla="*/ 0 h 1205"/>
                  <a:gd name="T50" fmla="*/ 728 w 728"/>
                  <a:gd name="T51" fmla="*/ 1205 h 120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728" h="1205">
                    <a:moveTo>
                      <a:pt x="0" y="51"/>
                    </a:moveTo>
                    <a:lnTo>
                      <a:pt x="137" y="287"/>
                    </a:lnTo>
                    <a:lnTo>
                      <a:pt x="251" y="505"/>
                    </a:lnTo>
                    <a:lnTo>
                      <a:pt x="357" y="690"/>
                    </a:lnTo>
                    <a:lnTo>
                      <a:pt x="479" y="901"/>
                    </a:lnTo>
                    <a:lnTo>
                      <a:pt x="608" y="1110"/>
                    </a:lnTo>
                    <a:lnTo>
                      <a:pt x="675" y="1205"/>
                    </a:lnTo>
                    <a:lnTo>
                      <a:pt x="728" y="1195"/>
                    </a:lnTo>
                    <a:lnTo>
                      <a:pt x="635" y="1064"/>
                    </a:lnTo>
                    <a:lnTo>
                      <a:pt x="498" y="844"/>
                    </a:lnTo>
                    <a:lnTo>
                      <a:pt x="371" y="625"/>
                    </a:lnTo>
                    <a:lnTo>
                      <a:pt x="205" y="287"/>
                    </a:lnTo>
                    <a:lnTo>
                      <a:pt x="145" y="123"/>
                    </a:lnTo>
                    <a:lnTo>
                      <a:pt x="116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C2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0" name="Freeform 552"/>
              <p:cNvSpPr>
                <a:spLocks/>
              </p:cNvSpPr>
              <p:nvPr/>
            </p:nvSpPr>
            <p:spPr bwMode="auto">
              <a:xfrm rot="-9495803">
                <a:off x="3611" y="3978"/>
                <a:ext cx="85" cy="155"/>
              </a:xfrm>
              <a:custGeom>
                <a:avLst/>
                <a:gdLst>
                  <a:gd name="T0" fmla="*/ 0 w 662"/>
                  <a:gd name="T1" fmla="*/ 0 h 1213"/>
                  <a:gd name="T2" fmla="*/ 0 w 662"/>
                  <a:gd name="T3" fmla="*/ 0 h 1213"/>
                  <a:gd name="T4" fmla="*/ 0 w 662"/>
                  <a:gd name="T5" fmla="*/ 0 h 1213"/>
                  <a:gd name="T6" fmla="*/ 0 w 662"/>
                  <a:gd name="T7" fmla="*/ 0 h 1213"/>
                  <a:gd name="T8" fmla="*/ 0 w 662"/>
                  <a:gd name="T9" fmla="*/ 0 h 1213"/>
                  <a:gd name="T10" fmla="*/ 0 w 662"/>
                  <a:gd name="T11" fmla="*/ 1 h 1213"/>
                  <a:gd name="T12" fmla="*/ 0 w 662"/>
                  <a:gd name="T13" fmla="*/ 1 h 1213"/>
                  <a:gd name="T14" fmla="*/ 0 w 662"/>
                  <a:gd name="T15" fmla="*/ 1 h 1213"/>
                  <a:gd name="T16" fmla="*/ 1 w 662"/>
                  <a:gd name="T17" fmla="*/ 1 h 1213"/>
                  <a:gd name="T18" fmla="*/ 1 w 662"/>
                  <a:gd name="T19" fmla="*/ 2 h 1213"/>
                  <a:gd name="T20" fmla="*/ 1 w 662"/>
                  <a:gd name="T21" fmla="*/ 2 h 1213"/>
                  <a:gd name="T22" fmla="*/ 1 w 662"/>
                  <a:gd name="T23" fmla="*/ 2 h 1213"/>
                  <a:gd name="T24" fmla="*/ 1 w 662"/>
                  <a:gd name="T25" fmla="*/ 2 h 1213"/>
                  <a:gd name="T26" fmla="*/ 1 w 662"/>
                  <a:gd name="T27" fmla="*/ 2 h 1213"/>
                  <a:gd name="T28" fmla="*/ 1 w 662"/>
                  <a:gd name="T29" fmla="*/ 3 h 1213"/>
                  <a:gd name="T30" fmla="*/ 1 w 662"/>
                  <a:gd name="T31" fmla="*/ 3 h 1213"/>
                  <a:gd name="T32" fmla="*/ 1 w 662"/>
                  <a:gd name="T33" fmla="*/ 3 h 1213"/>
                  <a:gd name="T34" fmla="*/ 1 w 662"/>
                  <a:gd name="T35" fmla="*/ 2 h 1213"/>
                  <a:gd name="T36" fmla="*/ 1 w 662"/>
                  <a:gd name="T37" fmla="*/ 2 h 1213"/>
                  <a:gd name="T38" fmla="*/ 1 w 662"/>
                  <a:gd name="T39" fmla="*/ 2 h 1213"/>
                  <a:gd name="T40" fmla="*/ 1 w 662"/>
                  <a:gd name="T41" fmla="*/ 2 h 1213"/>
                  <a:gd name="T42" fmla="*/ 1 w 662"/>
                  <a:gd name="T43" fmla="*/ 2 h 1213"/>
                  <a:gd name="T44" fmla="*/ 1 w 662"/>
                  <a:gd name="T45" fmla="*/ 2 h 1213"/>
                  <a:gd name="T46" fmla="*/ 1 w 662"/>
                  <a:gd name="T47" fmla="*/ 2 h 1213"/>
                  <a:gd name="T48" fmla="*/ 1 w 662"/>
                  <a:gd name="T49" fmla="*/ 1 h 1213"/>
                  <a:gd name="T50" fmla="*/ 1 w 662"/>
                  <a:gd name="T51" fmla="*/ 1 h 1213"/>
                  <a:gd name="T52" fmla="*/ 0 w 662"/>
                  <a:gd name="T53" fmla="*/ 1 h 1213"/>
                  <a:gd name="T54" fmla="*/ 0 w 662"/>
                  <a:gd name="T55" fmla="*/ 1 h 1213"/>
                  <a:gd name="T56" fmla="*/ 0 w 662"/>
                  <a:gd name="T57" fmla="*/ 1 h 1213"/>
                  <a:gd name="T58" fmla="*/ 0 w 662"/>
                  <a:gd name="T59" fmla="*/ 1 h 1213"/>
                  <a:gd name="T60" fmla="*/ 0 w 662"/>
                  <a:gd name="T61" fmla="*/ 0 h 1213"/>
                  <a:gd name="T62" fmla="*/ 0 w 662"/>
                  <a:gd name="T63" fmla="*/ 0 h 1213"/>
                  <a:gd name="T64" fmla="*/ 0 w 662"/>
                  <a:gd name="T65" fmla="*/ 0 h 1213"/>
                  <a:gd name="T66" fmla="*/ 0 w 662"/>
                  <a:gd name="T67" fmla="*/ 0 h 121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62"/>
                  <a:gd name="T103" fmla="*/ 0 h 1213"/>
                  <a:gd name="T104" fmla="*/ 662 w 662"/>
                  <a:gd name="T105" fmla="*/ 1213 h 121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62" h="1213">
                    <a:moveTo>
                      <a:pt x="0" y="13"/>
                    </a:moveTo>
                    <a:lnTo>
                      <a:pt x="0" y="13"/>
                    </a:lnTo>
                    <a:lnTo>
                      <a:pt x="0" y="21"/>
                    </a:lnTo>
                    <a:lnTo>
                      <a:pt x="2" y="30"/>
                    </a:lnTo>
                    <a:lnTo>
                      <a:pt x="6" y="47"/>
                    </a:lnTo>
                    <a:lnTo>
                      <a:pt x="12" y="64"/>
                    </a:lnTo>
                    <a:lnTo>
                      <a:pt x="17" y="91"/>
                    </a:lnTo>
                    <a:lnTo>
                      <a:pt x="27" y="120"/>
                    </a:lnTo>
                    <a:lnTo>
                      <a:pt x="40" y="156"/>
                    </a:lnTo>
                    <a:lnTo>
                      <a:pt x="54" y="194"/>
                    </a:lnTo>
                    <a:lnTo>
                      <a:pt x="71" y="237"/>
                    </a:lnTo>
                    <a:lnTo>
                      <a:pt x="92" y="287"/>
                    </a:lnTo>
                    <a:lnTo>
                      <a:pt x="116" y="344"/>
                    </a:lnTo>
                    <a:lnTo>
                      <a:pt x="143" y="403"/>
                    </a:lnTo>
                    <a:lnTo>
                      <a:pt x="175" y="469"/>
                    </a:lnTo>
                    <a:lnTo>
                      <a:pt x="211" y="542"/>
                    </a:lnTo>
                    <a:lnTo>
                      <a:pt x="253" y="620"/>
                    </a:lnTo>
                    <a:lnTo>
                      <a:pt x="293" y="697"/>
                    </a:lnTo>
                    <a:lnTo>
                      <a:pt x="333" y="768"/>
                    </a:lnTo>
                    <a:lnTo>
                      <a:pt x="371" y="832"/>
                    </a:lnTo>
                    <a:lnTo>
                      <a:pt x="407" y="893"/>
                    </a:lnTo>
                    <a:lnTo>
                      <a:pt x="439" y="946"/>
                    </a:lnTo>
                    <a:lnTo>
                      <a:pt x="470" y="996"/>
                    </a:lnTo>
                    <a:lnTo>
                      <a:pt x="498" y="1038"/>
                    </a:lnTo>
                    <a:lnTo>
                      <a:pt x="525" y="1078"/>
                    </a:lnTo>
                    <a:lnTo>
                      <a:pt x="546" y="1110"/>
                    </a:lnTo>
                    <a:lnTo>
                      <a:pt x="567" y="1137"/>
                    </a:lnTo>
                    <a:lnTo>
                      <a:pt x="586" y="1161"/>
                    </a:lnTo>
                    <a:lnTo>
                      <a:pt x="601" y="1180"/>
                    </a:lnTo>
                    <a:lnTo>
                      <a:pt x="610" y="1194"/>
                    </a:lnTo>
                    <a:lnTo>
                      <a:pt x="620" y="1205"/>
                    </a:lnTo>
                    <a:lnTo>
                      <a:pt x="624" y="1211"/>
                    </a:lnTo>
                    <a:lnTo>
                      <a:pt x="628" y="1213"/>
                    </a:lnTo>
                    <a:lnTo>
                      <a:pt x="662" y="1201"/>
                    </a:lnTo>
                    <a:lnTo>
                      <a:pt x="658" y="1197"/>
                    </a:lnTo>
                    <a:lnTo>
                      <a:pt x="650" y="1186"/>
                    </a:lnTo>
                    <a:lnTo>
                      <a:pt x="637" y="1167"/>
                    </a:lnTo>
                    <a:lnTo>
                      <a:pt x="620" y="1142"/>
                    </a:lnTo>
                    <a:lnTo>
                      <a:pt x="599" y="1112"/>
                    </a:lnTo>
                    <a:lnTo>
                      <a:pt x="574" y="1078"/>
                    </a:lnTo>
                    <a:lnTo>
                      <a:pt x="548" y="1040"/>
                    </a:lnTo>
                    <a:lnTo>
                      <a:pt x="521" y="998"/>
                    </a:lnTo>
                    <a:lnTo>
                      <a:pt x="489" y="952"/>
                    </a:lnTo>
                    <a:lnTo>
                      <a:pt x="458" y="905"/>
                    </a:lnTo>
                    <a:lnTo>
                      <a:pt x="428" y="853"/>
                    </a:lnTo>
                    <a:lnTo>
                      <a:pt x="398" y="804"/>
                    </a:lnTo>
                    <a:lnTo>
                      <a:pt x="365" y="753"/>
                    </a:lnTo>
                    <a:lnTo>
                      <a:pt x="337" y="703"/>
                    </a:lnTo>
                    <a:lnTo>
                      <a:pt x="310" y="652"/>
                    </a:lnTo>
                    <a:lnTo>
                      <a:pt x="287" y="606"/>
                    </a:lnTo>
                    <a:lnTo>
                      <a:pt x="264" y="559"/>
                    </a:lnTo>
                    <a:lnTo>
                      <a:pt x="244" y="515"/>
                    </a:lnTo>
                    <a:lnTo>
                      <a:pt x="223" y="473"/>
                    </a:lnTo>
                    <a:lnTo>
                      <a:pt x="204" y="435"/>
                    </a:lnTo>
                    <a:lnTo>
                      <a:pt x="185" y="397"/>
                    </a:lnTo>
                    <a:lnTo>
                      <a:pt x="169" y="361"/>
                    </a:lnTo>
                    <a:lnTo>
                      <a:pt x="150" y="327"/>
                    </a:lnTo>
                    <a:lnTo>
                      <a:pt x="137" y="293"/>
                    </a:lnTo>
                    <a:lnTo>
                      <a:pt x="120" y="258"/>
                    </a:lnTo>
                    <a:lnTo>
                      <a:pt x="109" y="224"/>
                    </a:lnTo>
                    <a:lnTo>
                      <a:pt x="93" y="188"/>
                    </a:lnTo>
                    <a:lnTo>
                      <a:pt x="82" y="156"/>
                    </a:lnTo>
                    <a:lnTo>
                      <a:pt x="69" y="118"/>
                    </a:lnTo>
                    <a:lnTo>
                      <a:pt x="59" y="80"/>
                    </a:lnTo>
                    <a:lnTo>
                      <a:pt x="48" y="40"/>
                    </a:lnTo>
                    <a:lnTo>
                      <a:pt x="38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1" name="Freeform 551"/>
              <p:cNvSpPr>
                <a:spLocks/>
              </p:cNvSpPr>
              <p:nvPr/>
            </p:nvSpPr>
            <p:spPr bwMode="auto">
              <a:xfrm rot="-9495803">
                <a:off x="3651" y="3976"/>
                <a:ext cx="20" cy="26"/>
              </a:xfrm>
              <a:custGeom>
                <a:avLst/>
                <a:gdLst>
                  <a:gd name="T0" fmla="*/ 0 w 152"/>
                  <a:gd name="T1" fmla="*/ 0 h 202"/>
                  <a:gd name="T2" fmla="*/ 0 w 152"/>
                  <a:gd name="T3" fmla="*/ 0 h 202"/>
                  <a:gd name="T4" fmla="*/ 0 w 152"/>
                  <a:gd name="T5" fmla="*/ 0 h 202"/>
                  <a:gd name="T6" fmla="*/ 0 w 152"/>
                  <a:gd name="T7" fmla="*/ 0 h 202"/>
                  <a:gd name="T8" fmla="*/ 0 w 152"/>
                  <a:gd name="T9" fmla="*/ 0 h 2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202"/>
                  <a:gd name="T17" fmla="*/ 152 w 152"/>
                  <a:gd name="T18" fmla="*/ 202 h 2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202">
                    <a:moveTo>
                      <a:pt x="152" y="196"/>
                    </a:moveTo>
                    <a:lnTo>
                      <a:pt x="0" y="0"/>
                    </a:lnTo>
                    <a:lnTo>
                      <a:pt x="108" y="202"/>
                    </a:lnTo>
                    <a:lnTo>
                      <a:pt x="152" y="196"/>
                    </a:lnTo>
                    <a:close/>
                  </a:path>
                </a:pathLst>
              </a:custGeom>
              <a:solidFill>
                <a:srgbClr val="EB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2" name="Freeform 550"/>
              <p:cNvSpPr>
                <a:spLocks/>
              </p:cNvSpPr>
              <p:nvPr/>
            </p:nvSpPr>
            <p:spPr bwMode="auto">
              <a:xfrm rot="-9495803">
                <a:off x="3589" y="3855"/>
                <a:ext cx="142" cy="126"/>
              </a:xfrm>
              <a:custGeom>
                <a:avLst/>
                <a:gdLst>
                  <a:gd name="T0" fmla="*/ 1 w 1108"/>
                  <a:gd name="T1" fmla="*/ 0 h 981"/>
                  <a:gd name="T2" fmla="*/ 0 w 1108"/>
                  <a:gd name="T3" fmla="*/ 0 h 981"/>
                  <a:gd name="T4" fmla="*/ 0 w 1108"/>
                  <a:gd name="T5" fmla="*/ 1 h 981"/>
                  <a:gd name="T6" fmla="*/ 0 w 1108"/>
                  <a:gd name="T7" fmla="*/ 1 h 981"/>
                  <a:gd name="T8" fmla="*/ 0 w 1108"/>
                  <a:gd name="T9" fmla="*/ 1 h 981"/>
                  <a:gd name="T10" fmla="*/ 0 w 1108"/>
                  <a:gd name="T11" fmla="*/ 1 h 981"/>
                  <a:gd name="T12" fmla="*/ 0 w 1108"/>
                  <a:gd name="T13" fmla="*/ 1 h 981"/>
                  <a:gd name="T14" fmla="*/ 0 w 1108"/>
                  <a:gd name="T15" fmla="*/ 1 h 981"/>
                  <a:gd name="T16" fmla="*/ 0 w 1108"/>
                  <a:gd name="T17" fmla="*/ 1 h 981"/>
                  <a:gd name="T18" fmla="*/ 0 w 1108"/>
                  <a:gd name="T19" fmla="*/ 2 h 981"/>
                  <a:gd name="T20" fmla="*/ 1 w 1108"/>
                  <a:gd name="T21" fmla="*/ 2 h 981"/>
                  <a:gd name="T22" fmla="*/ 1 w 1108"/>
                  <a:gd name="T23" fmla="*/ 2 h 981"/>
                  <a:gd name="T24" fmla="*/ 1 w 1108"/>
                  <a:gd name="T25" fmla="*/ 2 h 981"/>
                  <a:gd name="T26" fmla="*/ 1 w 1108"/>
                  <a:gd name="T27" fmla="*/ 2 h 981"/>
                  <a:gd name="T28" fmla="*/ 1 w 1108"/>
                  <a:gd name="T29" fmla="*/ 2 h 981"/>
                  <a:gd name="T30" fmla="*/ 1 w 1108"/>
                  <a:gd name="T31" fmla="*/ 2 h 981"/>
                  <a:gd name="T32" fmla="*/ 2 w 1108"/>
                  <a:gd name="T33" fmla="*/ 2 h 981"/>
                  <a:gd name="T34" fmla="*/ 2 w 1108"/>
                  <a:gd name="T35" fmla="*/ 2 h 981"/>
                  <a:gd name="T36" fmla="*/ 2 w 1108"/>
                  <a:gd name="T37" fmla="*/ 2 h 981"/>
                  <a:gd name="T38" fmla="*/ 2 w 1108"/>
                  <a:gd name="T39" fmla="*/ 2 h 981"/>
                  <a:gd name="T40" fmla="*/ 2 w 1108"/>
                  <a:gd name="T41" fmla="*/ 2 h 981"/>
                  <a:gd name="T42" fmla="*/ 2 w 1108"/>
                  <a:gd name="T43" fmla="*/ 1 h 981"/>
                  <a:gd name="T44" fmla="*/ 2 w 1108"/>
                  <a:gd name="T45" fmla="*/ 1 h 981"/>
                  <a:gd name="T46" fmla="*/ 2 w 1108"/>
                  <a:gd name="T47" fmla="*/ 1 h 981"/>
                  <a:gd name="T48" fmla="*/ 2 w 1108"/>
                  <a:gd name="T49" fmla="*/ 1 h 981"/>
                  <a:gd name="T50" fmla="*/ 2 w 1108"/>
                  <a:gd name="T51" fmla="*/ 0 h 981"/>
                  <a:gd name="T52" fmla="*/ 2 w 1108"/>
                  <a:gd name="T53" fmla="*/ 0 h 981"/>
                  <a:gd name="T54" fmla="*/ 1 w 1108"/>
                  <a:gd name="T55" fmla="*/ 0 h 981"/>
                  <a:gd name="T56" fmla="*/ 1 w 1108"/>
                  <a:gd name="T57" fmla="*/ 0 h 981"/>
                  <a:gd name="T58" fmla="*/ 1 w 1108"/>
                  <a:gd name="T59" fmla="*/ 0 h 981"/>
                  <a:gd name="T60" fmla="*/ 2 w 1108"/>
                  <a:gd name="T61" fmla="*/ 0 h 981"/>
                  <a:gd name="T62" fmla="*/ 2 w 1108"/>
                  <a:gd name="T63" fmla="*/ 1 h 981"/>
                  <a:gd name="T64" fmla="*/ 2 w 1108"/>
                  <a:gd name="T65" fmla="*/ 1 h 981"/>
                  <a:gd name="T66" fmla="*/ 2 w 1108"/>
                  <a:gd name="T67" fmla="*/ 1 h 981"/>
                  <a:gd name="T68" fmla="*/ 2 w 1108"/>
                  <a:gd name="T69" fmla="*/ 1 h 981"/>
                  <a:gd name="T70" fmla="*/ 2 w 1108"/>
                  <a:gd name="T71" fmla="*/ 2 h 981"/>
                  <a:gd name="T72" fmla="*/ 2 w 1108"/>
                  <a:gd name="T73" fmla="*/ 2 h 981"/>
                  <a:gd name="T74" fmla="*/ 2 w 1108"/>
                  <a:gd name="T75" fmla="*/ 2 h 981"/>
                  <a:gd name="T76" fmla="*/ 2 w 1108"/>
                  <a:gd name="T77" fmla="*/ 2 h 981"/>
                  <a:gd name="T78" fmla="*/ 1 w 1108"/>
                  <a:gd name="T79" fmla="*/ 2 h 981"/>
                  <a:gd name="T80" fmla="*/ 1 w 1108"/>
                  <a:gd name="T81" fmla="*/ 2 h 981"/>
                  <a:gd name="T82" fmla="*/ 1 w 1108"/>
                  <a:gd name="T83" fmla="*/ 2 h 981"/>
                  <a:gd name="T84" fmla="*/ 1 w 1108"/>
                  <a:gd name="T85" fmla="*/ 2 h 981"/>
                  <a:gd name="T86" fmla="*/ 1 w 1108"/>
                  <a:gd name="T87" fmla="*/ 2 h 981"/>
                  <a:gd name="T88" fmla="*/ 1 w 1108"/>
                  <a:gd name="T89" fmla="*/ 2 h 981"/>
                  <a:gd name="T90" fmla="*/ 1 w 1108"/>
                  <a:gd name="T91" fmla="*/ 2 h 981"/>
                  <a:gd name="T92" fmla="*/ 1 w 1108"/>
                  <a:gd name="T93" fmla="*/ 2 h 981"/>
                  <a:gd name="T94" fmla="*/ 0 w 1108"/>
                  <a:gd name="T95" fmla="*/ 2 h 981"/>
                  <a:gd name="T96" fmla="*/ 0 w 1108"/>
                  <a:gd name="T97" fmla="*/ 1 h 981"/>
                  <a:gd name="T98" fmla="*/ 0 w 1108"/>
                  <a:gd name="T99" fmla="*/ 1 h 981"/>
                  <a:gd name="T100" fmla="*/ 0 w 1108"/>
                  <a:gd name="T101" fmla="*/ 1 h 981"/>
                  <a:gd name="T102" fmla="*/ 0 w 1108"/>
                  <a:gd name="T103" fmla="*/ 1 h 981"/>
                  <a:gd name="T104" fmla="*/ 0 w 1108"/>
                  <a:gd name="T105" fmla="*/ 1 h 981"/>
                  <a:gd name="T106" fmla="*/ 0 w 1108"/>
                  <a:gd name="T107" fmla="*/ 1 h 981"/>
                  <a:gd name="T108" fmla="*/ 0 w 1108"/>
                  <a:gd name="T109" fmla="*/ 1 h 981"/>
                  <a:gd name="T110" fmla="*/ 0 w 1108"/>
                  <a:gd name="T111" fmla="*/ 0 h 981"/>
                  <a:gd name="T112" fmla="*/ 1 w 1108"/>
                  <a:gd name="T113" fmla="*/ 0 h 9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108"/>
                  <a:gd name="T172" fmla="*/ 0 h 981"/>
                  <a:gd name="T173" fmla="*/ 1108 w 1108"/>
                  <a:gd name="T174" fmla="*/ 981 h 9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108" h="981">
                    <a:moveTo>
                      <a:pt x="367" y="52"/>
                    </a:moveTo>
                    <a:lnTo>
                      <a:pt x="363" y="52"/>
                    </a:lnTo>
                    <a:lnTo>
                      <a:pt x="357" y="52"/>
                    </a:lnTo>
                    <a:lnTo>
                      <a:pt x="344" y="52"/>
                    </a:lnTo>
                    <a:lnTo>
                      <a:pt x="331" y="55"/>
                    </a:lnTo>
                    <a:lnTo>
                      <a:pt x="312" y="57"/>
                    </a:lnTo>
                    <a:lnTo>
                      <a:pt x="293" y="61"/>
                    </a:lnTo>
                    <a:lnTo>
                      <a:pt x="272" y="67"/>
                    </a:lnTo>
                    <a:lnTo>
                      <a:pt x="251" y="76"/>
                    </a:lnTo>
                    <a:lnTo>
                      <a:pt x="228" y="86"/>
                    </a:lnTo>
                    <a:lnTo>
                      <a:pt x="207" y="97"/>
                    </a:lnTo>
                    <a:lnTo>
                      <a:pt x="186" y="112"/>
                    </a:lnTo>
                    <a:lnTo>
                      <a:pt x="169" y="131"/>
                    </a:lnTo>
                    <a:lnTo>
                      <a:pt x="152" y="152"/>
                    </a:lnTo>
                    <a:lnTo>
                      <a:pt x="139" y="179"/>
                    </a:lnTo>
                    <a:lnTo>
                      <a:pt x="129" y="207"/>
                    </a:lnTo>
                    <a:lnTo>
                      <a:pt x="123" y="244"/>
                    </a:lnTo>
                    <a:lnTo>
                      <a:pt x="122" y="244"/>
                    </a:lnTo>
                    <a:lnTo>
                      <a:pt x="120" y="245"/>
                    </a:lnTo>
                    <a:lnTo>
                      <a:pt x="114" y="247"/>
                    </a:lnTo>
                    <a:lnTo>
                      <a:pt x="108" y="253"/>
                    </a:lnTo>
                    <a:lnTo>
                      <a:pt x="101" y="259"/>
                    </a:lnTo>
                    <a:lnTo>
                      <a:pt x="91" y="266"/>
                    </a:lnTo>
                    <a:lnTo>
                      <a:pt x="84" y="274"/>
                    </a:lnTo>
                    <a:lnTo>
                      <a:pt x="76" y="284"/>
                    </a:lnTo>
                    <a:lnTo>
                      <a:pt x="66" y="293"/>
                    </a:lnTo>
                    <a:lnTo>
                      <a:pt x="59" y="304"/>
                    </a:lnTo>
                    <a:lnTo>
                      <a:pt x="51" y="316"/>
                    </a:lnTo>
                    <a:lnTo>
                      <a:pt x="46" y="331"/>
                    </a:lnTo>
                    <a:lnTo>
                      <a:pt x="42" y="342"/>
                    </a:lnTo>
                    <a:lnTo>
                      <a:pt x="40" y="358"/>
                    </a:lnTo>
                    <a:lnTo>
                      <a:pt x="38" y="373"/>
                    </a:lnTo>
                    <a:lnTo>
                      <a:pt x="42" y="388"/>
                    </a:lnTo>
                    <a:lnTo>
                      <a:pt x="40" y="388"/>
                    </a:lnTo>
                    <a:lnTo>
                      <a:pt x="36" y="392"/>
                    </a:lnTo>
                    <a:lnTo>
                      <a:pt x="30" y="398"/>
                    </a:lnTo>
                    <a:lnTo>
                      <a:pt x="27" y="405"/>
                    </a:lnTo>
                    <a:lnTo>
                      <a:pt x="19" y="413"/>
                    </a:lnTo>
                    <a:lnTo>
                      <a:pt x="13" y="424"/>
                    </a:lnTo>
                    <a:lnTo>
                      <a:pt x="8" y="437"/>
                    </a:lnTo>
                    <a:lnTo>
                      <a:pt x="4" y="453"/>
                    </a:lnTo>
                    <a:lnTo>
                      <a:pt x="0" y="468"/>
                    </a:lnTo>
                    <a:lnTo>
                      <a:pt x="0" y="485"/>
                    </a:lnTo>
                    <a:lnTo>
                      <a:pt x="4" y="504"/>
                    </a:lnTo>
                    <a:lnTo>
                      <a:pt x="11" y="525"/>
                    </a:lnTo>
                    <a:lnTo>
                      <a:pt x="21" y="546"/>
                    </a:lnTo>
                    <a:lnTo>
                      <a:pt x="36" y="567"/>
                    </a:lnTo>
                    <a:lnTo>
                      <a:pt x="55" y="591"/>
                    </a:lnTo>
                    <a:lnTo>
                      <a:pt x="82" y="616"/>
                    </a:lnTo>
                    <a:lnTo>
                      <a:pt x="80" y="618"/>
                    </a:lnTo>
                    <a:lnTo>
                      <a:pt x="80" y="626"/>
                    </a:lnTo>
                    <a:lnTo>
                      <a:pt x="80" y="641"/>
                    </a:lnTo>
                    <a:lnTo>
                      <a:pt x="80" y="658"/>
                    </a:lnTo>
                    <a:lnTo>
                      <a:pt x="80" y="679"/>
                    </a:lnTo>
                    <a:lnTo>
                      <a:pt x="85" y="706"/>
                    </a:lnTo>
                    <a:lnTo>
                      <a:pt x="89" y="732"/>
                    </a:lnTo>
                    <a:lnTo>
                      <a:pt x="99" y="761"/>
                    </a:lnTo>
                    <a:lnTo>
                      <a:pt x="108" y="789"/>
                    </a:lnTo>
                    <a:lnTo>
                      <a:pt x="122" y="818"/>
                    </a:lnTo>
                    <a:lnTo>
                      <a:pt x="139" y="844"/>
                    </a:lnTo>
                    <a:lnTo>
                      <a:pt x="163" y="873"/>
                    </a:lnTo>
                    <a:lnTo>
                      <a:pt x="188" y="897"/>
                    </a:lnTo>
                    <a:lnTo>
                      <a:pt x="220" y="918"/>
                    </a:lnTo>
                    <a:lnTo>
                      <a:pt x="258" y="936"/>
                    </a:lnTo>
                    <a:lnTo>
                      <a:pt x="302" y="949"/>
                    </a:lnTo>
                    <a:lnTo>
                      <a:pt x="306" y="949"/>
                    </a:lnTo>
                    <a:lnTo>
                      <a:pt x="314" y="949"/>
                    </a:lnTo>
                    <a:lnTo>
                      <a:pt x="321" y="947"/>
                    </a:lnTo>
                    <a:lnTo>
                      <a:pt x="329" y="947"/>
                    </a:lnTo>
                    <a:lnTo>
                      <a:pt x="338" y="947"/>
                    </a:lnTo>
                    <a:lnTo>
                      <a:pt x="348" y="947"/>
                    </a:lnTo>
                    <a:lnTo>
                      <a:pt x="357" y="945"/>
                    </a:lnTo>
                    <a:lnTo>
                      <a:pt x="369" y="945"/>
                    </a:lnTo>
                    <a:lnTo>
                      <a:pt x="378" y="943"/>
                    </a:lnTo>
                    <a:lnTo>
                      <a:pt x="390" y="941"/>
                    </a:lnTo>
                    <a:lnTo>
                      <a:pt x="401" y="937"/>
                    </a:lnTo>
                    <a:lnTo>
                      <a:pt x="410" y="936"/>
                    </a:lnTo>
                    <a:lnTo>
                      <a:pt x="422" y="932"/>
                    </a:lnTo>
                    <a:lnTo>
                      <a:pt x="431" y="928"/>
                    </a:lnTo>
                    <a:lnTo>
                      <a:pt x="435" y="930"/>
                    </a:lnTo>
                    <a:lnTo>
                      <a:pt x="441" y="939"/>
                    </a:lnTo>
                    <a:lnTo>
                      <a:pt x="447" y="943"/>
                    </a:lnTo>
                    <a:lnTo>
                      <a:pt x="454" y="949"/>
                    </a:lnTo>
                    <a:lnTo>
                      <a:pt x="462" y="955"/>
                    </a:lnTo>
                    <a:lnTo>
                      <a:pt x="473" y="962"/>
                    </a:lnTo>
                    <a:lnTo>
                      <a:pt x="483" y="968"/>
                    </a:lnTo>
                    <a:lnTo>
                      <a:pt x="496" y="972"/>
                    </a:lnTo>
                    <a:lnTo>
                      <a:pt x="507" y="975"/>
                    </a:lnTo>
                    <a:lnTo>
                      <a:pt x="523" y="979"/>
                    </a:lnTo>
                    <a:lnTo>
                      <a:pt x="538" y="979"/>
                    </a:lnTo>
                    <a:lnTo>
                      <a:pt x="555" y="981"/>
                    </a:lnTo>
                    <a:lnTo>
                      <a:pt x="572" y="979"/>
                    </a:lnTo>
                    <a:lnTo>
                      <a:pt x="593" y="975"/>
                    </a:lnTo>
                    <a:lnTo>
                      <a:pt x="610" y="970"/>
                    </a:lnTo>
                    <a:lnTo>
                      <a:pt x="629" y="964"/>
                    </a:lnTo>
                    <a:lnTo>
                      <a:pt x="644" y="955"/>
                    </a:lnTo>
                    <a:lnTo>
                      <a:pt x="661" y="947"/>
                    </a:lnTo>
                    <a:lnTo>
                      <a:pt x="673" y="937"/>
                    </a:lnTo>
                    <a:lnTo>
                      <a:pt x="686" y="928"/>
                    </a:lnTo>
                    <a:lnTo>
                      <a:pt x="696" y="918"/>
                    </a:lnTo>
                    <a:lnTo>
                      <a:pt x="707" y="909"/>
                    </a:lnTo>
                    <a:lnTo>
                      <a:pt x="715" y="897"/>
                    </a:lnTo>
                    <a:lnTo>
                      <a:pt x="722" y="888"/>
                    </a:lnTo>
                    <a:lnTo>
                      <a:pt x="728" y="878"/>
                    </a:lnTo>
                    <a:lnTo>
                      <a:pt x="734" y="873"/>
                    </a:lnTo>
                    <a:lnTo>
                      <a:pt x="739" y="861"/>
                    </a:lnTo>
                    <a:lnTo>
                      <a:pt x="743" y="858"/>
                    </a:lnTo>
                    <a:lnTo>
                      <a:pt x="747" y="858"/>
                    </a:lnTo>
                    <a:lnTo>
                      <a:pt x="751" y="859"/>
                    </a:lnTo>
                    <a:lnTo>
                      <a:pt x="758" y="861"/>
                    </a:lnTo>
                    <a:lnTo>
                      <a:pt x="768" y="861"/>
                    </a:lnTo>
                    <a:lnTo>
                      <a:pt x="779" y="861"/>
                    </a:lnTo>
                    <a:lnTo>
                      <a:pt x="791" y="861"/>
                    </a:lnTo>
                    <a:lnTo>
                      <a:pt x="806" y="861"/>
                    </a:lnTo>
                    <a:lnTo>
                      <a:pt x="821" y="859"/>
                    </a:lnTo>
                    <a:lnTo>
                      <a:pt x="840" y="858"/>
                    </a:lnTo>
                    <a:lnTo>
                      <a:pt x="857" y="856"/>
                    </a:lnTo>
                    <a:lnTo>
                      <a:pt x="880" y="852"/>
                    </a:lnTo>
                    <a:lnTo>
                      <a:pt x="901" y="846"/>
                    </a:lnTo>
                    <a:lnTo>
                      <a:pt x="924" y="839"/>
                    </a:lnTo>
                    <a:lnTo>
                      <a:pt x="948" y="829"/>
                    </a:lnTo>
                    <a:lnTo>
                      <a:pt x="975" y="820"/>
                    </a:lnTo>
                    <a:lnTo>
                      <a:pt x="1000" y="806"/>
                    </a:lnTo>
                    <a:lnTo>
                      <a:pt x="1021" y="789"/>
                    </a:lnTo>
                    <a:lnTo>
                      <a:pt x="1038" y="770"/>
                    </a:lnTo>
                    <a:lnTo>
                      <a:pt x="1053" y="749"/>
                    </a:lnTo>
                    <a:lnTo>
                      <a:pt x="1062" y="728"/>
                    </a:lnTo>
                    <a:lnTo>
                      <a:pt x="1074" y="706"/>
                    </a:lnTo>
                    <a:lnTo>
                      <a:pt x="1081" y="683"/>
                    </a:lnTo>
                    <a:lnTo>
                      <a:pt x="1087" y="662"/>
                    </a:lnTo>
                    <a:lnTo>
                      <a:pt x="1089" y="637"/>
                    </a:lnTo>
                    <a:lnTo>
                      <a:pt x="1091" y="618"/>
                    </a:lnTo>
                    <a:lnTo>
                      <a:pt x="1093" y="599"/>
                    </a:lnTo>
                    <a:lnTo>
                      <a:pt x="1093" y="582"/>
                    </a:lnTo>
                    <a:lnTo>
                      <a:pt x="1093" y="569"/>
                    </a:lnTo>
                    <a:lnTo>
                      <a:pt x="1093" y="559"/>
                    </a:lnTo>
                    <a:lnTo>
                      <a:pt x="1093" y="552"/>
                    </a:lnTo>
                    <a:lnTo>
                      <a:pt x="1093" y="548"/>
                    </a:lnTo>
                    <a:lnTo>
                      <a:pt x="1097" y="540"/>
                    </a:lnTo>
                    <a:lnTo>
                      <a:pt x="1099" y="527"/>
                    </a:lnTo>
                    <a:lnTo>
                      <a:pt x="1104" y="510"/>
                    </a:lnTo>
                    <a:lnTo>
                      <a:pt x="1106" y="489"/>
                    </a:lnTo>
                    <a:lnTo>
                      <a:pt x="1108" y="468"/>
                    </a:lnTo>
                    <a:lnTo>
                      <a:pt x="1108" y="441"/>
                    </a:lnTo>
                    <a:lnTo>
                      <a:pt x="1106" y="415"/>
                    </a:lnTo>
                    <a:lnTo>
                      <a:pt x="1099" y="384"/>
                    </a:lnTo>
                    <a:lnTo>
                      <a:pt x="1091" y="354"/>
                    </a:lnTo>
                    <a:lnTo>
                      <a:pt x="1076" y="323"/>
                    </a:lnTo>
                    <a:lnTo>
                      <a:pt x="1055" y="295"/>
                    </a:lnTo>
                    <a:lnTo>
                      <a:pt x="1026" y="264"/>
                    </a:lnTo>
                    <a:lnTo>
                      <a:pt x="994" y="236"/>
                    </a:lnTo>
                    <a:lnTo>
                      <a:pt x="952" y="207"/>
                    </a:lnTo>
                    <a:lnTo>
                      <a:pt x="903" y="185"/>
                    </a:lnTo>
                    <a:lnTo>
                      <a:pt x="901" y="181"/>
                    </a:lnTo>
                    <a:lnTo>
                      <a:pt x="897" y="171"/>
                    </a:lnTo>
                    <a:lnTo>
                      <a:pt x="889" y="158"/>
                    </a:lnTo>
                    <a:lnTo>
                      <a:pt x="878" y="143"/>
                    </a:lnTo>
                    <a:lnTo>
                      <a:pt x="865" y="122"/>
                    </a:lnTo>
                    <a:lnTo>
                      <a:pt x="850" y="103"/>
                    </a:lnTo>
                    <a:lnTo>
                      <a:pt x="829" y="82"/>
                    </a:lnTo>
                    <a:lnTo>
                      <a:pt x="806" y="63"/>
                    </a:lnTo>
                    <a:lnTo>
                      <a:pt x="777" y="44"/>
                    </a:lnTo>
                    <a:lnTo>
                      <a:pt x="747" y="27"/>
                    </a:lnTo>
                    <a:lnTo>
                      <a:pt x="713" y="14"/>
                    </a:lnTo>
                    <a:lnTo>
                      <a:pt x="675" y="4"/>
                    </a:lnTo>
                    <a:lnTo>
                      <a:pt x="633" y="0"/>
                    </a:lnTo>
                    <a:lnTo>
                      <a:pt x="587" y="4"/>
                    </a:lnTo>
                    <a:lnTo>
                      <a:pt x="538" y="14"/>
                    </a:lnTo>
                    <a:lnTo>
                      <a:pt x="487" y="33"/>
                    </a:lnTo>
                    <a:lnTo>
                      <a:pt x="504" y="73"/>
                    </a:lnTo>
                    <a:lnTo>
                      <a:pt x="507" y="71"/>
                    </a:lnTo>
                    <a:lnTo>
                      <a:pt x="515" y="71"/>
                    </a:lnTo>
                    <a:lnTo>
                      <a:pt x="526" y="67"/>
                    </a:lnTo>
                    <a:lnTo>
                      <a:pt x="544" y="63"/>
                    </a:lnTo>
                    <a:lnTo>
                      <a:pt x="563" y="59"/>
                    </a:lnTo>
                    <a:lnTo>
                      <a:pt x="585" y="57"/>
                    </a:lnTo>
                    <a:lnTo>
                      <a:pt x="612" y="57"/>
                    </a:lnTo>
                    <a:lnTo>
                      <a:pt x="640" y="59"/>
                    </a:lnTo>
                    <a:lnTo>
                      <a:pt x="667" y="61"/>
                    </a:lnTo>
                    <a:lnTo>
                      <a:pt x="697" y="69"/>
                    </a:lnTo>
                    <a:lnTo>
                      <a:pt x="726" y="78"/>
                    </a:lnTo>
                    <a:lnTo>
                      <a:pt x="756" y="93"/>
                    </a:lnTo>
                    <a:lnTo>
                      <a:pt x="785" y="111"/>
                    </a:lnTo>
                    <a:lnTo>
                      <a:pt x="812" y="137"/>
                    </a:lnTo>
                    <a:lnTo>
                      <a:pt x="836" y="166"/>
                    </a:lnTo>
                    <a:lnTo>
                      <a:pt x="861" y="204"/>
                    </a:lnTo>
                    <a:lnTo>
                      <a:pt x="867" y="206"/>
                    </a:lnTo>
                    <a:lnTo>
                      <a:pt x="876" y="207"/>
                    </a:lnTo>
                    <a:lnTo>
                      <a:pt x="888" y="215"/>
                    </a:lnTo>
                    <a:lnTo>
                      <a:pt x="901" y="223"/>
                    </a:lnTo>
                    <a:lnTo>
                      <a:pt x="918" y="232"/>
                    </a:lnTo>
                    <a:lnTo>
                      <a:pt x="935" y="245"/>
                    </a:lnTo>
                    <a:lnTo>
                      <a:pt x="952" y="263"/>
                    </a:lnTo>
                    <a:lnTo>
                      <a:pt x="969" y="282"/>
                    </a:lnTo>
                    <a:lnTo>
                      <a:pt x="984" y="304"/>
                    </a:lnTo>
                    <a:lnTo>
                      <a:pt x="1000" y="331"/>
                    </a:lnTo>
                    <a:lnTo>
                      <a:pt x="1015" y="363"/>
                    </a:lnTo>
                    <a:lnTo>
                      <a:pt x="1024" y="399"/>
                    </a:lnTo>
                    <a:lnTo>
                      <a:pt x="1032" y="441"/>
                    </a:lnTo>
                    <a:lnTo>
                      <a:pt x="1038" y="487"/>
                    </a:lnTo>
                    <a:lnTo>
                      <a:pt x="1040" y="540"/>
                    </a:lnTo>
                    <a:lnTo>
                      <a:pt x="1040" y="546"/>
                    </a:lnTo>
                    <a:lnTo>
                      <a:pt x="1042" y="552"/>
                    </a:lnTo>
                    <a:lnTo>
                      <a:pt x="1042" y="565"/>
                    </a:lnTo>
                    <a:lnTo>
                      <a:pt x="1042" y="576"/>
                    </a:lnTo>
                    <a:lnTo>
                      <a:pt x="1042" y="591"/>
                    </a:lnTo>
                    <a:lnTo>
                      <a:pt x="1040" y="607"/>
                    </a:lnTo>
                    <a:lnTo>
                      <a:pt x="1038" y="624"/>
                    </a:lnTo>
                    <a:lnTo>
                      <a:pt x="1032" y="643"/>
                    </a:lnTo>
                    <a:lnTo>
                      <a:pt x="1026" y="662"/>
                    </a:lnTo>
                    <a:lnTo>
                      <a:pt x="1017" y="679"/>
                    </a:lnTo>
                    <a:lnTo>
                      <a:pt x="1005" y="698"/>
                    </a:lnTo>
                    <a:lnTo>
                      <a:pt x="992" y="715"/>
                    </a:lnTo>
                    <a:lnTo>
                      <a:pt x="975" y="734"/>
                    </a:lnTo>
                    <a:lnTo>
                      <a:pt x="954" y="749"/>
                    </a:lnTo>
                    <a:lnTo>
                      <a:pt x="929" y="764"/>
                    </a:lnTo>
                    <a:lnTo>
                      <a:pt x="903" y="774"/>
                    </a:lnTo>
                    <a:lnTo>
                      <a:pt x="878" y="785"/>
                    </a:lnTo>
                    <a:lnTo>
                      <a:pt x="855" y="791"/>
                    </a:lnTo>
                    <a:lnTo>
                      <a:pt x="836" y="799"/>
                    </a:lnTo>
                    <a:lnTo>
                      <a:pt x="815" y="802"/>
                    </a:lnTo>
                    <a:lnTo>
                      <a:pt x="800" y="806"/>
                    </a:lnTo>
                    <a:lnTo>
                      <a:pt x="783" y="806"/>
                    </a:lnTo>
                    <a:lnTo>
                      <a:pt x="770" y="808"/>
                    </a:lnTo>
                    <a:lnTo>
                      <a:pt x="758" y="806"/>
                    </a:lnTo>
                    <a:lnTo>
                      <a:pt x="747" y="806"/>
                    </a:lnTo>
                    <a:lnTo>
                      <a:pt x="737" y="804"/>
                    </a:lnTo>
                    <a:lnTo>
                      <a:pt x="732" y="802"/>
                    </a:lnTo>
                    <a:lnTo>
                      <a:pt x="722" y="801"/>
                    </a:lnTo>
                    <a:lnTo>
                      <a:pt x="720" y="799"/>
                    </a:lnTo>
                    <a:lnTo>
                      <a:pt x="718" y="799"/>
                    </a:lnTo>
                    <a:lnTo>
                      <a:pt x="718" y="802"/>
                    </a:lnTo>
                    <a:lnTo>
                      <a:pt x="715" y="810"/>
                    </a:lnTo>
                    <a:lnTo>
                      <a:pt x="713" y="818"/>
                    </a:lnTo>
                    <a:lnTo>
                      <a:pt x="707" y="825"/>
                    </a:lnTo>
                    <a:lnTo>
                      <a:pt x="701" y="837"/>
                    </a:lnTo>
                    <a:lnTo>
                      <a:pt x="696" y="848"/>
                    </a:lnTo>
                    <a:lnTo>
                      <a:pt x="688" y="859"/>
                    </a:lnTo>
                    <a:lnTo>
                      <a:pt x="677" y="871"/>
                    </a:lnTo>
                    <a:lnTo>
                      <a:pt x="667" y="882"/>
                    </a:lnTo>
                    <a:lnTo>
                      <a:pt x="652" y="892"/>
                    </a:lnTo>
                    <a:lnTo>
                      <a:pt x="640" y="901"/>
                    </a:lnTo>
                    <a:lnTo>
                      <a:pt x="623" y="909"/>
                    </a:lnTo>
                    <a:lnTo>
                      <a:pt x="606" y="915"/>
                    </a:lnTo>
                    <a:lnTo>
                      <a:pt x="585" y="918"/>
                    </a:lnTo>
                    <a:lnTo>
                      <a:pt x="566" y="922"/>
                    </a:lnTo>
                    <a:lnTo>
                      <a:pt x="544" y="922"/>
                    </a:lnTo>
                    <a:lnTo>
                      <a:pt x="526" y="920"/>
                    </a:lnTo>
                    <a:lnTo>
                      <a:pt x="509" y="917"/>
                    </a:lnTo>
                    <a:lnTo>
                      <a:pt x="496" y="915"/>
                    </a:lnTo>
                    <a:lnTo>
                      <a:pt x="483" y="909"/>
                    </a:lnTo>
                    <a:lnTo>
                      <a:pt x="473" y="905"/>
                    </a:lnTo>
                    <a:lnTo>
                      <a:pt x="464" y="901"/>
                    </a:lnTo>
                    <a:lnTo>
                      <a:pt x="458" y="896"/>
                    </a:lnTo>
                    <a:lnTo>
                      <a:pt x="450" y="890"/>
                    </a:lnTo>
                    <a:lnTo>
                      <a:pt x="447" y="886"/>
                    </a:lnTo>
                    <a:lnTo>
                      <a:pt x="443" y="880"/>
                    </a:lnTo>
                    <a:lnTo>
                      <a:pt x="441" y="877"/>
                    </a:lnTo>
                    <a:lnTo>
                      <a:pt x="437" y="871"/>
                    </a:lnTo>
                    <a:lnTo>
                      <a:pt x="437" y="869"/>
                    </a:lnTo>
                    <a:lnTo>
                      <a:pt x="435" y="869"/>
                    </a:lnTo>
                    <a:lnTo>
                      <a:pt x="431" y="871"/>
                    </a:lnTo>
                    <a:lnTo>
                      <a:pt x="424" y="873"/>
                    </a:lnTo>
                    <a:lnTo>
                      <a:pt x="416" y="877"/>
                    </a:lnTo>
                    <a:lnTo>
                      <a:pt x="407" y="880"/>
                    </a:lnTo>
                    <a:lnTo>
                      <a:pt x="395" y="884"/>
                    </a:lnTo>
                    <a:lnTo>
                      <a:pt x="384" y="888"/>
                    </a:lnTo>
                    <a:lnTo>
                      <a:pt x="372" y="892"/>
                    </a:lnTo>
                    <a:lnTo>
                      <a:pt x="357" y="894"/>
                    </a:lnTo>
                    <a:lnTo>
                      <a:pt x="344" y="897"/>
                    </a:lnTo>
                    <a:lnTo>
                      <a:pt x="329" y="897"/>
                    </a:lnTo>
                    <a:lnTo>
                      <a:pt x="314" y="897"/>
                    </a:lnTo>
                    <a:lnTo>
                      <a:pt x="300" y="896"/>
                    </a:lnTo>
                    <a:lnTo>
                      <a:pt x="287" y="892"/>
                    </a:lnTo>
                    <a:lnTo>
                      <a:pt x="272" y="886"/>
                    </a:lnTo>
                    <a:lnTo>
                      <a:pt x="262" y="878"/>
                    </a:lnTo>
                    <a:lnTo>
                      <a:pt x="249" y="869"/>
                    </a:lnTo>
                    <a:lnTo>
                      <a:pt x="238" y="859"/>
                    </a:lnTo>
                    <a:lnTo>
                      <a:pt x="226" y="850"/>
                    </a:lnTo>
                    <a:lnTo>
                      <a:pt x="217" y="840"/>
                    </a:lnTo>
                    <a:lnTo>
                      <a:pt x="205" y="829"/>
                    </a:lnTo>
                    <a:lnTo>
                      <a:pt x="196" y="818"/>
                    </a:lnTo>
                    <a:lnTo>
                      <a:pt x="186" y="804"/>
                    </a:lnTo>
                    <a:lnTo>
                      <a:pt x="179" y="791"/>
                    </a:lnTo>
                    <a:lnTo>
                      <a:pt x="169" y="774"/>
                    </a:lnTo>
                    <a:lnTo>
                      <a:pt x="160" y="757"/>
                    </a:lnTo>
                    <a:lnTo>
                      <a:pt x="154" y="736"/>
                    </a:lnTo>
                    <a:lnTo>
                      <a:pt x="148" y="715"/>
                    </a:lnTo>
                    <a:lnTo>
                      <a:pt x="142" y="690"/>
                    </a:lnTo>
                    <a:lnTo>
                      <a:pt x="139" y="662"/>
                    </a:lnTo>
                    <a:lnTo>
                      <a:pt x="133" y="631"/>
                    </a:lnTo>
                    <a:lnTo>
                      <a:pt x="133" y="599"/>
                    </a:lnTo>
                    <a:lnTo>
                      <a:pt x="131" y="597"/>
                    </a:lnTo>
                    <a:lnTo>
                      <a:pt x="125" y="595"/>
                    </a:lnTo>
                    <a:lnTo>
                      <a:pt x="118" y="588"/>
                    </a:lnTo>
                    <a:lnTo>
                      <a:pt x="110" y="582"/>
                    </a:lnTo>
                    <a:lnTo>
                      <a:pt x="101" y="574"/>
                    </a:lnTo>
                    <a:lnTo>
                      <a:pt x="89" y="565"/>
                    </a:lnTo>
                    <a:lnTo>
                      <a:pt x="80" y="553"/>
                    </a:lnTo>
                    <a:lnTo>
                      <a:pt x="72" y="542"/>
                    </a:lnTo>
                    <a:lnTo>
                      <a:pt x="63" y="527"/>
                    </a:lnTo>
                    <a:lnTo>
                      <a:pt x="57" y="512"/>
                    </a:lnTo>
                    <a:lnTo>
                      <a:pt x="55" y="495"/>
                    </a:lnTo>
                    <a:lnTo>
                      <a:pt x="55" y="479"/>
                    </a:lnTo>
                    <a:lnTo>
                      <a:pt x="59" y="460"/>
                    </a:lnTo>
                    <a:lnTo>
                      <a:pt x="70" y="441"/>
                    </a:lnTo>
                    <a:lnTo>
                      <a:pt x="84" y="422"/>
                    </a:lnTo>
                    <a:lnTo>
                      <a:pt x="106" y="403"/>
                    </a:lnTo>
                    <a:lnTo>
                      <a:pt x="104" y="401"/>
                    </a:lnTo>
                    <a:lnTo>
                      <a:pt x="103" y="398"/>
                    </a:lnTo>
                    <a:lnTo>
                      <a:pt x="101" y="392"/>
                    </a:lnTo>
                    <a:lnTo>
                      <a:pt x="101" y="386"/>
                    </a:lnTo>
                    <a:lnTo>
                      <a:pt x="97" y="379"/>
                    </a:lnTo>
                    <a:lnTo>
                      <a:pt x="97" y="371"/>
                    </a:lnTo>
                    <a:lnTo>
                      <a:pt x="97" y="360"/>
                    </a:lnTo>
                    <a:lnTo>
                      <a:pt x="99" y="350"/>
                    </a:lnTo>
                    <a:lnTo>
                      <a:pt x="101" y="337"/>
                    </a:lnTo>
                    <a:lnTo>
                      <a:pt x="103" y="327"/>
                    </a:lnTo>
                    <a:lnTo>
                      <a:pt x="108" y="314"/>
                    </a:lnTo>
                    <a:lnTo>
                      <a:pt x="116" y="304"/>
                    </a:lnTo>
                    <a:lnTo>
                      <a:pt x="125" y="291"/>
                    </a:lnTo>
                    <a:lnTo>
                      <a:pt x="139" y="282"/>
                    </a:lnTo>
                    <a:lnTo>
                      <a:pt x="154" y="270"/>
                    </a:lnTo>
                    <a:lnTo>
                      <a:pt x="173" y="263"/>
                    </a:lnTo>
                    <a:lnTo>
                      <a:pt x="173" y="261"/>
                    </a:lnTo>
                    <a:lnTo>
                      <a:pt x="173" y="255"/>
                    </a:lnTo>
                    <a:lnTo>
                      <a:pt x="175" y="245"/>
                    </a:lnTo>
                    <a:lnTo>
                      <a:pt x="179" y="236"/>
                    </a:lnTo>
                    <a:lnTo>
                      <a:pt x="182" y="223"/>
                    </a:lnTo>
                    <a:lnTo>
                      <a:pt x="188" y="209"/>
                    </a:lnTo>
                    <a:lnTo>
                      <a:pt x="194" y="194"/>
                    </a:lnTo>
                    <a:lnTo>
                      <a:pt x="203" y="179"/>
                    </a:lnTo>
                    <a:lnTo>
                      <a:pt x="213" y="164"/>
                    </a:lnTo>
                    <a:lnTo>
                      <a:pt x="226" y="149"/>
                    </a:lnTo>
                    <a:lnTo>
                      <a:pt x="241" y="133"/>
                    </a:lnTo>
                    <a:lnTo>
                      <a:pt x="262" y="122"/>
                    </a:lnTo>
                    <a:lnTo>
                      <a:pt x="283" y="111"/>
                    </a:lnTo>
                    <a:lnTo>
                      <a:pt x="308" y="105"/>
                    </a:lnTo>
                    <a:lnTo>
                      <a:pt x="336" y="99"/>
                    </a:lnTo>
                    <a:lnTo>
                      <a:pt x="369" y="97"/>
                    </a:lnTo>
                    <a:lnTo>
                      <a:pt x="367" y="52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3" name="Freeform 549"/>
              <p:cNvSpPr>
                <a:spLocks/>
              </p:cNvSpPr>
              <p:nvPr/>
            </p:nvSpPr>
            <p:spPr bwMode="auto">
              <a:xfrm rot="-9495803">
                <a:off x="3635" y="3968"/>
                <a:ext cx="33" cy="9"/>
              </a:xfrm>
              <a:custGeom>
                <a:avLst/>
                <a:gdLst>
                  <a:gd name="T0" fmla="*/ 0 w 259"/>
                  <a:gd name="T1" fmla="*/ 0 h 70"/>
                  <a:gd name="T2" fmla="*/ 0 w 259"/>
                  <a:gd name="T3" fmla="*/ 0 h 70"/>
                  <a:gd name="T4" fmla="*/ 0 w 259"/>
                  <a:gd name="T5" fmla="*/ 0 h 70"/>
                  <a:gd name="T6" fmla="*/ 0 w 259"/>
                  <a:gd name="T7" fmla="*/ 0 h 70"/>
                  <a:gd name="T8" fmla="*/ 0 w 259"/>
                  <a:gd name="T9" fmla="*/ 0 h 70"/>
                  <a:gd name="T10" fmla="*/ 0 w 259"/>
                  <a:gd name="T11" fmla="*/ 0 h 70"/>
                  <a:gd name="T12" fmla="*/ 0 w 259"/>
                  <a:gd name="T13" fmla="*/ 0 h 70"/>
                  <a:gd name="T14" fmla="*/ 0 w 259"/>
                  <a:gd name="T15" fmla="*/ 0 h 70"/>
                  <a:gd name="T16" fmla="*/ 0 w 259"/>
                  <a:gd name="T17" fmla="*/ 0 h 70"/>
                  <a:gd name="T18" fmla="*/ 0 w 259"/>
                  <a:gd name="T19" fmla="*/ 0 h 70"/>
                  <a:gd name="T20" fmla="*/ 0 w 259"/>
                  <a:gd name="T21" fmla="*/ 0 h 70"/>
                  <a:gd name="T22" fmla="*/ 0 w 259"/>
                  <a:gd name="T23" fmla="*/ 0 h 70"/>
                  <a:gd name="T24" fmla="*/ 0 w 259"/>
                  <a:gd name="T25" fmla="*/ 0 h 70"/>
                  <a:gd name="T26" fmla="*/ 0 w 259"/>
                  <a:gd name="T27" fmla="*/ 0 h 70"/>
                  <a:gd name="T28" fmla="*/ 0 w 259"/>
                  <a:gd name="T29" fmla="*/ 0 h 70"/>
                  <a:gd name="T30" fmla="*/ 0 w 259"/>
                  <a:gd name="T31" fmla="*/ 0 h 70"/>
                  <a:gd name="T32" fmla="*/ 0 w 259"/>
                  <a:gd name="T33" fmla="*/ 0 h 70"/>
                  <a:gd name="T34" fmla="*/ 0 w 259"/>
                  <a:gd name="T35" fmla="*/ 0 h 70"/>
                  <a:gd name="T36" fmla="*/ 0 w 259"/>
                  <a:gd name="T37" fmla="*/ 0 h 70"/>
                  <a:gd name="T38" fmla="*/ 0 w 259"/>
                  <a:gd name="T39" fmla="*/ 0 h 70"/>
                  <a:gd name="T40" fmla="*/ 0 w 259"/>
                  <a:gd name="T41" fmla="*/ 0 h 70"/>
                  <a:gd name="T42" fmla="*/ 0 w 259"/>
                  <a:gd name="T43" fmla="*/ 0 h 70"/>
                  <a:gd name="T44" fmla="*/ 0 w 259"/>
                  <a:gd name="T45" fmla="*/ 0 h 70"/>
                  <a:gd name="T46" fmla="*/ 0 w 259"/>
                  <a:gd name="T47" fmla="*/ 0 h 70"/>
                  <a:gd name="T48" fmla="*/ 0 w 259"/>
                  <a:gd name="T49" fmla="*/ 0 h 70"/>
                  <a:gd name="T50" fmla="*/ 0 w 259"/>
                  <a:gd name="T51" fmla="*/ 0 h 70"/>
                  <a:gd name="T52" fmla="*/ 0 w 259"/>
                  <a:gd name="T53" fmla="*/ 0 h 70"/>
                  <a:gd name="T54" fmla="*/ 1 w 259"/>
                  <a:gd name="T55" fmla="*/ 0 h 70"/>
                  <a:gd name="T56" fmla="*/ 1 w 259"/>
                  <a:gd name="T57" fmla="*/ 0 h 70"/>
                  <a:gd name="T58" fmla="*/ 1 w 259"/>
                  <a:gd name="T59" fmla="*/ 0 h 70"/>
                  <a:gd name="T60" fmla="*/ 1 w 259"/>
                  <a:gd name="T61" fmla="*/ 0 h 70"/>
                  <a:gd name="T62" fmla="*/ 1 w 259"/>
                  <a:gd name="T63" fmla="*/ 0 h 70"/>
                  <a:gd name="T64" fmla="*/ 1 w 259"/>
                  <a:gd name="T65" fmla="*/ 0 h 70"/>
                  <a:gd name="T66" fmla="*/ 1 w 259"/>
                  <a:gd name="T67" fmla="*/ 0 h 70"/>
                  <a:gd name="T68" fmla="*/ 1 w 259"/>
                  <a:gd name="T69" fmla="*/ 0 h 70"/>
                  <a:gd name="T70" fmla="*/ 1 w 259"/>
                  <a:gd name="T71" fmla="*/ 0 h 70"/>
                  <a:gd name="T72" fmla="*/ 1 w 259"/>
                  <a:gd name="T73" fmla="*/ 0 h 70"/>
                  <a:gd name="T74" fmla="*/ 0 w 259"/>
                  <a:gd name="T75" fmla="*/ 0 h 70"/>
                  <a:gd name="T76" fmla="*/ 0 w 259"/>
                  <a:gd name="T77" fmla="*/ 0 h 70"/>
                  <a:gd name="T78" fmla="*/ 0 w 259"/>
                  <a:gd name="T79" fmla="*/ 0 h 70"/>
                  <a:gd name="T80" fmla="*/ 0 w 259"/>
                  <a:gd name="T81" fmla="*/ 0 h 70"/>
                  <a:gd name="T82" fmla="*/ 0 w 259"/>
                  <a:gd name="T83" fmla="*/ 0 h 70"/>
                  <a:gd name="T84" fmla="*/ 0 w 259"/>
                  <a:gd name="T85" fmla="*/ 0 h 70"/>
                  <a:gd name="T86" fmla="*/ 0 w 259"/>
                  <a:gd name="T87" fmla="*/ 0 h 70"/>
                  <a:gd name="T88" fmla="*/ 0 w 259"/>
                  <a:gd name="T89" fmla="*/ 0 h 70"/>
                  <a:gd name="T90" fmla="*/ 0 w 259"/>
                  <a:gd name="T91" fmla="*/ 0 h 70"/>
                  <a:gd name="T92" fmla="*/ 0 w 259"/>
                  <a:gd name="T93" fmla="*/ 0 h 70"/>
                  <a:gd name="T94" fmla="*/ 0 w 259"/>
                  <a:gd name="T95" fmla="*/ 0 h 70"/>
                  <a:gd name="T96" fmla="*/ 0 w 259"/>
                  <a:gd name="T97" fmla="*/ 0 h 70"/>
                  <a:gd name="T98" fmla="*/ 0 w 259"/>
                  <a:gd name="T99" fmla="*/ 0 h 70"/>
                  <a:gd name="T100" fmla="*/ 0 w 259"/>
                  <a:gd name="T101" fmla="*/ 0 h 70"/>
                  <a:gd name="T102" fmla="*/ 0 w 259"/>
                  <a:gd name="T103" fmla="*/ 0 h 70"/>
                  <a:gd name="T104" fmla="*/ 0 w 259"/>
                  <a:gd name="T105" fmla="*/ 0 h 70"/>
                  <a:gd name="T106" fmla="*/ 0 w 259"/>
                  <a:gd name="T107" fmla="*/ 0 h 70"/>
                  <a:gd name="T108" fmla="*/ 0 w 259"/>
                  <a:gd name="T109" fmla="*/ 0 h 70"/>
                  <a:gd name="T110" fmla="*/ 0 w 259"/>
                  <a:gd name="T111" fmla="*/ 0 h 7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59"/>
                  <a:gd name="T169" fmla="*/ 0 h 70"/>
                  <a:gd name="T170" fmla="*/ 259 w 259"/>
                  <a:gd name="T171" fmla="*/ 70 h 7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59" h="70">
                    <a:moveTo>
                      <a:pt x="0" y="70"/>
                    </a:moveTo>
                    <a:lnTo>
                      <a:pt x="2" y="68"/>
                    </a:lnTo>
                    <a:lnTo>
                      <a:pt x="6" y="66"/>
                    </a:lnTo>
                    <a:lnTo>
                      <a:pt x="10" y="66"/>
                    </a:lnTo>
                    <a:lnTo>
                      <a:pt x="15" y="66"/>
                    </a:lnTo>
                    <a:lnTo>
                      <a:pt x="21" y="64"/>
                    </a:lnTo>
                    <a:lnTo>
                      <a:pt x="27" y="64"/>
                    </a:lnTo>
                    <a:lnTo>
                      <a:pt x="32" y="64"/>
                    </a:lnTo>
                    <a:lnTo>
                      <a:pt x="42" y="64"/>
                    </a:lnTo>
                    <a:lnTo>
                      <a:pt x="48" y="62"/>
                    </a:lnTo>
                    <a:lnTo>
                      <a:pt x="59" y="62"/>
                    </a:lnTo>
                    <a:lnTo>
                      <a:pt x="69" y="62"/>
                    </a:lnTo>
                    <a:lnTo>
                      <a:pt x="78" y="62"/>
                    </a:lnTo>
                    <a:lnTo>
                      <a:pt x="89" y="62"/>
                    </a:lnTo>
                    <a:lnTo>
                      <a:pt x="103" y="64"/>
                    </a:lnTo>
                    <a:lnTo>
                      <a:pt x="103" y="62"/>
                    </a:lnTo>
                    <a:lnTo>
                      <a:pt x="107" y="61"/>
                    </a:lnTo>
                    <a:lnTo>
                      <a:pt x="110" y="61"/>
                    </a:lnTo>
                    <a:lnTo>
                      <a:pt x="118" y="59"/>
                    </a:lnTo>
                    <a:lnTo>
                      <a:pt x="124" y="55"/>
                    </a:lnTo>
                    <a:lnTo>
                      <a:pt x="133" y="53"/>
                    </a:lnTo>
                    <a:lnTo>
                      <a:pt x="143" y="51"/>
                    </a:lnTo>
                    <a:lnTo>
                      <a:pt x="154" y="49"/>
                    </a:lnTo>
                    <a:lnTo>
                      <a:pt x="166" y="45"/>
                    </a:lnTo>
                    <a:lnTo>
                      <a:pt x="177" y="42"/>
                    </a:lnTo>
                    <a:lnTo>
                      <a:pt x="190" y="40"/>
                    </a:lnTo>
                    <a:lnTo>
                      <a:pt x="205" y="36"/>
                    </a:lnTo>
                    <a:lnTo>
                      <a:pt x="217" y="34"/>
                    </a:lnTo>
                    <a:lnTo>
                      <a:pt x="232" y="30"/>
                    </a:lnTo>
                    <a:lnTo>
                      <a:pt x="245" y="28"/>
                    </a:lnTo>
                    <a:lnTo>
                      <a:pt x="259" y="28"/>
                    </a:lnTo>
                    <a:lnTo>
                      <a:pt x="255" y="21"/>
                    </a:lnTo>
                    <a:lnTo>
                      <a:pt x="249" y="19"/>
                    </a:lnTo>
                    <a:lnTo>
                      <a:pt x="243" y="13"/>
                    </a:lnTo>
                    <a:lnTo>
                      <a:pt x="238" y="11"/>
                    </a:lnTo>
                    <a:lnTo>
                      <a:pt x="228" y="7"/>
                    </a:lnTo>
                    <a:lnTo>
                      <a:pt x="223" y="5"/>
                    </a:lnTo>
                    <a:lnTo>
                      <a:pt x="215" y="3"/>
                    </a:lnTo>
                    <a:lnTo>
                      <a:pt x="207" y="3"/>
                    </a:lnTo>
                    <a:lnTo>
                      <a:pt x="200" y="2"/>
                    </a:lnTo>
                    <a:lnTo>
                      <a:pt x="192" y="2"/>
                    </a:lnTo>
                    <a:lnTo>
                      <a:pt x="185" y="0"/>
                    </a:lnTo>
                    <a:lnTo>
                      <a:pt x="181" y="0"/>
                    </a:lnTo>
                    <a:lnTo>
                      <a:pt x="171" y="0"/>
                    </a:lnTo>
                    <a:lnTo>
                      <a:pt x="169" y="2"/>
                    </a:lnTo>
                    <a:lnTo>
                      <a:pt x="166" y="2"/>
                    </a:lnTo>
                    <a:lnTo>
                      <a:pt x="160" y="3"/>
                    </a:lnTo>
                    <a:lnTo>
                      <a:pt x="150" y="3"/>
                    </a:lnTo>
                    <a:lnTo>
                      <a:pt x="141" y="7"/>
                    </a:lnTo>
                    <a:lnTo>
                      <a:pt x="129" y="9"/>
                    </a:lnTo>
                    <a:lnTo>
                      <a:pt x="118" y="13"/>
                    </a:lnTo>
                    <a:lnTo>
                      <a:pt x="105" y="19"/>
                    </a:lnTo>
                    <a:lnTo>
                      <a:pt x="97" y="24"/>
                    </a:lnTo>
                    <a:lnTo>
                      <a:pt x="25" y="26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4" name="Freeform 548"/>
              <p:cNvSpPr>
                <a:spLocks/>
              </p:cNvSpPr>
              <p:nvPr/>
            </p:nvSpPr>
            <p:spPr bwMode="auto">
              <a:xfrm rot="-9495803">
                <a:off x="3629" y="3986"/>
                <a:ext cx="96" cy="146"/>
              </a:xfrm>
              <a:custGeom>
                <a:avLst/>
                <a:gdLst>
                  <a:gd name="T0" fmla="*/ 0 w 749"/>
                  <a:gd name="T1" fmla="*/ 0 h 1139"/>
                  <a:gd name="T2" fmla="*/ 0 w 749"/>
                  <a:gd name="T3" fmla="*/ 0 h 1139"/>
                  <a:gd name="T4" fmla="*/ 0 w 749"/>
                  <a:gd name="T5" fmla="*/ 0 h 1139"/>
                  <a:gd name="T6" fmla="*/ 0 w 749"/>
                  <a:gd name="T7" fmla="*/ 0 h 1139"/>
                  <a:gd name="T8" fmla="*/ 0 w 749"/>
                  <a:gd name="T9" fmla="*/ 0 h 1139"/>
                  <a:gd name="T10" fmla="*/ 0 w 749"/>
                  <a:gd name="T11" fmla="*/ 0 h 1139"/>
                  <a:gd name="T12" fmla="*/ 0 w 749"/>
                  <a:gd name="T13" fmla="*/ 0 h 1139"/>
                  <a:gd name="T14" fmla="*/ 0 w 749"/>
                  <a:gd name="T15" fmla="*/ 0 h 1139"/>
                  <a:gd name="T16" fmla="*/ 0 w 749"/>
                  <a:gd name="T17" fmla="*/ 0 h 1139"/>
                  <a:gd name="T18" fmla="*/ 0 w 749"/>
                  <a:gd name="T19" fmla="*/ 0 h 1139"/>
                  <a:gd name="T20" fmla="*/ 0 w 749"/>
                  <a:gd name="T21" fmla="*/ 0 h 1139"/>
                  <a:gd name="T22" fmla="*/ 0 w 749"/>
                  <a:gd name="T23" fmla="*/ 0 h 1139"/>
                  <a:gd name="T24" fmla="*/ 0 w 749"/>
                  <a:gd name="T25" fmla="*/ 1 h 1139"/>
                  <a:gd name="T26" fmla="*/ 0 w 749"/>
                  <a:gd name="T27" fmla="*/ 1 h 1139"/>
                  <a:gd name="T28" fmla="*/ 1 w 749"/>
                  <a:gd name="T29" fmla="*/ 1 h 1139"/>
                  <a:gd name="T30" fmla="*/ 1 w 749"/>
                  <a:gd name="T31" fmla="*/ 1 h 1139"/>
                  <a:gd name="T32" fmla="*/ 1 w 749"/>
                  <a:gd name="T33" fmla="*/ 1 h 1139"/>
                  <a:gd name="T34" fmla="*/ 1 w 749"/>
                  <a:gd name="T35" fmla="*/ 1 h 1139"/>
                  <a:gd name="T36" fmla="*/ 1 w 749"/>
                  <a:gd name="T37" fmla="*/ 1 h 1139"/>
                  <a:gd name="T38" fmla="*/ 1 w 749"/>
                  <a:gd name="T39" fmla="*/ 1 h 1139"/>
                  <a:gd name="T40" fmla="*/ 1 w 749"/>
                  <a:gd name="T41" fmla="*/ 1 h 1139"/>
                  <a:gd name="T42" fmla="*/ 1 w 749"/>
                  <a:gd name="T43" fmla="*/ 2 h 1139"/>
                  <a:gd name="T44" fmla="*/ 1 w 749"/>
                  <a:gd name="T45" fmla="*/ 2 h 1139"/>
                  <a:gd name="T46" fmla="*/ 1 w 749"/>
                  <a:gd name="T47" fmla="*/ 2 h 1139"/>
                  <a:gd name="T48" fmla="*/ 1 w 749"/>
                  <a:gd name="T49" fmla="*/ 2 h 1139"/>
                  <a:gd name="T50" fmla="*/ 1 w 749"/>
                  <a:gd name="T51" fmla="*/ 2 h 1139"/>
                  <a:gd name="T52" fmla="*/ 1 w 749"/>
                  <a:gd name="T53" fmla="*/ 2 h 1139"/>
                  <a:gd name="T54" fmla="*/ 1 w 749"/>
                  <a:gd name="T55" fmla="*/ 2 h 1139"/>
                  <a:gd name="T56" fmla="*/ 1 w 749"/>
                  <a:gd name="T57" fmla="*/ 2 h 1139"/>
                  <a:gd name="T58" fmla="*/ 1 w 749"/>
                  <a:gd name="T59" fmla="*/ 2 h 1139"/>
                  <a:gd name="T60" fmla="*/ 1 w 749"/>
                  <a:gd name="T61" fmla="*/ 2 h 1139"/>
                  <a:gd name="T62" fmla="*/ 2 w 749"/>
                  <a:gd name="T63" fmla="*/ 2 h 1139"/>
                  <a:gd name="T64" fmla="*/ 2 w 749"/>
                  <a:gd name="T65" fmla="*/ 2 h 1139"/>
                  <a:gd name="T66" fmla="*/ 2 w 749"/>
                  <a:gd name="T67" fmla="*/ 2 h 1139"/>
                  <a:gd name="T68" fmla="*/ 2 w 749"/>
                  <a:gd name="T69" fmla="*/ 2 h 1139"/>
                  <a:gd name="T70" fmla="*/ 1 w 749"/>
                  <a:gd name="T71" fmla="*/ 2 h 1139"/>
                  <a:gd name="T72" fmla="*/ 1 w 749"/>
                  <a:gd name="T73" fmla="*/ 2 h 1139"/>
                  <a:gd name="T74" fmla="*/ 1 w 749"/>
                  <a:gd name="T75" fmla="*/ 2 h 1139"/>
                  <a:gd name="T76" fmla="*/ 1 w 749"/>
                  <a:gd name="T77" fmla="*/ 2 h 1139"/>
                  <a:gd name="T78" fmla="*/ 1 w 749"/>
                  <a:gd name="T79" fmla="*/ 2 h 1139"/>
                  <a:gd name="T80" fmla="*/ 1 w 749"/>
                  <a:gd name="T81" fmla="*/ 1 h 1139"/>
                  <a:gd name="T82" fmla="*/ 1 w 749"/>
                  <a:gd name="T83" fmla="*/ 1 h 1139"/>
                  <a:gd name="T84" fmla="*/ 1 w 749"/>
                  <a:gd name="T85" fmla="*/ 1 h 1139"/>
                  <a:gd name="T86" fmla="*/ 1 w 749"/>
                  <a:gd name="T87" fmla="*/ 1 h 1139"/>
                  <a:gd name="T88" fmla="*/ 1 w 749"/>
                  <a:gd name="T89" fmla="*/ 1 h 1139"/>
                  <a:gd name="T90" fmla="*/ 0 w 749"/>
                  <a:gd name="T91" fmla="*/ 0 h 1139"/>
                  <a:gd name="T92" fmla="*/ 0 w 749"/>
                  <a:gd name="T93" fmla="*/ 0 h 1139"/>
                  <a:gd name="T94" fmla="*/ 0 w 749"/>
                  <a:gd name="T95" fmla="*/ 0 h 1139"/>
                  <a:gd name="T96" fmla="*/ 0 w 749"/>
                  <a:gd name="T97" fmla="*/ 0 h 1139"/>
                  <a:gd name="T98" fmla="*/ 0 w 749"/>
                  <a:gd name="T99" fmla="*/ 0 h 1139"/>
                  <a:gd name="T100" fmla="*/ 0 w 749"/>
                  <a:gd name="T101" fmla="*/ 0 h 113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749"/>
                  <a:gd name="T154" fmla="*/ 0 h 1139"/>
                  <a:gd name="T155" fmla="*/ 749 w 749"/>
                  <a:gd name="T156" fmla="*/ 1139 h 113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749" h="1139">
                    <a:moveTo>
                      <a:pt x="0" y="14"/>
                    </a:moveTo>
                    <a:lnTo>
                      <a:pt x="4" y="19"/>
                    </a:lnTo>
                    <a:lnTo>
                      <a:pt x="8" y="25"/>
                    </a:lnTo>
                    <a:lnTo>
                      <a:pt x="15" y="35"/>
                    </a:lnTo>
                    <a:lnTo>
                      <a:pt x="25" y="44"/>
                    </a:lnTo>
                    <a:lnTo>
                      <a:pt x="36" y="59"/>
                    </a:lnTo>
                    <a:lnTo>
                      <a:pt x="48" y="76"/>
                    </a:lnTo>
                    <a:lnTo>
                      <a:pt x="65" y="99"/>
                    </a:lnTo>
                    <a:lnTo>
                      <a:pt x="82" y="122"/>
                    </a:lnTo>
                    <a:lnTo>
                      <a:pt x="99" y="149"/>
                    </a:lnTo>
                    <a:lnTo>
                      <a:pt x="122" y="179"/>
                    </a:lnTo>
                    <a:lnTo>
                      <a:pt x="145" y="213"/>
                    </a:lnTo>
                    <a:lnTo>
                      <a:pt x="171" y="249"/>
                    </a:lnTo>
                    <a:lnTo>
                      <a:pt x="200" y="291"/>
                    </a:lnTo>
                    <a:lnTo>
                      <a:pt x="230" y="333"/>
                    </a:lnTo>
                    <a:lnTo>
                      <a:pt x="263" y="382"/>
                    </a:lnTo>
                    <a:lnTo>
                      <a:pt x="293" y="434"/>
                    </a:lnTo>
                    <a:lnTo>
                      <a:pt x="327" y="485"/>
                    </a:lnTo>
                    <a:lnTo>
                      <a:pt x="361" y="538"/>
                    </a:lnTo>
                    <a:lnTo>
                      <a:pt x="396" y="595"/>
                    </a:lnTo>
                    <a:lnTo>
                      <a:pt x="428" y="649"/>
                    </a:lnTo>
                    <a:lnTo>
                      <a:pt x="462" y="704"/>
                    </a:lnTo>
                    <a:lnTo>
                      <a:pt x="492" y="755"/>
                    </a:lnTo>
                    <a:lnTo>
                      <a:pt x="525" y="810"/>
                    </a:lnTo>
                    <a:lnTo>
                      <a:pt x="553" y="860"/>
                    </a:lnTo>
                    <a:lnTo>
                      <a:pt x="584" y="909"/>
                    </a:lnTo>
                    <a:lnTo>
                      <a:pt x="608" y="955"/>
                    </a:lnTo>
                    <a:lnTo>
                      <a:pt x="633" y="1000"/>
                    </a:lnTo>
                    <a:lnTo>
                      <a:pt x="654" y="1040"/>
                    </a:lnTo>
                    <a:lnTo>
                      <a:pt x="675" y="1078"/>
                    </a:lnTo>
                    <a:lnTo>
                      <a:pt x="692" y="1109"/>
                    </a:lnTo>
                    <a:lnTo>
                      <a:pt x="707" y="1139"/>
                    </a:lnTo>
                    <a:lnTo>
                      <a:pt x="749" y="1139"/>
                    </a:lnTo>
                    <a:lnTo>
                      <a:pt x="743" y="1128"/>
                    </a:lnTo>
                    <a:lnTo>
                      <a:pt x="724" y="1093"/>
                    </a:lnTo>
                    <a:lnTo>
                      <a:pt x="698" y="1044"/>
                    </a:lnTo>
                    <a:lnTo>
                      <a:pt x="662" y="981"/>
                    </a:lnTo>
                    <a:lnTo>
                      <a:pt x="618" y="903"/>
                    </a:lnTo>
                    <a:lnTo>
                      <a:pt x="569" y="816"/>
                    </a:lnTo>
                    <a:lnTo>
                      <a:pt x="513" y="723"/>
                    </a:lnTo>
                    <a:lnTo>
                      <a:pt x="458" y="624"/>
                    </a:lnTo>
                    <a:lnTo>
                      <a:pt x="397" y="523"/>
                    </a:lnTo>
                    <a:lnTo>
                      <a:pt x="339" y="424"/>
                    </a:lnTo>
                    <a:lnTo>
                      <a:pt x="278" y="327"/>
                    </a:lnTo>
                    <a:lnTo>
                      <a:pt x="221" y="240"/>
                    </a:lnTo>
                    <a:lnTo>
                      <a:pt x="166" y="158"/>
                    </a:lnTo>
                    <a:lnTo>
                      <a:pt x="114" y="92"/>
                    </a:lnTo>
                    <a:lnTo>
                      <a:pt x="72" y="36"/>
                    </a:lnTo>
                    <a:lnTo>
                      <a:pt x="36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5" name="Freeform 547"/>
              <p:cNvSpPr>
                <a:spLocks/>
              </p:cNvSpPr>
              <p:nvPr/>
            </p:nvSpPr>
            <p:spPr bwMode="auto">
              <a:xfrm rot="-9495803">
                <a:off x="3660" y="3880"/>
                <a:ext cx="55" cy="52"/>
              </a:xfrm>
              <a:custGeom>
                <a:avLst/>
                <a:gdLst>
                  <a:gd name="T0" fmla="*/ 0 w 430"/>
                  <a:gd name="T1" fmla="*/ 0 h 406"/>
                  <a:gd name="T2" fmla="*/ 0 w 430"/>
                  <a:gd name="T3" fmla="*/ 0 h 406"/>
                  <a:gd name="T4" fmla="*/ 0 w 430"/>
                  <a:gd name="T5" fmla="*/ 1 h 406"/>
                  <a:gd name="T6" fmla="*/ 0 w 430"/>
                  <a:gd name="T7" fmla="*/ 1 h 406"/>
                  <a:gd name="T8" fmla="*/ 0 w 430"/>
                  <a:gd name="T9" fmla="*/ 1 h 406"/>
                  <a:gd name="T10" fmla="*/ 1 w 430"/>
                  <a:gd name="T11" fmla="*/ 1 h 406"/>
                  <a:gd name="T12" fmla="*/ 1 w 430"/>
                  <a:gd name="T13" fmla="*/ 1 h 406"/>
                  <a:gd name="T14" fmla="*/ 1 w 430"/>
                  <a:gd name="T15" fmla="*/ 1 h 406"/>
                  <a:gd name="T16" fmla="*/ 1 w 430"/>
                  <a:gd name="T17" fmla="*/ 1 h 406"/>
                  <a:gd name="T18" fmla="*/ 1 w 430"/>
                  <a:gd name="T19" fmla="*/ 1 h 406"/>
                  <a:gd name="T20" fmla="*/ 1 w 430"/>
                  <a:gd name="T21" fmla="*/ 0 h 406"/>
                  <a:gd name="T22" fmla="*/ 1 w 430"/>
                  <a:gd name="T23" fmla="*/ 1 h 406"/>
                  <a:gd name="T24" fmla="*/ 1 w 430"/>
                  <a:gd name="T25" fmla="*/ 1 h 406"/>
                  <a:gd name="T26" fmla="*/ 1 w 430"/>
                  <a:gd name="T27" fmla="*/ 1 h 406"/>
                  <a:gd name="T28" fmla="*/ 1 w 430"/>
                  <a:gd name="T29" fmla="*/ 1 h 406"/>
                  <a:gd name="T30" fmla="*/ 0 w 430"/>
                  <a:gd name="T31" fmla="*/ 1 h 406"/>
                  <a:gd name="T32" fmla="*/ 0 w 430"/>
                  <a:gd name="T33" fmla="*/ 1 h 406"/>
                  <a:gd name="T34" fmla="*/ 1 w 430"/>
                  <a:gd name="T35" fmla="*/ 1 h 406"/>
                  <a:gd name="T36" fmla="*/ 1 w 430"/>
                  <a:gd name="T37" fmla="*/ 1 h 406"/>
                  <a:gd name="T38" fmla="*/ 1 w 430"/>
                  <a:gd name="T39" fmla="*/ 1 h 406"/>
                  <a:gd name="T40" fmla="*/ 1 w 430"/>
                  <a:gd name="T41" fmla="*/ 0 h 406"/>
                  <a:gd name="T42" fmla="*/ 1 w 430"/>
                  <a:gd name="T43" fmla="*/ 0 h 406"/>
                  <a:gd name="T44" fmla="*/ 1 w 430"/>
                  <a:gd name="T45" fmla="*/ 0 h 406"/>
                  <a:gd name="T46" fmla="*/ 1 w 430"/>
                  <a:gd name="T47" fmla="*/ 0 h 406"/>
                  <a:gd name="T48" fmla="*/ 1 w 430"/>
                  <a:gd name="T49" fmla="*/ 1 h 406"/>
                  <a:gd name="T50" fmla="*/ 0 w 430"/>
                  <a:gd name="T51" fmla="*/ 1 h 406"/>
                  <a:gd name="T52" fmla="*/ 0 w 430"/>
                  <a:gd name="T53" fmla="*/ 1 h 406"/>
                  <a:gd name="T54" fmla="*/ 0 w 430"/>
                  <a:gd name="T55" fmla="*/ 1 h 406"/>
                  <a:gd name="T56" fmla="*/ 0 w 430"/>
                  <a:gd name="T57" fmla="*/ 1 h 406"/>
                  <a:gd name="T58" fmla="*/ 1 w 430"/>
                  <a:gd name="T59" fmla="*/ 1 h 406"/>
                  <a:gd name="T60" fmla="*/ 1 w 430"/>
                  <a:gd name="T61" fmla="*/ 0 h 406"/>
                  <a:gd name="T62" fmla="*/ 1 w 430"/>
                  <a:gd name="T63" fmla="*/ 0 h 406"/>
                  <a:gd name="T64" fmla="*/ 1 w 430"/>
                  <a:gd name="T65" fmla="*/ 0 h 406"/>
                  <a:gd name="T66" fmla="*/ 1 w 430"/>
                  <a:gd name="T67" fmla="*/ 0 h 406"/>
                  <a:gd name="T68" fmla="*/ 1 w 430"/>
                  <a:gd name="T69" fmla="*/ 0 h 406"/>
                  <a:gd name="T70" fmla="*/ 0 w 430"/>
                  <a:gd name="T71" fmla="*/ 0 h 406"/>
                  <a:gd name="T72" fmla="*/ 0 w 430"/>
                  <a:gd name="T73" fmla="*/ 1 h 406"/>
                  <a:gd name="T74" fmla="*/ 0 w 430"/>
                  <a:gd name="T75" fmla="*/ 1 h 406"/>
                  <a:gd name="T76" fmla="*/ 0 w 430"/>
                  <a:gd name="T77" fmla="*/ 1 h 406"/>
                  <a:gd name="T78" fmla="*/ 0 w 430"/>
                  <a:gd name="T79" fmla="*/ 0 h 406"/>
                  <a:gd name="T80" fmla="*/ 0 w 430"/>
                  <a:gd name="T81" fmla="*/ 0 h 406"/>
                  <a:gd name="T82" fmla="*/ 1 w 430"/>
                  <a:gd name="T83" fmla="*/ 0 h 406"/>
                  <a:gd name="T84" fmla="*/ 1 w 430"/>
                  <a:gd name="T85" fmla="*/ 0 h 406"/>
                  <a:gd name="T86" fmla="*/ 1 w 430"/>
                  <a:gd name="T87" fmla="*/ 0 h 406"/>
                  <a:gd name="T88" fmla="*/ 1 w 430"/>
                  <a:gd name="T89" fmla="*/ 0 h 406"/>
                  <a:gd name="T90" fmla="*/ 0 w 430"/>
                  <a:gd name="T91" fmla="*/ 0 h 406"/>
                  <a:gd name="T92" fmla="*/ 0 w 430"/>
                  <a:gd name="T93" fmla="*/ 0 h 406"/>
                  <a:gd name="T94" fmla="*/ 0 w 430"/>
                  <a:gd name="T95" fmla="*/ 0 h 406"/>
                  <a:gd name="T96" fmla="*/ 0 w 430"/>
                  <a:gd name="T97" fmla="*/ 0 h 406"/>
                  <a:gd name="T98" fmla="*/ 0 w 430"/>
                  <a:gd name="T99" fmla="*/ 0 h 406"/>
                  <a:gd name="T100" fmla="*/ 0 w 430"/>
                  <a:gd name="T101" fmla="*/ 0 h 406"/>
                  <a:gd name="T102" fmla="*/ 0 w 430"/>
                  <a:gd name="T103" fmla="*/ 0 h 406"/>
                  <a:gd name="T104" fmla="*/ 0 w 430"/>
                  <a:gd name="T105" fmla="*/ 0 h 406"/>
                  <a:gd name="T106" fmla="*/ 0 w 430"/>
                  <a:gd name="T107" fmla="*/ 0 h 406"/>
                  <a:gd name="T108" fmla="*/ 0 w 430"/>
                  <a:gd name="T109" fmla="*/ 0 h 406"/>
                  <a:gd name="T110" fmla="*/ 0 w 430"/>
                  <a:gd name="T111" fmla="*/ 0 h 406"/>
                  <a:gd name="T112" fmla="*/ 0 w 430"/>
                  <a:gd name="T113" fmla="*/ 0 h 406"/>
                  <a:gd name="T114" fmla="*/ 0 w 430"/>
                  <a:gd name="T115" fmla="*/ 0 h 406"/>
                  <a:gd name="T116" fmla="*/ 0 w 430"/>
                  <a:gd name="T117" fmla="*/ 0 h 40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430"/>
                  <a:gd name="T178" fmla="*/ 0 h 406"/>
                  <a:gd name="T179" fmla="*/ 430 w 430"/>
                  <a:gd name="T180" fmla="*/ 406 h 40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430" h="406">
                    <a:moveTo>
                      <a:pt x="2" y="142"/>
                    </a:moveTo>
                    <a:lnTo>
                      <a:pt x="0" y="144"/>
                    </a:lnTo>
                    <a:lnTo>
                      <a:pt x="0" y="154"/>
                    </a:lnTo>
                    <a:lnTo>
                      <a:pt x="0" y="171"/>
                    </a:lnTo>
                    <a:lnTo>
                      <a:pt x="2" y="192"/>
                    </a:lnTo>
                    <a:lnTo>
                      <a:pt x="4" y="214"/>
                    </a:lnTo>
                    <a:lnTo>
                      <a:pt x="8" y="241"/>
                    </a:lnTo>
                    <a:lnTo>
                      <a:pt x="14" y="268"/>
                    </a:lnTo>
                    <a:lnTo>
                      <a:pt x="25" y="298"/>
                    </a:lnTo>
                    <a:lnTo>
                      <a:pt x="37" y="323"/>
                    </a:lnTo>
                    <a:lnTo>
                      <a:pt x="52" y="348"/>
                    </a:lnTo>
                    <a:lnTo>
                      <a:pt x="73" y="368"/>
                    </a:lnTo>
                    <a:lnTo>
                      <a:pt x="99" y="387"/>
                    </a:lnTo>
                    <a:lnTo>
                      <a:pt x="130" y="399"/>
                    </a:lnTo>
                    <a:lnTo>
                      <a:pt x="170" y="406"/>
                    </a:lnTo>
                    <a:lnTo>
                      <a:pt x="211" y="405"/>
                    </a:lnTo>
                    <a:lnTo>
                      <a:pt x="263" y="395"/>
                    </a:lnTo>
                    <a:lnTo>
                      <a:pt x="266" y="393"/>
                    </a:lnTo>
                    <a:lnTo>
                      <a:pt x="272" y="389"/>
                    </a:lnTo>
                    <a:lnTo>
                      <a:pt x="280" y="387"/>
                    </a:lnTo>
                    <a:lnTo>
                      <a:pt x="291" y="384"/>
                    </a:lnTo>
                    <a:lnTo>
                      <a:pt x="303" y="378"/>
                    </a:lnTo>
                    <a:lnTo>
                      <a:pt x="318" y="372"/>
                    </a:lnTo>
                    <a:lnTo>
                      <a:pt x="333" y="363"/>
                    </a:lnTo>
                    <a:lnTo>
                      <a:pt x="348" y="353"/>
                    </a:lnTo>
                    <a:lnTo>
                      <a:pt x="363" y="342"/>
                    </a:lnTo>
                    <a:lnTo>
                      <a:pt x="379" y="329"/>
                    </a:lnTo>
                    <a:lnTo>
                      <a:pt x="390" y="313"/>
                    </a:lnTo>
                    <a:lnTo>
                      <a:pt x="405" y="296"/>
                    </a:lnTo>
                    <a:lnTo>
                      <a:pt x="415" y="277"/>
                    </a:lnTo>
                    <a:lnTo>
                      <a:pt x="422" y="256"/>
                    </a:lnTo>
                    <a:lnTo>
                      <a:pt x="428" y="232"/>
                    </a:lnTo>
                    <a:lnTo>
                      <a:pt x="430" y="209"/>
                    </a:lnTo>
                    <a:lnTo>
                      <a:pt x="419" y="220"/>
                    </a:lnTo>
                    <a:lnTo>
                      <a:pt x="407" y="235"/>
                    </a:lnTo>
                    <a:lnTo>
                      <a:pt x="394" y="249"/>
                    </a:lnTo>
                    <a:lnTo>
                      <a:pt x="381" y="262"/>
                    </a:lnTo>
                    <a:lnTo>
                      <a:pt x="365" y="275"/>
                    </a:lnTo>
                    <a:lnTo>
                      <a:pt x="350" y="287"/>
                    </a:lnTo>
                    <a:lnTo>
                      <a:pt x="335" y="296"/>
                    </a:lnTo>
                    <a:lnTo>
                      <a:pt x="318" y="308"/>
                    </a:lnTo>
                    <a:lnTo>
                      <a:pt x="299" y="317"/>
                    </a:lnTo>
                    <a:lnTo>
                      <a:pt x="282" y="325"/>
                    </a:lnTo>
                    <a:lnTo>
                      <a:pt x="265" y="330"/>
                    </a:lnTo>
                    <a:lnTo>
                      <a:pt x="247" y="336"/>
                    </a:lnTo>
                    <a:lnTo>
                      <a:pt x="228" y="340"/>
                    </a:lnTo>
                    <a:lnTo>
                      <a:pt x="211" y="344"/>
                    </a:lnTo>
                    <a:lnTo>
                      <a:pt x="194" y="344"/>
                    </a:lnTo>
                    <a:lnTo>
                      <a:pt x="179" y="344"/>
                    </a:lnTo>
                    <a:lnTo>
                      <a:pt x="181" y="342"/>
                    </a:lnTo>
                    <a:lnTo>
                      <a:pt x="187" y="340"/>
                    </a:lnTo>
                    <a:lnTo>
                      <a:pt x="196" y="336"/>
                    </a:lnTo>
                    <a:lnTo>
                      <a:pt x="209" y="330"/>
                    </a:lnTo>
                    <a:lnTo>
                      <a:pt x="221" y="323"/>
                    </a:lnTo>
                    <a:lnTo>
                      <a:pt x="238" y="313"/>
                    </a:lnTo>
                    <a:lnTo>
                      <a:pt x="257" y="304"/>
                    </a:lnTo>
                    <a:lnTo>
                      <a:pt x="276" y="292"/>
                    </a:lnTo>
                    <a:lnTo>
                      <a:pt x="293" y="277"/>
                    </a:lnTo>
                    <a:lnTo>
                      <a:pt x="312" y="262"/>
                    </a:lnTo>
                    <a:lnTo>
                      <a:pt x="327" y="245"/>
                    </a:lnTo>
                    <a:lnTo>
                      <a:pt x="344" y="228"/>
                    </a:lnTo>
                    <a:lnTo>
                      <a:pt x="360" y="205"/>
                    </a:lnTo>
                    <a:lnTo>
                      <a:pt x="371" y="184"/>
                    </a:lnTo>
                    <a:lnTo>
                      <a:pt x="381" y="159"/>
                    </a:lnTo>
                    <a:lnTo>
                      <a:pt x="386" y="135"/>
                    </a:lnTo>
                    <a:lnTo>
                      <a:pt x="384" y="137"/>
                    </a:lnTo>
                    <a:lnTo>
                      <a:pt x="381" y="142"/>
                    </a:lnTo>
                    <a:lnTo>
                      <a:pt x="371" y="150"/>
                    </a:lnTo>
                    <a:lnTo>
                      <a:pt x="362" y="163"/>
                    </a:lnTo>
                    <a:lnTo>
                      <a:pt x="348" y="175"/>
                    </a:lnTo>
                    <a:lnTo>
                      <a:pt x="331" y="190"/>
                    </a:lnTo>
                    <a:lnTo>
                      <a:pt x="314" y="205"/>
                    </a:lnTo>
                    <a:lnTo>
                      <a:pt x="295" y="222"/>
                    </a:lnTo>
                    <a:lnTo>
                      <a:pt x="272" y="237"/>
                    </a:lnTo>
                    <a:lnTo>
                      <a:pt x="249" y="253"/>
                    </a:lnTo>
                    <a:lnTo>
                      <a:pt x="225" y="266"/>
                    </a:lnTo>
                    <a:lnTo>
                      <a:pt x="202" y="279"/>
                    </a:lnTo>
                    <a:lnTo>
                      <a:pt x="175" y="291"/>
                    </a:lnTo>
                    <a:lnTo>
                      <a:pt x="151" y="298"/>
                    </a:lnTo>
                    <a:lnTo>
                      <a:pt x="124" y="302"/>
                    </a:lnTo>
                    <a:lnTo>
                      <a:pt x="99" y="302"/>
                    </a:lnTo>
                    <a:lnTo>
                      <a:pt x="99" y="300"/>
                    </a:lnTo>
                    <a:lnTo>
                      <a:pt x="107" y="298"/>
                    </a:lnTo>
                    <a:lnTo>
                      <a:pt x="118" y="292"/>
                    </a:lnTo>
                    <a:lnTo>
                      <a:pt x="133" y="287"/>
                    </a:lnTo>
                    <a:lnTo>
                      <a:pt x="149" y="275"/>
                    </a:lnTo>
                    <a:lnTo>
                      <a:pt x="168" y="266"/>
                    </a:lnTo>
                    <a:lnTo>
                      <a:pt x="189" y="253"/>
                    </a:lnTo>
                    <a:lnTo>
                      <a:pt x="211" y="239"/>
                    </a:lnTo>
                    <a:lnTo>
                      <a:pt x="232" y="224"/>
                    </a:lnTo>
                    <a:lnTo>
                      <a:pt x="253" y="205"/>
                    </a:lnTo>
                    <a:lnTo>
                      <a:pt x="274" y="188"/>
                    </a:lnTo>
                    <a:lnTo>
                      <a:pt x="295" y="167"/>
                    </a:lnTo>
                    <a:lnTo>
                      <a:pt x="312" y="144"/>
                    </a:lnTo>
                    <a:lnTo>
                      <a:pt x="327" y="121"/>
                    </a:lnTo>
                    <a:lnTo>
                      <a:pt x="341" y="97"/>
                    </a:lnTo>
                    <a:lnTo>
                      <a:pt x="350" y="72"/>
                    </a:lnTo>
                    <a:lnTo>
                      <a:pt x="348" y="72"/>
                    </a:lnTo>
                    <a:lnTo>
                      <a:pt x="341" y="78"/>
                    </a:lnTo>
                    <a:lnTo>
                      <a:pt x="333" y="87"/>
                    </a:lnTo>
                    <a:lnTo>
                      <a:pt x="320" y="99"/>
                    </a:lnTo>
                    <a:lnTo>
                      <a:pt x="305" y="112"/>
                    </a:lnTo>
                    <a:lnTo>
                      <a:pt x="289" y="125"/>
                    </a:lnTo>
                    <a:lnTo>
                      <a:pt x="270" y="140"/>
                    </a:lnTo>
                    <a:lnTo>
                      <a:pt x="251" y="157"/>
                    </a:lnTo>
                    <a:lnTo>
                      <a:pt x="227" y="173"/>
                    </a:lnTo>
                    <a:lnTo>
                      <a:pt x="206" y="188"/>
                    </a:lnTo>
                    <a:lnTo>
                      <a:pt x="181" y="203"/>
                    </a:lnTo>
                    <a:lnTo>
                      <a:pt x="158" y="216"/>
                    </a:lnTo>
                    <a:lnTo>
                      <a:pt x="133" y="226"/>
                    </a:lnTo>
                    <a:lnTo>
                      <a:pt x="109" y="233"/>
                    </a:lnTo>
                    <a:lnTo>
                      <a:pt x="84" y="239"/>
                    </a:lnTo>
                    <a:lnTo>
                      <a:pt x="61" y="241"/>
                    </a:lnTo>
                    <a:lnTo>
                      <a:pt x="63" y="239"/>
                    </a:lnTo>
                    <a:lnTo>
                      <a:pt x="71" y="235"/>
                    </a:lnTo>
                    <a:lnTo>
                      <a:pt x="78" y="230"/>
                    </a:lnTo>
                    <a:lnTo>
                      <a:pt x="92" y="224"/>
                    </a:lnTo>
                    <a:lnTo>
                      <a:pt x="107" y="213"/>
                    </a:lnTo>
                    <a:lnTo>
                      <a:pt x="124" y="203"/>
                    </a:lnTo>
                    <a:lnTo>
                      <a:pt x="141" y="188"/>
                    </a:lnTo>
                    <a:lnTo>
                      <a:pt x="162" y="175"/>
                    </a:lnTo>
                    <a:lnTo>
                      <a:pt x="181" y="157"/>
                    </a:lnTo>
                    <a:lnTo>
                      <a:pt x="202" y="140"/>
                    </a:lnTo>
                    <a:lnTo>
                      <a:pt x="221" y="121"/>
                    </a:lnTo>
                    <a:lnTo>
                      <a:pt x="240" y="102"/>
                    </a:lnTo>
                    <a:lnTo>
                      <a:pt x="257" y="80"/>
                    </a:lnTo>
                    <a:lnTo>
                      <a:pt x="272" y="59"/>
                    </a:lnTo>
                    <a:lnTo>
                      <a:pt x="285" y="36"/>
                    </a:lnTo>
                    <a:lnTo>
                      <a:pt x="297" y="11"/>
                    </a:lnTo>
                    <a:lnTo>
                      <a:pt x="293" y="13"/>
                    </a:lnTo>
                    <a:lnTo>
                      <a:pt x="289" y="17"/>
                    </a:lnTo>
                    <a:lnTo>
                      <a:pt x="282" y="24"/>
                    </a:lnTo>
                    <a:lnTo>
                      <a:pt x="272" y="36"/>
                    </a:lnTo>
                    <a:lnTo>
                      <a:pt x="259" y="47"/>
                    </a:lnTo>
                    <a:lnTo>
                      <a:pt x="246" y="61"/>
                    </a:lnTo>
                    <a:lnTo>
                      <a:pt x="228" y="76"/>
                    </a:lnTo>
                    <a:lnTo>
                      <a:pt x="211" y="91"/>
                    </a:lnTo>
                    <a:lnTo>
                      <a:pt x="192" y="104"/>
                    </a:lnTo>
                    <a:lnTo>
                      <a:pt x="173" y="118"/>
                    </a:lnTo>
                    <a:lnTo>
                      <a:pt x="151" y="131"/>
                    </a:lnTo>
                    <a:lnTo>
                      <a:pt x="130" y="144"/>
                    </a:lnTo>
                    <a:lnTo>
                      <a:pt x="109" y="154"/>
                    </a:lnTo>
                    <a:lnTo>
                      <a:pt x="86" y="163"/>
                    </a:lnTo>
                    <a:lnTo>
                      <a:pt x="65" y="167"/>
                    </a:lnTo>
                    <a:lnTo>
                      <a:pt x="46" y="171"/>
                    </a:lnTo>
                    <a:lnTo>
                      <a:pt x="46" y="169"/>
                    </a:lnTo>
                    <a:lnTo>
                      <a:pt x="50" y="167"/>
                    </a:lnTo>
                    <a:lnTo>
                      <a:pt x="56" y="163"/>
                    </a:lnTo>
                    <a:lnTo>
                      <a:pt x="63" y="156"/>
                    </a:lnTo>
                    <a:lnTo>
                      <a:pt x="73" y="148"/>
                    </a:lnTo>
                    <a:lnTo>
                      <a:pt x="84" y="142"/>
                    </a:lnTo>
                    <a:lnTo>
                      <a:pt x="94" y="131"/>
                    </a:lnTo>
                    <a:lnTo>
                      <a:pt x="109" y="121"/>
                    </a:lnTo>
                    <a:lnTo>
                      <a:pt x="120" y="108"/>
                    </a:lnTo>
                    <a:lnTo>
                      <a:pt x="133" y="97"/>
                    </a:lnTo>
                    <a:lnTo>
                      <a:pt x="145" y="81"/>
                    </a:lnTo>
                    <a:lnTo>
                      <a:pt x="158" y="68"/>
                    </a:lnTo>
                    <a:lnTo>
                      <a:pt x="166" y="51"/>
                    </a:lnTo>
                    <a:lnTo>
                      <a:pt x="177" y="36"/>
                    </a:lnTo>
                    <a:lnTo>
                      <a:pt x="185" y="17"/>
                    </a:lnTo>
                    <a:lnTo>
                      <a:pt x="194" y="0"/>
                    </a:lnTo>
                    <a:lnTo>
                      <a:pt x="190" y="0"/>
                    </a:lnTo>
                    <a:lnTo>
                      <a:pt x="189" y="5"/>
                    </a:lnTo>
                    <a:lnTo>
                      <a:pt x="185" y="9"/>
                    </a:lnTo>
                    <a:lnTo>
                      <a:pt x="179" y="17"/>
                    </a:lnTo>
                    <a:lnTo>
                      <a:pt x="170" y="26"/>
                    </a:lnTo>
                    <a:lnTo>
                      <a:pt x="160" y="36"/>
                    </a:lnTo>
                    <a:lnTo>
                      <a:pt x="151" y="47"/>
                    </a:lnTo>
                    <a:lnTo>
                      <a:pt x="141" y="59"/>
                    </a:lnTo>
                    <a:lnTo>
                      <a:pt x="128" y="68"/>
                    </a:lnTo>
                    <a:lnTo>
                      <a:pt x="114" y="81"/>
                    </a:lnTo>
                    <a:lnTo>
                      <a:pt x="101" y="91"/>
                    </a:lnTo>
                    <a:lnTo>
                      <a:pt x="88" y="102"/>
                    </a:lnTo>
                    <a:lnTo>
                      <a:pt x="73" y="110"/>
                    </a:lnTo>
                    <a:lnTo>
                      <a:pt x="57" y="118"/>
                    </a:lnTo>
                    <a:lnTo>
                      <a:pt x="42" y="123"/>
                    </a:lnTo>
                    <a:lnTo>
                      <a:pt x="29" y="129"/>
                    </a:lnTo>
                    <a:lnTo>
                      <a:pt x="2" y="142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6" name="Freeform 546"/>
              <p:cNvSpPr>
                <a:spLocks/>
              </p:cNvSpPr>
              <p:nvPr/>
            </p:nvSpPr>
            <p:spPr bwMode="auto">
              <a:xfrm rot="-9495803">
                <a:off x="3646" y="3916"/>
                <a:ext cx="70" cy="38"/>
              </a:xfrm>
              <a:custGeom>
                <a:avLst/>
                <a:gdLst>
                  <a:gd name="T0" fmla="*/ 0 w 551"/>
                  <a:gd name="T1" fmla="*/ 0 h 296"/>
                  <a:gd name="T2" fmla="*/ 0 w 551"/>
                  <a:gd name="T3" fmla="*/ 0 h 296"/>
                  <a:gd name="T4" fmla="*/ 0 w 551"/>
                  <a:gd name="T5" fmla="*/ 1 h 296"/>
                  <a:gd name="T6" fmla="*/ 0 w 551"/>
                  <a:gd name="T7" fmla="*/ 1 h 296"/>
                  <a:gd name="T8" fmla="*/ 0 w 551"/>
                  <a:gd name="T9" fmla="*/ 1 h 296"/>
                  <a:gd name="T10" fmla="*/ 0 w 551"/>
                  <a:gd name="T11" fmla="*/ 1 h 296"/>
                  <a:gd name="T12" fmla="*/ 0 w 551"/>
                  <a:gd name="T13" fmla="*/ 1 h 296"/>
                  <a:gd name="T14" fmla="*/ 0 w 551"/>
                  <a:gd name="T15" fmla="*/ 0 h 296"/>
                  <a:gd name="T16" fmla="*/ 0 w 551"/>
                  <a:gd name="T17" fmla="*/ 1 h 296"/>
                  <a:gd name="T18" fmla="*/ 0 w 551"/>
                  <a:gd name="T19" fmla="*/ 1 h 296"/>
                  <a:gd name="T20" fmla="*/ 0 w 551"/>
                  <a:gd name="T21" fmla="*/ 1 h 296"/>
                  <a:gd name="T22" fmla="*/ 0 w 551"/>
                  <a:gd name="T23" fmla="*/ 1 h 296"/>
                  <a:gd name="T24" fmla="*/ 0 w 551"/>
                  <a:gd name="T25" fmla="*/ 1 h 296"/>
                  <a:gd name="T26" fmla="*/ 0 w 551"/>
                  <a:gd name="T27" fmla="*/ 0 h 296"/>
                  <a:gd name="T28" fmla="*/ 0 w 551"/>
                  <a:gd name="T29" fmla="*/ 0 h 296"/>
                  <a:gd name="T30" fmla="*/ 0 w 551"/>
                  <a:gd name="T31" fmla="*/ 0 h 296"/>
                  <a:gd name="T32" fmla="*/ 0 w 551"/>
                  <a:gd name="T33" fmla="*/ 0 h 296"/>
                  <a:gd name="T34" fmla="*/ 1 w 551"/>
                  <a:gd name="T35" fmla="*/ 0 h 296"/>
                  <a:gd name="T36" fmla="*/ 0 w 551"/>
                  <a:gd name="T37" fmla="*/ 0 h 296"/>
                  <a:gd name="T38" fmla="*/ 0 w 551"/>
                  <a:gd name="T39" fmla="*/ 0 h 296"/>
                  <a:gd name="T40" fmla="*/ 0 w 551"/>
                  <a:gd name="T41" fmla="*/ 0 h 296"/>
                  <a:gd name="T42" fmla="*/ 1 w 551"/>
                  <a:gd name="T43" fmla="*/ 0 h 296"/>
                  <a:gd name="T44" fmla="*/ 1 w 551"/>
                  <a:gd name="T45" fmla="*/ 0 h 296"/>
                  <a:gd name="T46" fmla="*/ 1 w 551"/>
                  <a:gd name="T47" fmla="*/ 0 h 296"/>
                  <a:gd name="T48" fmla="*/ 1 w 551"/>
                  <a:gd name="T49" fmla="*/ 0 h 296"/>
                  <a:gd name="T50" fmla="*/ 1 w 551"/>
                  <a:gd name="T51" fmla="*/ 1 h 296"/>
                  <a:gd name="T52" fmla="*/ 1 w 551"/>
                  <a:gd name="T53" fmla="*/ 1 h 296"/>
                  <a:gd name="T54" fmla="*/ 1 w 551"/>
                  <a:gd name="T55" fmla="*/ 0 h 296"/>
                  <a:gd name="T56" fmla="*/ 1 w 551"/>
                  <a:gd name="T57" fmla="*/ 0 h 296"/>
                  <a:gd name="T58" fmla="*/ 1 w 551"/>
                  <a:gd name="T59" fmla="*/ 0 h 296"/>
                  <a:gd name="T60" fmla="*/ 1 w 551"/>
                  <a:gd name="T61" fmla="*/ 0 h 296"/>
                  <a:gd name="T62" fmla="*/ 1 w 551"/>
                  <a:gd name="T63" fmla="*/ 0 h 296"/>
                  <a:gd name="T64" fmla="*/ 1 w 551"/>
                  <a:gd name="T65" fmla="*/ 0 h 296"/>
                  <a:gd name="T66" fmla="*/ 1 w 551"/>
                  <a:gd name="T67" fmla="*/ 0 h 296"/>
                  <a:gd name="T68" fmla="*/ 1 w 551"/>
                  <a:gd name="T69" fmla="*/ 0 h 296"/>
                  <a:gd name="T70" fmla="*/ 0 w 551"/>
                  <a:gd name="T71" fmla="*/ 0 h 296"/>
                  <a:gd name="T72" fmla="*/ 0 w 551"/>
                  <a:gd name="T73" fmla="*/ 0 h 296"/>
                  <a:gd name="T74" fmla="*/ 0 w 551"/>
                  <a:gd name="T75" fmla="*/ 0 h 296"/>
                  <a:gd name="T76" fmla="*/ 0 w 551"/>
                  <a:gd name="T77" fmla="*/ 0 h 296"/>
                  <a:gd name="T78" fmla="*/ 0 w 551"/>
                  <a:gd name="T79" fmla="*/ 0 h 296"/>
                  <a:gd name="T80" fmla="*/ 0 w 551"/>
                  <a:gd name="T81" fmla="*/ 0 h 296"/>
                  <a:gd name="T82" fmla="*/ 0 w 551"/>
                  <a:gd name="T83" fmla="*/ 0 h 296"/>
                  <a:gd name="T84" fmla="*/ 0 w 551"/>
                  <a:gd name="T85" fmla="*/ 0 h 296"/>
                  <a:gd name="T86" fmla="*/ 0 w 551"/>
                  <a:gd name="T87" fmla="*/ 0 h 296"/>
                  <a:gd name="T88" fmla="*/ 0 w 551"/>
                  <a:gd name="T89" fmla="*/ 0 h 296"/>
                  <a:gd name="T90" fmla="*/ 0 w 551"/>
                  <a:gd name="T91" fmla="*/ 0 h 296"/>
                  <a:gd name="T92" fmla="*/ 0 w 551"/>
                  <a:gd name="T93" fmla="*/ 0 h 296"/>
                  <a:gd name="T94" fmla="*/ 0 w 551"/>
                  <a:gd name="T95" fmla="*/ 0 h 296"/>
                  <a:gd name="T96" fmla="*/ 0 w 551"/>
                  <a:gd name="T97" fmla="*/ 0 h 296"/>
                  <a:gd name="T98" fmla="*/ 0 w 551"/>
                  <a:gd name="T99" fmla="*/ 0 h 296"/>
                  <a:gd name="T100" fmla="*/ 0 w 551"/>
                  <a:gd name="T101" fmla="*/ 0 h 296"/>
                  <a:gd name="T102" fmla="*/ 0 w 551"/>
                  <a:gd name="T103" fmla="*/ 0 h 2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51"/>
                  <a:gd name="T157" fmla="*/ 0 h 296"/>
                  <a:gd name="T158" fmla="*/ 551 w 551"/>
                  <a:gd name="T159" fmla="*/ 296 h 29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51" h="296">
                    <a:moveTo>
                      <a:pt x="44" y="139"/>
                    </a:moveTo>
                    <a:lnTo>
                      <a:pt x="42" y="139"/>
                    </a:lnTo>
                    <a:lnTo>
                      <a:pt x="36" y="144"/>
                    </a:lnTo>
                    <a:lnTo>
                      <a:pt x="28" y="150"/>
                    </a:lnTo>
                    <a:lnTo>
                      <a:pt x="21" y="161"/>
                    </a:lnTo>
                    <a:lnTo>
                      <a:pt x="15" y="167"/>
                    </a:lnTo>
                    <a:lnTo>
                      <a:pt x="13" y="175"/>
                    </a:lnTo>
                    <a:lnTo>
                      <a:pt x="9" y="180"/>
                    </a:lnTo>
                    <a:lnTo>
                      <a:pt x="6" y="188"/>
                    </a:lnTo>
                    <a:lnTo>
                      <a:pt x="2" y="196"/>
                    </a:lnTo>
                    <a:lnTo>
                      <a:pt x="2" y="201"/>
                    </a:lnTo>
                    <a:lnTo>
                      <a:pt x="0" y="211"/>
                    </a:lnTo>
                    <a:lnTo>
                      <a:pt x="2" y="218"/>
                    </a:lnTo>
                    <a:lnTo>
                      <a:pt x="2" y="226"/>
                    </a:lnTo>
                    <a:lnTo>
                      <a:pt x="4" y="232"/>
                    </a:lnTo>
                    <a:lnTo>
                      <a:pt x="7" y="239"/>
                    </a:lnTo>
                    <a:lnTo>
                      <a:pt x="11" y="247"/>
                    </a:lnTo>
                    <a:lnTo>
                      <a:pt x="15" y="253"/>
                    </a:lnTo>
                    <a:lnTo>
                      <a:pt x="23" y="258"/>
                    </a:lnTo>
                    <a:lnTo>
                      <a:pt x="28" y="266"/>
                    </a:lnTo>
                    <a:lnTo>
                      <a:pt x="34" y="272"/>
                    </a:lnTo>
                    <a:lnTo>
                      <a:pt x="45" y="281"/>
                    </a:lnTo>
                    <a:lnTo>
                      <a:pt x="59" y="289"/>
                    </a:lnTo>
                    <a:lnTo>
                      <a:pt x="64" y="294"/>
                    </a:lnTo>
                    <a:lnTo>
                      <a:pt x="68" y="296"/>
                    </a:lnTo>
                    <a:lnTo>
                      <a:pt x="95" y="289"/>
                    </a:lnTo>
                    <a:lnTo>
                      <a:pt x="91" y="287"/>
                    </a:lnTo>
                    <a:lnTo>
                      <a:pt x="83" y="283"/>
                    </a:lnTo>
                    <a:lnTo>
                      <a:pt x="74" y="277"/>
                    </a:lnTo>
                    <a:lnTo>
                      <a:pt x="63" y="268"/>
                    </a:lnTo>
                    <a:lnTo>
                      <a:pt x="57" y="262"/>
                    </a:lnTo>
                    <a:lnTo>
                      <a:pt x="53" y="256"/>
                    </a:lnTo>
                    <a:lnTo>
                      <a:pt x="47" y="249"/>
                    </a:lnTo>
                    <a:lnTo>
                      <a:pt x="45" y="241"/>
                    </a:lnTo>
                    <a:lnTo>
                      <a:pt x="44" y="232"/>
                    </a:lnTo>
                    <a:lnTo>
                      <a:pt x="44" y="222"/>
                    </a:lnTo>
                    <a:lnTo>
                      <a:pt x="45" y="211"/>
                    </a:lnTo>
                    <a:lnTo>
                      <a:pt x="49" y="199"/>
                    </a:lnTo>
                    <a:lnTo>
                      <a:pt x="53" y="199"/>
                    </a:lnTo>
                    <a:lnTo>
                      <a:pt x="61" y="201"/>
                    </a:lnTo>
                    <a:lnTo>
                      <a:pt x="66" y="201"/>
                    </a:lnTo>
                    <a:lnTo>
                      <a:pt x="74" y="205"/>
                    </a:lnTo>
                    <a:lnTo>
                      <a:pt x="80" y="207"/>
                    </a:lnTo>
                    <a:lnTo>
                      <a:pt x="89" y="211"/>
                    </a:lnTo>
                    <a:lnTo>
                      <a:pt x="95" y="215"/>
                    </a:lnTo>
                    <a:lnTo>
                      <a:pt x="101" y="220"/>
                    </a:lnTo>
                    <a:lnTo>
                      <a:pt x="106" y="226"/>
                    </a:lnTo>
                    <a:lnTo>
                      <a:pt x="114" y="234"/>
                    </a:lnTo>
                    <a:lnTo>
                      <a:pt x="116" y="241"/>
                    </a:lnTo>
                    <a:lnTo>
                      <a:pt x="120" y="253"/>
                    </a:lnTo>
                    <a:lnTo>
                      <a:pt x="122" y="264"/>
                    </a:lnTo>
                    <a:lnTo>
                      <a:pt x="122" y="277"/>
                    </a:lnTo>
                    <a:lnTo>
                      <a:pt x="125" y="277"/>
                    </a:lnTo>
                    <a:lnTo>
                      <a:pt x="131" y="274"/>
                    </a:lnTo>
                    <a:lnTo>
                      <a:pt x="137" y="274"/>
                    </a:lnTo>
                    <a:lnTo>
                      <a:pt x="142" y="270"/>
                    </a:lnTo>
                    <a:lnTo>
                      <a:pt x="150" y="266"/>
                    </a:lnTo>
                    <a:lnTo>
                      <a:pt x="156" y="262"/>
                    </a:lnTo>
                    <a:lnTo>
                      <a:pt x="163" y="256"/>
                    </a:lnTo>
                    <a:lnTo>
                      <a:pt x="158" y="255"/>
                    </a:lnTo>
                    <a:lnTo>
                      <a:pt x="150" y="251"/>
                    </a:lnTo>
                    <a:lnTo>
                      <a:pt x="142" y="245"/>
                    </a:lnTo>
                    <a:lnTo>
                      <a:pt x="137" y="241"/>
                    </a:lnTo>
                    <a:lnTo>
                      <a:pt x="131" y="236"/>
                    </a:lnTo>
                    <a:lnTo>
                      <a:pt x="125" y="230"/>
                    </a:lnTo>
                    <a:lnTo>
                      <a:pt x="118" y="222"/>
                    </a:lnTo>
                    <a:lnTo>
                      <a:pt x="112" y="213"/>
                    </a:lnTo>
                    <a:lnTo>
                      <a:pt x="106" y="203"/>
                    </a:lnTo>
                    <a:lnTo>
                      <a:pt x="104" y="194"/>
                    </a:lnTo>
                    <a:lnTo>
                      <a:pt x="101" y="182"/>
                    </a:lnTo>
                    <a:lnTo>
                      <a:pt x="101" y="169"/>
                    </a:lnTo>
                    <a:lnTo>
                      <a:pt x="101" y="154"/>
                    </a:lnTo>
                    <a:lnTo>
                      <a:pt x="104" y="140"/>
                    </a:lnTo>
                    <a:lnTo>
                      <a:pt x="106" y="140"/>
                    </a:lnTo>
                    <a:lnTo>
                      <a:pt x="116" y="140"/>
                    </a:lnTo>
                    <a:lnTo>
                      <a:pt x="120" y="142"/>
                    </a:lnTo>
                    <a:lnTo>
                      <a:pt x="127" y="146"/>
                    </a:lnTo>
                    <a:lnTo>
                      <a:pt x="135" y="148"/>
                    </a:lnTo>
                    <a:lnTo>
                      <a:pt x="142" y="154"/>
                    </a:lnTo>
                    <a:lnTo>
                      <a:pt x="150" y="158"/>
                    </a:lnTo>
                    <a:lnTo>
                      <a:pt x="158" y="165"/>
                    </a:lnTo>
                    <a:lnTo>
                      <a:pt x="165" y="171"/>
                    </a:lnTo>
                    <a:lnTo>
                      <a:pt x="173" y="182"/>
                    </a:lnTo>
                    <a:lnTo>
                      <a:pt x="179" y="192"/>
                    </a:lnTo>
                    <a:lnTo>
                      <a:pt x="184" y="205"/>
                    </a:lnTo>
                    <a:lnTo>
                      <a:pt x="188" y="218"/>
                    </a:lnTo>
                    <a:lnTo>
                      <a:pt x="192" y="234"/>
                    </a:lnTo>
                    <a:lnTo>
                      <a:pt x="220" y="205"/>
                    </a:lnTo>
                    <a:lnTo>
                      <a:pt x="218" y="203"/>
                    </a:lnTo>
                    <a:lnTo>
                      <a:pt x="211" y="199"/>
                    </a:lnTo>
                    <a:lnTo>
                      <a:pt x="201" y="194"/>
                    </a:lnTo>
                    <a:lnTo>
                      <a:pt x="192" y="184"/>
                    </a:lnTo>
                    <a:lnTo>
                      <a:pt x="186" y="177"/>
                    </a:lnTo>
                    <a:lnTo>
                      <a:pt x="182" y="171"/>
                    </a:lnTo>
                    <a:lnTo>
                      <a:pt x="177" y="161"/>
                    </a:lnTo>
                    <a:lnTo>
                      <a:pt x="175" y="154"/>
                    </a:lnTo>
                    <a:lnTo>
                      <a:pt x="171" y="140"/>
                    </a:lnTo>
                    <a:lnTo>
                      <a:pt x="171" y="131"/>
                    </a:lnTo>
                    <a:lnTo>
                      <a:pt x="171" y="118"/>
                    </a:lnTo>
                    <a:lnTo>
                      <a:pt x="173" y="104"/>
                    </a:lnTo>
                    <a:lnTo>
                      <a:pt x="177" y="104"/>
                    </a:lnTo>
                    <a:lnTo>
                      <a:pt x="182" y="104"/>
                    </a:lnTo>
                    <a:lnTo>
                      <a:pt x="188" y="104"/>
                    </a:lnTo>
                    <a:lnTo>
                      <a:pt x="194" y="108"/>
                    </a:lnTo>
                    <a:lnTo>
                      <a:pt x="199" y="110"/>
                    </a:lnTo>
                    <a:lnTo>
                      <a:pt x="207" y="114"/>
                    </a:lnTo>
                    <a:lnTo>
                      <a:pt x="213" y="116"/>
                    </a:lnTo>
                    <a:lnTo>
                      <a:pt x="218" y="121"/>
                    </a:lnTo>
                    <a:lnTo>
                      <a:pt x="224" y="125"/>
                    </a:lnTo>
                    <a:lnTo>
                      <a:pt x="232" y="135"/>
                    </a:lnTo>
                    <a:lnTo>
                      <a:pt x="236" y="140"/>
                    </a:lnTo>
                    <a:lnTo>
                      <a:pt x="239" y="150"/>
                    </a:lnTo>
                    <a:lnTo>
                      <a:pt x="243" y="161"/>
                    </a:lnTo>
                    <a:lnTo>
                      <a:pt x="245" y="175"/>
                    </a:lnTo>
                    <a:lnTo>
                      <a:pt x="281" y="125"/>
                    </a:lnTo>
                    <a:lnTo>
                      <a:pt x="287" y="125"/>
                    </a:lnTo>
                    <a:lnTo>
                      <a:pt x="294" y="125"/>
                    </a:lnTo>
                    <a:lnTo>
                      <a:pt x="304" y="129"/>
                    </a:lnTo>
                    <a:lnTo>
                      <a:pt x="315" y="129"/>
                    </a:lnTo>
                    <a:lnTo>
                      <a:pt x="331" y="135"/>
                    </a:lnTo>
                    <a:lnTo>
                      <a:pt x="346" y="139"/>
                    </a:lnTo>
                    <a:lnTo>
                      <a:pt x="363" y="146"/>
                    </a:lnTo>
                    <a:lnTo>
                      <a:pt x="380" y="154"/>
                    </a:lnTo>
                    <a:lnTo>
                      <a:pt x="399" y="165"/>
                    </a:lnTo>
                    <a:lnTo>
                      <a:pt x="416" y="177"/>
                    </a:lnTo>
                    <a:lnTo>
                      <a:pt x="435" y="192"/>
                    </a:lnTo>
                    <a:lnTo>
                      <a:pt x="450" y="209"/>
                    </a:lnTo>
                    <a:lnTo>
                      <a:pt x="469" y="230"/>
                    </a:lnTo>
                    <a:lnTo>
                      <a:pt x="485" y="253"/>
                    </a:lnTo>
                    <a:lnTo>
                      <a:pt x="500" y="277"/>
                    </a:lnTo>
                    <a:lnTo>
                      <a:pt x="498" y="274"/>
                    </a:lnTo>
                    <a:lnTo>
                      <a:pt x="496" y="268"/>
                    </a:lnTo>
                    <a:lnTo>
                      <a:pt x="492" y="258"/>
                    </a:lnTo>
                    <a:lnTo>
                      <a:pt x="490" y="247"/>
                    </a:lnTo>
                    <a:lnTo>
                      <a:pt x="483" y="232"/>
                    </a:lnTo>
                    <a:lnTo>
                      <a:pt x="475" y="215"/>
                    </a:lnTo>
                    <a:lnTo>
                      <a:pt x="464" y="197"/>
                    </a:lnTo>
                    <a:lnTo>
                      <a:pt x="454" y="180"/>
                    </a:lnTo>
                    <a:lnTo>
                      <a:pt x="437" y="161"/>
                    </a:lnTo>
                    <a:lnTo>
                      <a:pt x="420" y="144"/>
                    </a:lnTo>
                    <a:lnTo>
                      <a:pt x="399" y="127"/>
                    </a:lnTo>
                    <a:lnTo>
                      <a:pt x="374" y="114"/>
                    </a:lnTo>
                    <a:lnTo>
                      <a:pt x="346" y="101"/>
                    </a:lnTo>
                    <a:lnTo>
                      <a:pt x="315" y="91"/>
                    </a:lnTo>
                    <a:lnTo>
                      <a:pt x="279" y="85"/>
                    </a:lnTo>
                    <a:lnTo>
                      <a:pt x="241" y="83"/>
                    </a:lnTo>
                    <a:lnTo>
                      <a:pt x="243" y="83"/>
                    </a:lnTo>
                    <a:lnTo>
                      <a:pt x="249" y="80"/>
                    </a:lnTo>
                    <a:lnTo>
                      <a:pt x="260" y="78"/>
                    </a:lnTo>
                    <a:lnTo>
                      <a:pt x="275" y="78"/>
                    </a:lnTo>
                    <a:lnTo>
                      <a:pt x="293" y="74"/>
                    </a:lnTo>
                    <a:lnTo>
                      <a:pt x="313" y="74"/>
                    </a:lnTo>
                    <a:lnTo>
                      <a:pt x="336" y="74"/>
                    </a:lnTo>
                    <a:lnTo>
                      <a:pt x="361" y="78"/>
                    </a:lnTo>
                    <a:lnTo>
                      <a:pt x="384" y="82"/>
                    </a:lnTo>
                    <a:lnTo>
                      <a:pt x="410" y="89"/>
                    </a:lnTo>
                    <a:lnTo>
                      <a:pt x="435" y="99"/>
                    </a:lnTo>
                    <a:lnTo>
                      <a:pt x="462" y="114"/>
                    </a:lnTo>
                    <a:lnTo>
                      <a:pt x="485" y="131"/>
                    </a:lnTo>
                    <a:lnTo>
                      <a:pt x="507" y="154"/>
                    </a:lnTo>
                    <a:lnTo>
                      <a:pt x="528" y="182"/>
                    </a:lnTo>
                    <a:lnTo>
                      <a:pt x="551" y="217"/>
                    </a:lnTo>
                    <a:lnTo>
                      <a:pt x="549" y="213"/>
                    </a:lnTo>
                    <a:lnTo>
                      <a:pt x="547" y="203"/>
                    </a:lnTo>
                    <a:lnTo>
                      <a:pt x="543" y="190"/>
                    </a:lnTo>
                    <a:lnTo>
                      <a:pt x="542" y="175"/>
                    </a:lnTo>
                    <a:lnTo>
                      <a:pt x="534" y="154"/>
                    </a:lnTo>
                    <a:lnTo>
                      <a:pt x="524" y="135"/>
                    </a:lnTo>
                    <a:lnTo>
                      <a:pt x="511" y="114"/>
                    </a:lnTo>
                    <a:lnTo>
                      <a:pt x="496" y="93"/>
                    </a:lnTo>
                    <a:lnTo>
                      <a:pt x="473" y="72"/>
                    </a:lnTo>
                    <a:lnTo>
                      <a:pt x="448" y="57"/>
                    </a:lnTo>
                    <a:lnTo>
                      <a:pt x="416" y="44"/>
                    </a:lnTo>
                    <a:lnTo>
                      <a:pt x="380" y="34"/>
                    </a:lnTo>
                    <a:lnTo>
                      <a:pt x="336" y="28"/>
                    </a:lnTo>
                    <a:lnTo>
                      <a:pt x="287" y="32"/>
                    </a:lnTo>
                    <a:lnTo>
                      <a:pt x="230" y="42"/>
                    </a:lnTo>
                    <a:lnTo>
                      <a:pt x="167" y="59"/>
                    </a:lnTo>
                    <a:lnTo>
                      <a:pt x="167" y="57"/>
                    </a:lnTo>
                    <a:lnTo>
                      <a:pt x="165" y="49"/>
                    </a:lnTo>
                    <a:lnTo>
                      <a:pt x="161" y="40"/>
                    </a:lnTo>
                    <a:lnTo>
                      <a:pt x="156" y="30"/>
                    </a:lnTo>
                    <a:lnTo>
                      <a:pt x="146" y="19"/>
                    </a:lnTo>
                    <a:lnTo>
                      <a:pt x="137" y="9"/>
                    </a:lnTo>
                    <a:lnTo>
                      <a:pt x="127" y="6"/>
                    </a:lnTo>
                    <a:lnTo>
                      <a:pt x="122" y="2"/>
                    </a:lnTo>
                    <a:lnTo>
                      <a:pt x="112" y="0"/>
                    </a:lnTo>
                    <a:lnTo>
                      <a:pt x="104" y="0"/>
                    </a:lnTo>
                    <a:lnTo>
                      <a:pt x="104" y="2"/>
                    </a:lnTo>
                    <a:lnTo>
                      <a:pt x="110" y="6"/>
                    </a:lnTo>
                    <a:lnTo>
                      <a:pt x="116" y="13"/>
                    </a:lnTo>
                    <a:lnTo>
                      <a:pt x="123" y="25"/>
                    </a:lnTo>
                    <a:lnTo>
                      <a:pt x="125" y="30"/>
                    </a:lnTo>
                    <a:lnTo>
                      <a:pt x="129" y="38"/>
                    </a:lnTo>
                    <a:lnTo>
                      <a:pt x="133" y="47"/>
                    </a:lnTo>
                    <a:lnTo>
                      <a:pt x="137" y="57"/>
                    </a:lnTo>
                    <a:lnTo>
                      <a:pt x="137" y="68"/>
                    </a:lnTo>
                    <a:lnTo>
                      <a:pt x="139" y="80"/>
                    </a:lnTo>
                    <a:lnTo>
                      <a:pt x="139" y="91"/>
                    </a:lnTo>
                    <a:lnTo>
                      <a:pt x="139" y="104"/>
                    </a:lnTo>
                    <a:lnTo>
                      <a:pt x="137" y="101"/>
                    </a:lnTo>
                    <a:lnTo>
                      <a:pt x="135" y="93"/>
                    </a:lnTo>
                    <a:lnTo>
                      <a:pt x="133" y="85"/>
                    </a:lnTo>
                    <a:lnTo>
                      <a:pt x="131" y="80"/>
                    </a:lnTo>
                    <a:lnTo>
                      <a:pt x="127" y="74"/>
                    </a:lnTo>
                    <a:lnTo>
                      <a:pt x="123" y="68"/>
                    </a:lnTo>
                    <a:lnTo>
                      <a:pt x="118" y="59"/>
                    </a:lnTo>
                    <a:lnTo>
                      <a:pt x="112" y="53"/>
                    </a:lnTo>
                    <a:lnTo>
                      <a:pt x="106" y="45"/>
                    </a:lnTo>
                    <a:lnTo>
                      <a:pt x="101" y="40"/>
                    </a:lnTo>
                    <a:lnTo>
                      <a:pt x="93" y="32"/>
                    </a:lnTo>
                    <a:lnTo>
                      <a:pt x="85" y="28"/>
                    </a:lnTo>
                    <a:lnTo>
                      <a:pt x="76" y="26"/>
                    </a:lnTo>
                    <a:lnTo>
                      <a:pt x="66" y="25"/>
                    </a:lnTo>
                    <a:lnTo>
                      <a:pt x="68" y="26"/>
                    </a:lnTo>
                    <a:lnTo>
                      <a:pt x="72" y="30"/>
                    </a:lnTo>
                    <a:lnTo>
                      <a:pt x="80" y="38"/>
                    </a:lnTo>
                    <a:lnTo>
                      <a:pt x="89" y="49"/>
                    </a:lnTo>
                    <a:lnTo>
                      <a:pt x="91" y="53"/>
                    </a:lnTo>
                    <a:lnTo>
                      <a:pt x="95" y="61"/>
                    </a:lnTo>
                    <a:lnTo>
                      <a:pt x="99" y="68"/>
                    </a:lnTo>
                    <a:lnTo>
                      <a:pt x="102" y="78"/>
                    </a:lnTo>
                    <a:lnTo>
                      <a:pt x="104" y="85"/>
                    </a:lnTo>
                    <a:lnTo>
                      <a:pt x="106" y="95"/>
                    </a:lnTo>
                    <a:lnTo>
                      <a:pt x="106" y="104"/>
                    </a:lnTo>
                    <a:lnTo>
                      <a:pt x="108" y="116"/>
                    </a:lnTo>
                    <a:lnTo>
                      <a:pt x="106" y="114"/>
                    </a:lnTo>
                    <a:lnTo>
                      <a:pt x="104" y="108"/>
                    </a:lnTo>
                    <a:lnTo>
                      <a:pt x="101" y="101"/>
                    </a:lnTo>
                    <a:lnTo>
                      <a:pt x="95" y="91"/>
                    </a:lnTo>
                    <a:lnTo>
                      <a:pt x="87" y="80"/>
                    </a:lnTo>
                    <a:lnTo>
                      <a:pt x="76" y="68"/>
                    </a:lnTo>
                    <a:lnTo>
                      <a:pt x="70" y="63"/>
                    </a:lnTo>
                    <a:lnTo>
                      <a:pt x="64" y="59"/>
                    </a:lnTo>
                    <a:lnTo>
                      <a:pt x="59" y="55"/>
                    </a:lnTo>
                    <a:lnTo>
                      <a:pt x="53" y="51"/>
                    </a:lnTo>
                    <a:lnTo>
                      <a:pt x="55" y="57"/>
                    </a:lnTo>
                    <a:lnTo>
                      <a:pt x="59" y="63"/>
                    </a:lnTo>
                    <a:lnTo>
                      <a:pt x="64" y="72"/>
                    </a:lnTo>
                    <a:lnTo>
                      <a:pt x="66" y="74"/>
                    </a:lnTo>
                    <a:lnTo>
                      <a:pt x="68" y="80"/>
                    </a:lnTo>
                    <a:lnTo>
                      <a:pt x="70" y="87"/>
                    </a:lnTo>
                    <a:lnTo>
                      <a:pt x="74" y="95"/>
                    </a:lnTo>
                    <a:lnTo>
                      <a:pt x="74" y="101"/>
                    </a:lnTo>
                    <a:lnTo>
                      <a:pt x="76" y="108"/>
                    </a:lnTo>
                    <a:lnTo>
                      <a:pt x="76" y="116"/>
                    </a:lnTo>
                    <a:lnTo>
                      <a:pt x="76" y="125"/>
                    </a:lnTo>
                    <a:lnTo>
                      <a:pt x="74" y="120"/>
                    </a:lnTo>
                    <a:lnTo>
                      <a:pt x="68" y="110"/>
                    </a:lnTo>
                    <a:lnTo>
                      <a:pt x="64" y="104"/>
                    </a:lnTo>
                    <a:lnTo>
                      <a:pt x="59" y="99"/>
                    </a:lnTo>
                    <a:lnTo>
                      <a:pt x="49" y="95"/>
                    </a:lnTo>
                    <a:lnTo>
                      <a:pt x="42" y="93"/>
                    </a:lnTo>
                    <a:lnTo>
                      <a:pt x="44" y="95"/>
                    </a:lnTo>
                    <a:lnTo>
                      <a:pt x="45" y="104"/>
                    </a:lnTo>
                    <a:lnTo>
                      <a:pt x="47" y="108"/>
                    </a:lnTo>
                    <a:lnTo>
                      <a:pt x="49" y="116"/>
                    </a:lnTo>
                    <a:lnTo>
                      <a:pt x="51" y="123"/>
                    </a:lnTo>
                    <a:lnTo>
                      <a:pt x="53" y="133"/>
                    </a:lnTo>
                    <a:lnTo>
                      <a:pt x="44" y="139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7" name="Freeform 545"/>
              <p:cNvSpPr>
                <a:spLocks/>
              </p:cNvSpPr>
              <p:nvPr/>
            </p:nvSpPr>
            <p:spPr bwMode="auto">
              <a:xfrm rot="-9495803">
                <a:off x="3607" y="3857"/>
                <a:ext cx="70" cy="85"/>
              </a:xfrm>
              <a:custGeom>
                <a:avLst/>
                <a:gdLst>
                  <a:gd name="T0" fmla="*/ 0 w 546"/>
                  <a:gd name="T1" fmla="*/ 1 h 662"/>
                  <a:gd name="T2" fmla="*/ 0 w 546"/>
                  <a:gd name="T3" fmla="*/ 1 h 662"/>
                  <a:gd name="T4" fmla="*/ 0 w 546"/>
                  <a:gd name="T5" fmla="*/ 1 h 662"/>
                  <a:gd name="T6" fmla="*/ 0 w 546"/>
                  <a:gd name="T7" fmla="*/ 1 h 662"/>
                  <a:gd name="T8" fmla="*/ 0 w 546"/>
                  <a:gd name="T9" fmla="*/ 1 h 662"/>
                  <a:gd name="T10" fmla="*/ 1 w 546"/>
                  <a:gd name="T11" fmla="*/ 1 h 662"/>
                  <a:gd name="T12" fmla="*/ 1 w 546"/>
                  <a:gd name="T13" fmla="*/ 1 h 662"/>
                  <a:gd name="T14" fmla="*/ 1 w 546"/>
                  <a:gd name="T15" fmla="*/ 1 h 662"/>
                  <a:gd name="T16" fmla="*/ 1 w 546"/>
                  <a:gd name="T17" fmla="*/ 1 h 662"/>
                  <a:gd name="T18" fmla="*/ 1 w 546"/>
                  <a:gd name="T19" fmla="*/ 1 h 662"/>
                  <a:gd name="T20" fmla="*/ 1 w 546"/>
                  <a:gd name="T21" fmla="*/ 1 h 662"/>
                  <a:gd name="T22" fmla="*/ 1 w 546"/>
                  <a:gd name="T23" fmla="*/ 0 h 662"/>
                  <a:gd name="T24" fmla="*/ 1 w 546"/>
                  <a:gd name="T25" fmla="*/ 0 h 662"/>
                  <a:gd name="T26" fmla="*/ 1 w 546"/>
                  <a:gd name="T27" fmla="*/ 0 h 662"/>
                  <a:gd name="T28" fmla="*/ 1 w 546"/>
                  <a:gd name="T29" fmla="*/ 0 h 662"/>
                  <a:gd name="T30" fmla="*/ 1 w 546"/>
                  <a:gd name="T31" fmla="*/ 0 h 662"/>
                  <a:gd name="T32" fmla="*/ 1 w 546"/>
                  <a:gd name="T33" fmla="*/ 0 h 662"/>
                  <a:gd name="T34" fmla="*/ 0 w 546"/>
                  <a:gd name="T35" fmla="*/ 1 h 662"/>
                  <a:gd name="T36" fmla="*/ 0 w 546"/>
                  <a:gd name="T37" fmla="*/ 1 h 662"/>
                  <a:gd name="T38" fmla="*/ 1 w 546"/>
                  <a:gd name="T39" fmla="*/ 1 h 662"/>
                  <a:gd name="T40" fmla="*/ 1 w 546"/>
                  <a:gd name="T41" fmla="*/ 0 h 662"/>
                  <a:gd name="T42" fmla="*/ 1 w 546"/>
                  <a:gd name="T43" fmla="*/ 0 h 662"/>
                  <a:gd name="T44" fmla="*/ 1 w 546"/>
                  <a:gd name="T45" fmla="*/ 0 h 662"/>
                  <a:gd name="T46" fmla="*/ 1 w 546"/>
                  <a:gd name="T47" fmla="*/ 0 h 662"/>
                  <a:gd name="T48" fmla="*/ 1 w 546"/>
                  <a:gd name="T49" fmla="*/ 0 h 662"/>
                  <a:gd name="T50" fmla="*/ 1 w 546"/>
                  <a:gd name="T51" fmla="*/ 0 h 662"/>
                  <a:gd name="T52" fmla="*/ 1 w 546"/>
                  <a:gd name="T53" fmla="*/ 0 h 662"/>
                  <a:gd name="T54" fmla="*/ 1 w 546"/>
                  <a:gd name="T55" fmla="*/ 0 h 662"/>
                  <a:gd name="T56" fmla="*/ 1 w 546"/>
                  <a:gd name="T57" fmla="*/ 0 h 662"/>
                  <a:gd name="T58" fmla="*/ 1 w 546"/>
                  <a:gd name="T59" fmla="*/ 1 h 662"/>
                  <a:gd name="T60" fmla="*/ 1 w 546"/>
                  <a:gd name="T61" fmla="*/ 1 h 662"/>
                  <a:gd name="T62" fmla="*/ 1 w 546"/>
                  <a:gd name="T63" fmla="*/ 1 h 662"/>
                  <a:gd name="T64" fmla="*/ 1 w 546"/>
                  <a:gd name="T65" fmla="*/ 1 h 662"/>
                  <a:gd name="T66" fmla="*/ 1 w 546"/>
                  <a:gd name="T67" fmla="*/ 1 h 662"/>
                  <a:gd name="T68" fmla="*/ 1 w 546"/>
                  <a:gd name="T69" fmla="*/ 1 h 662"/>
                  <a:gd name="T70" fmla="*/ 1 w 546"/>
                  <a:gd name="T71" fmla="*/ 1 h 662"/>
                  <a:gd name="T72" fmla="*/ 1 w 546"/>
                  <a:gd name="T73" fmla="*/ 1 h 662"/>
                  <a:gd name="T74" fmla="*/ 1 w 546"/>
                  <a:gd name="T75" fmla="*/ 1 h 662"/>
                  <a:gd name="T76" fmla="*/ 1 w 546"/>
                  <a:gd name="T77" fmla="*/ 1 h 662"/>
                  <a:gd name="T78" fmla="*/ 1 w 546"/>
                  <a:gd name="T79" fmla="*/ 1 h 662"/>
                  <a:gd name="T80" fmla="*/ 1 w 546"/>
                  <a:gd name="T81" fmla="*/ 1 h 662"/>
                  <a:gd name="T82" fmla="*/ 1 w 546"/>
                  <a:gd name="T83" fmla="*/ 1 h 662"/>
                  <a:gd name="T84" fmla="*/ 1 w 546"/>
                  <a:gd name="T85" fmla="*/ 1 h 662"/>
                  <a:gd name="T86" fmla="*/ 1 w 546"/>
                  <a:gd name="T87" fmla="*/ 1 h 662"/>
                  <a:gd name="T88" fmla="*/ 0 w 546"/>
                  <a:gd name="T89" fmla="*/ 1 h 662"/>
                  <a:gd name="T90" fmla="*/ 0 w 546"/>
                  <a:gd name="T91" fmla="*/ 1 h 662"/>
                  <a:gd name="T92" fmla="*/ 0 w 546"/>
                  <a:gd name="T93" fmla="*/ 1 h 662"/>
                  <a:gd name="T94" fmla="*/ 0 w 546"/>
                  <a:gd name="T95" fmla="*/ 1 h 662"/>
                  <a:gd name="T96" fmla="*/ 0 w 546"/>
                  <a:gd name="T97" fmla="*/ 1 h 662"/>
                  <a:gd name="T98" fmla="*/ 0 w 546"/>
                  <a:gd name="T99" fmla="*/ 1 h 662"/>
                  <a:gd name="T100" fmla="*/ 0 w 546"/>
                  <a:gd name="T101" fmla="*/ 1 h 662"/>
                  <a:gd name="T102" fmla="*/ 0 w 546"/>
                  <a:gd name="T103" fmla="*/ 1 h 662"/>
                  <a:gd name="T104" fmla="*/ 0 w 546"/>
                  <a:gd name="T105" fmla="*/ 1 h 662"/>
                  <a:gd name="T106" fmla="*/ 0 w 546"/>
                  <a:gd name="T107" fmla="*/ 1 h 662"/>
                  <a:gd name="T108" fmla="*/ 0 w 546"/>
                  <a:gd name="T109" fmla="*/ 1 h 662"/>
                  <a:gd name="T110" fmla="*/ 0 w 546"/>
                  <a:gd name="T111" fmla="*/ 1 h 662"/>
                  <a:gd name="T112" fmla="*/ 0 w 546"/>
                  <a:gd name="T113" fmla="*/ 1 h 662"/>
                  <a:gd name="T114" fmla="*/ 0 w 546"/>
                  <a:gd name="T115" fmla="*/ 1 h 6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46"/>
                  <a:gd name="T175" fmla="*/ 0 h 662"/>
                  <a:gd name="T176" fmla="*/ 546 w 546"/>
                  <a:gd name="T177" fmla="*/ 662 h 6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46" h="662">
                    <a:moveTo>
                      <a:pt x="0" y="618"/>
                    </a:moveTo>
                    <a:lnTo>
                      <a:pt x="0" y="620"/>
                    </a:lnTo>
                    <a:lnTo>
                      <a:pt x="4" y="624"/>
                    </a:lnTo>
                    <a:lnTo>
                      <a:pt x="8" y="629"/>
                    </a:lnTo>
                    <a:lnTo>
                      <a:pt x="16" y="639"/>
                    </a:lnTo>
                    <a:lnTo>
                      <a:pt x="19" y="641"/>
                    </a:lnTo>
                    <a:lnTo>
                      <a:pt x="23" y="645"/>
                    </a:lnTo>
                    <a:lnTo>
                      <a:pt x="29" y="648"/>
                    </a:lnTo>
                    <a:lnTo>
                      <a:pt x="37" y="652"/>
                    </a:lnTo>
                    <a:lnTo>
                      <a:pt x="42" y="654"/>
                    </a:lnTo>
                    <a:lnTo>
                      <a:pt x="50" y="658"/>
                    </a:lnTo>
                    <a:lnTo>
                      <a:pt x="57" y="660"/>
                    </a:lnTo>
                    <a:lnTo>
                      <a:pt x="69" y="662"/>
                    </a:lnTo>
                    <a:lnTo>
                      <a:pt x="76" y="662"/>
                    </a:lnTo>
                    <a:lnTo>
                      <a:pt x="88" y="662"/>
                    </a:lnTo>
                    <a:lnTo>
                      <a:pt x="97" y="660"/>
                    </a:lnTo>
                    <a:lnTo>
                      <a:pt x="111" y="660"/>
                    </a:lnTo>
                    <a:lnTo>
                      <a:pt x="122" y="656"/>
                    </a:lnTo>
                    <a:lnTo>
                      <a:pt x="135" y="652"/>
                    </a:lnTo>
                    <a:lnTo>
                      <a:pt x="147" y="646"/>
                    </a:lnTo>
                    <a:lnTo>
                      <a:pt x="160" y="641"/>
                    </a:lnTo>
                    <a:lnTo>
                      <a:pt x="171" y="633"/>
                    </a:lnTo>
                    <a:lnTo>
                      <a:pt x="183" y="624"/>
                    </a:lnTo>
                    <a:lnTo>
                      <a:pt x="192" y="612"/>
                    </a:lnTo>
                    <a:lnTo>
                      <a:pt x="204" y="601"/>
                    </a:lnTo>
                    <a:lnTo>
                      <a:pt x="211" y="586"/>
                    </a:lnTo>
                    <a:lnTo>
                      <a:pt x="219" y="569"/>
                    </a:lnTo>
                    <a:lnTo>
                      <a:pt x="227" y="551"/>
                    </a:lnTo>
                    <a:lnTo>
                      <a:pt x="232" y="532"/>
                    </a:lnTo>
                    <a:lnTo>
                      <a:pt x="236" y="532"/>
                    </a:lnTo>
                    <a:lnTo>
                      <a:pt x="242" y="534"/>
                    </a:lnTo>
                    <a:lnTo>
                      <a:pt x="251" y="538"/>
                    </a:lnTo>
                    <a:lnTo>
                      <a:pt x="261" y="540"/>
                    </a:lnTo>
                    <a:lnTo>
                      <a:pt x="274" y="542"/>
                    </a:lnTo>
                    <a:lnTo>
                      <a:pt x="287" y="544"/>
                    </a:lnTo>
                    <a:lnTo>
                      <a:pt x="305" y="546"/>
                    </a:lnTo>
                    <a:lnTo>
                      <a:pt x="320" y="544"/>
                    </a:lnTo>
                    <a:lnTo>
                      <a:pt x="337" y="544"/>
                    </a:lnTo>
                    <a:lnTo>
                      <a:pt x="354" y="542"/>
                    </a:lnTo>
                    <a:lnTo>
                      <a:pt x="373" y="540"/>
                    </a:lnTo>
                    <a:lnTo>
                      <a:pt x="392" y="534"/>
                    </a:lnTo>
                    <a:lnTo>
                      <a:pt x="411" y="527"/>
                    </a:lnTo>
                    <a:lnTo>
                      <a:pt x="430" y="517"/>
                    </a:lnTo>
                    <a:lnTo>
                      <a:pt x="449" y="504"/>
                    </a:lnTo>
                    <a:lnTo>
                      <a:pt x="466" y="489"/>
                    </a:lnTo>
                    <a:lnTo>
                      <a:pt x="483" y="472"/>
                    </a:lnTo>
                    <a:lnTo>
                      <a:pt x="495" y="453"/>
                    </a:lnTo>
                    <a:lnTo>
                      <a:pt x="508" y="435"/>
                    </a:lnTo>
                    <a:lnTo>
                      <a:pt x="517" y="415"/>
                    </a:lnTo>
                    <a:lnTo>
                      <a:pt x="525" y="396"/>
                    </a:lnTo>
                    <a:lnTo>
                      <a:pt x="533" y="375"/>
                    </a:lnTo>
                    <a:lnTo>
                      <a:pt x="540" y="354"/>
                    </a:lnTo>
                    <a:lnTo>
                      <a:pt x="542" y="329"/>
                    </a:lnTo>
                    <a:lnTo>
                      <a:pt x="546" y="308"/>
                    </a:lnTo>
                    <a:lnTo>
                      <a:pt x="546" y="285"/>
                    </a:lnTo>
                    <a:lnTo>
                      <a:pt x="546" y="264"/>
                    </a:lnTo>
                    <a:lnTo>
                      <a:pt x="546" y="242"/>
                    </a:lnTo>
                    <a:lnTo>
                      <a:pt x="542" y="221"/>
                    </a:lnTo>
                    <a:lnTo>
                      <a:pt x="540" y="200"/>
                    </a:lnTo>
                    <a:lnTo>
                      <a:pt x="536" y="181"/>
                    </a:lnTo>
                    <a:lnTo>
                      <a:pt x="529" y="160"/>
                    </a:lnTo>
                    <a:lnTo>
                      <a:pt x="521" y="143"/>
                    </a:lnTo>
                    <a:lnTo>
                      <a:pt x="514" y="126"/>
                    </a:lnTo>
                    <a:lnTo>
                      <a:pt x="506" y="110"/>
                    </a:lnTo>
                    <a:lnTo>
                      <a:pt x="495" y="95"/>
                    </a:lnTo>
                    <a:lnTo>
                      <a:pt x="485" y="84"/>
                    </a:lnTo>
                    <a:lnTo>
                      <a:pt x="476" y="69"/>
                    </a:lnTo>
                    <a:lnTo>
                      <a:pt x="466" y="59"/>
                    </a:lnTo>
                    <a:lnTo>
                      <a:pt x="453" y="48"/>
                    </a:lnTo>
                    <a:lnTo>
                      <a:pt x="443" y="38"/>
                    </a:lnTo>
                    <a:lnTo>
                      <a:pt x="432" y="29"/>
                    </a:lnTo>
                    <a:lnTo>
                      <a:pt x="420" y="23"/>
                    </a:lnTo>
                    <a:lnTo>
                      <a:pt x="409" y="13"/>
                    </a:lnTo>
                    <a:lnTo>
                      <a:pt x="398" y="8"/>
                    </a:lnTo>
                    <a:lnTo>
                      <a:pt x="388" y="4"/>
                    </a:lnTo>
                    <a:lnTo>
                      <a:pt x="381" y="0"/>
                    </a:lnTo>
                    <a:lnTo>
                      <a:pt x="379" y="2"/>
                    </a:lnTo>
                    <a:lnTo>
                      <a:pt x="375" y="10"/>
                    </a:lnTo>
                    <a:lnTo>
                      <a:pt x="371" y="21"/>
                    </a:lnTo>
                    <a:lnTo>
                      <a:pt x="365" y="38"/>
                    </a:lnTo>
                    <a:lnTo>
                      <a:pt x="356" y="57"/>
                    </a:lnTo>
                    <a:lnTo>
                      <a:pt x="346" y="80"/>
                    </a:lnTo>
                    <a:lnTo>
                      <a:pt x="333" y="105"/>
                    </a:lnTo>
                    <a:lnTo>
                      <a:pt x="320" y="131"/>
                    </a:lnTo>
                    <a:lnTo>
                      <a:pt x="301" y="160"/>
                    </a:lnTo>
                    <a:lnTo>
                      <a:pt x="282" y="188"/>
                    </a:lnTo>
                    <a:lnTo>
                      <a:pt x="259" y="217"/>
                    </a:lnTo>
                    <a:lnTo>
                      <a:pt x="234" y="247"/>
                    </a:lnTo>
                    <a:lnTo>
                      <a:pt x="208" y="274"/>
                    </a:lnTo>
                    <a:lnTo>
                      <a:pt x="177" y="302"/>
                    </a:lnTo>
                    <a:lnTo>
                      <a:pt x="147" y="327"/>
                    </a:lnTo>
                    <a:lnTo>
                      <a:pt x="111" y="350"/>
                    </a:lnTo>
                    <a:lnTo>
                      <a:pt x="114" y="350"/>
                    </a:lnTo>
                    <a:lnTo>
                      <a:pt x="122" y="346"/>
                    </a:lnTo>
                    <a:lnTo>
                      <a:pt x="133" y="340"/>
                    </a:lnTo>
                    <a:lnTo>
                      <a:pt x="151" y="333"/>
                    </a:lnTo>
                    <a:lnTo>
                      <a:pt x="170" y="323"/>
                    </a:lnTo>
                    <a:lnTo>
                      <a:pt x="192" y="312"/>
                    </a:lnTo>
                    <a:lnTo>
                      <a:pt x="217" y="299"/>
                    </a:lnTo>
                    <a:lnTo>
                      <a:pt x="244" y="283"/>
                    </a:lnTo>
                    <a:lnTo>
                      <a:pt x="268" y="266"/>
                    </a:lnTo>
                    <a:lnTo>
                      <a:pt x="295" y="245"/>
                    </a:lnTo>
                    <a:lnTo>
                      <a:pt x="318" y="223"/>
                    </a:lnTo>
                    <a:lnTo>
                      <a:pt x="343" y="200"/>
                    </a:lnTo>
                    <a:lnTo>
                      <a:pt x="363" y="171"/>
                    </a:lnTo>
                    <a:lnTo>
                      <a:pt x="381" y="145"/>
                    </a:lnTo>
                    <a:lnTo>
                      <a:pt x="396" y="112"/>
                    </a:lnTo>
                    <a:lnTo>
                      <a:pt x="407" y="82"/>
                    </a:lnTo>
                    <a:lnTo>
                      <a:pt x="409" y="82"/>
                    </a:lnTo>
                    <a:lnTo>
                      <a:pt x="417" y="84"/>
                    </a:lnTo>
                    <a:lnTo>
                      <a:pt x="420" y="84"/>
                    </a:lnTo>
                    <a:lnTo>
                      <a:pt x="426" y="88"/>
                    </a:lnTo>
                    <a:lnTo>
                      <a:pt x="434" y="91"/>
                    </a:lnTo>
                    <a:lnTo>
                      <a:pt x="441" y="99"/>
                    </a:lnTo>
                    <a:lnTo>
                      <a:pt x="449" y="103"/>
                    </a:lnTo>
                    <a:lnTo>
                      <a:pt x="455" y="110"/>
                    </a:lnTo>
                    <a:lnTo>
                      <a:pt x="462" y="120"/>
                    </a:lnTo>
                    <a:lnTo>
                      <a:pt x="470" y="131"/>
                    </a:lnTo>
                    <a:lnTo>
                      <a:pt x="477" y="141"/>
                    </a:lnTo>
                    <a:lnTo>
                      <a:pt x="485" y="156"/>
                    </a:lnTo>
                    <a:lnTo>
                      <a:pt x="491" y="171"/>
                    </a:lnTo>
                    <a:lnTo>
                      <a:pt x="498" y="190"/>
                    </a:lnTo>
                    <a:lnTo>
                      <a:pt x="495" y="190"/>
                    </a:lnTo>
                    <a:lnTo>
                      <a:pt x="489" y="190"/>
                    </a:lnTo>
                    <a:lnTo>
                      <a:pt x="483" y="190"/>
                    </a:lnTo>
                    <a:lnTo>
                      <a:pt x="479" y="190"/>
                    </a:lnTo>
                    <a:lnTo>
                      <a:pt x="472" y="190"/>
                    </a:lnTo>
                    <a:lnTo>
                      <a:pt x="466" y="190"/>
                    </a:lnTo>
                    <a:lnTo>
                      <a:pt x="458" y="186"/>
                    </a:lnTo>
                    <a:lnTo>
                      <a:pt x="451" y="186"/>
                    </a:lnTo>
                    <a:lnTo>
                      <a:pt x="443" y="185"/>
                    </a:lnTo>
                    <a:lnTo>
                      <a:pt x="436" y="181"/>
                    </a:lnTo>
                    <a:lnTo>
                      <a:pt x="428" y="177"/>
                    </a:lnTo>
                    <a:lnTo>
                      <a:pt x="420" y="173"/>
                    </a:lnTo>
                    <a:lnTo>
                      <a:pt x="413" y="169"/>
                    </a:lnTo>
                    <a:lnTo>
                      <a:pt x="407" y="162"/>
                    </a:lnTo>
                    <a:lnTo>
                      <a:pt x="377" y="205"/>
                    </a:lnTo>
                    <a:lnTo>
                      <a:pt x="379" y="205"/>
                    </a:lnTo>
                    <a:lnTo>
                      <a:pt x="381" y="204"/>
                    </a:lnTo>
                    <a:lnTo>
                      <a:pt x="384" y="202"/>
                    </a:lnTo>
                    <a:lnTo>
                      <a:pt x="392" y="200"/>
                    </a:lnTo>
                    <a:lnTo>
                      <a:pt x="398" y="198"/>
                    </a:lnTo>
                    <a:lnTo>
                      <a:pt x="407" y="198"/>
                    </a:lnTo>
                    <a:lnTo>
                      <a:pt x="417" y="198"/>
                    </a:lnTo>
                    <a:lnTo>
                      <a:pt x="428" y="200"/>
                    </a:lnTo>
                    <a:lnTo>
                      <a:pt x="439" y="202"/>
                    </a:lnTo>
                    <a:lnTo>
                      <a:pt x="451" y="207"/>
                    </a:lnTo>
                    <a:lnTo>
                      <a:pt x="460" y="213"/>
                    </a:lnTo>
                    <a:lnTo>
                      <a:pt x="474" y="223"/>
                    </a:lnTo>
                    <a:lnTo>
                      <a:pt x="483" y="236"/>
                    </a:lnTo>
                    <a:lnTo>
                      <a:pt x="495" y="251"/>
                    </a:lnTo>
                    <a:lnTo>
                      <a:pt x="504" y="268"/>
                    </a:lnTo>
                    <a:lnTo>
                      <a:pt x="515" y="293"/>
                    </a:lnTo>
                    <a:lnTo>
                      <a:pt x="512" y="293"/>
                    </a:lnTo>
                    <a:lnTo>
                      <a:pt x="510" y="293"/>
                    </a:lnTo>
                    <a:lnTo>
                      <a:pt x="502" y="295"/>
                    </a:lnTo>
                    <a:lnTo>
                      <a:pt x="495" y="299"/>
                    </a:lnTo>
                    <a:lnTo>
                      <a:pt x="483" y="299"/>
                    </a:lnTo>
                    <a:lnTo>
                      <a:pt x="472" y="302"/>
                    </a:lnTo>
                    <a:lnTo>
                      <a:pt x="458" y="302"/>
                    </a:lnTo>
                    <a:lnTo>
                      <a:pt x="445" y="304"/>
                    </a:lnTo>
                    <a:lnTo>
                      <a:pt x="432" y="304"/>
                    </a:lnTo>
                    <a:lnTo>
                      <a:pt x="417" y="302"/>
                    </a:lnTo>
                    <a:lnTo>
                      <a:pt x="403" y="297"/>
                    </a:lnTo>
                    <a:lnTo>
                      <a:pt x="390" y="293"/>
                    </a:lnTo>
                    <a:lnTo>
                      <a:pt x="377" y="283"/>
                    </a:lnTo>
                    <a:lnTo>
                      <a:pt x="365" y="274"/>
                    </a:lnTo>
                    <a:lnTo>
                      <a:pt x="356" y="261"/>
                    </a:lnTo>
                    <a:lnTo>
                      <a:pt x="348" y="245"/>
                    </a:lnTo>
                    <a:lnTo>
                      <a:pt x="297" y="293"/>
                    </a:lnTo>
                    <a:lnTo>
                      <a:pt x="301" y="291"/>
                    </a:lnTo>
                    <a:lnTo>
                      <a:pt x="308" y="291"/>
                    </a:lnTo>
                    <a:lnTo>
                      <a:pt x="318" y="293"/>
                    </a:lnTo>
                    <a:lnTo>
                      <a:pt x="327" y="293"/>
                    </a:lnTo>
                    <a:lnTo>
                      <a:pt x="341" y="297"/>
                    </a:lnTo>
                    <a:lnTo>
                      <a:pt x="352" y="301"/>
                    </a:lnTo>
                    <a:lnTo>
                      <a:pt x="367" y="308"/>
                    </a:lnTo>
                    <a:lnTo>
                      <a:pt x="381" y="314"/>
                    </a:lnTo>
                    <a:lnTo>
                      <a:pt x="392" y="323"/>
                    </a:lnTo>
                    <a:lnTo>
                      <a:pt x="405" y="335"/>
                    </a:lnTo>
                    <a:lnTo>
                      <a:pt x="419" y="350"/>
                    </a:lnTo>
                    <a:lnTo>
                      <a:pt x="430" y="367"/>
                    </a:lnTo>
                    <a:lnTo>
                      <a:pt x="439" y="388"/>
                    </a:lnTo>
                    <a:lnTo>
                      <a:pt x="449" y="411"/>
                    </a:lnTo>
                    <a:lnTo>
                      <a:pt x="455" y="439"/>
                    </a:lnTo>
                    <a:lnTo>
                      <a:pt x="453" y="439"/>
                    </a:lnTo>
                    <a:lnTo>
                      <a:pt x="447" y="439"/>
                    </a:lnTo>
                    <a:lnTo>
                      <a:pt x="439" y="441"/>
                    </a:lnTo>
                    <a:lnTo>
                      <a:pt x="428" y="441"/>
                    </a:lnTo>
                    <a:lnTo>
                      <a:pt x="415" y="441"/>
                    </a:lnTo>
                    <a:lnTo>
                      <a:pt x="401" y="441"/>
                    </a:lnTo>
                    <a:lnTo>
                      <a:pt x="386" y="437"/>
                    </a:lnTo>
                    <a:lnTo>
                      <a:pt x="371" y="435"/>
                    </a:lnTo>
                    <a:lnTo>
                      <a:pt x="352" y="430"/>
                    </a:lnTo>
                    <a:lnTo>
                      <a:pt x="337" y="422"/>
                    </a:lnTo>
                    <a:lnTo>
                      <a:pt x="320" y="411"/>
                    </a:lnTo>
                    <a:lnTo>
                      <a:pt x="306" y="399"/>
                    </a:lnTo>
                    <a:lnTo>
                      <a:pt x="293" y="382"/>
                    </a:lnTo>
                    <a:lnTo>
                      <a:pt x="280" y="363"/>
                    </a:lnTo>
                    <a:lnTo>
                      <a:pt x="270" y="340"/>
                    </a:lnTo>
                    <a:lnTo>
                      <a:pt x="265" y="314"/>
                    </a:lnTo>
                    <a:lnTo>
                      <a:pt x="225" y="335"/>
                    </a:lnTo>
                    <a:lnTo>
                      <a:pt x="227" y="337"/>
                    </a:lnTo>
                    <a:lnTo>
                      <a:pt x="232" y="344"/>
                    </a:lnTo>
                    <a:lnTo>
                      <a:pt x="236" y="350"/>
                    </a:lnTo>
                    <a:lnTo>
                      <a:pt x="240" y="358"/>
                    </a:lnTo>
                    <a:lnTo>
                      <a:pt x="246" y="367"/>
                    </a:lnTo>
                    <a:lnTo>
                      <a:pt x="249" y="377"/>
                    </a:lnTo>
                    <a:lnTo>
                      <a:pt x="253" y="386"/>
                    </a:lnTo>
                    <a:lnTo>
                      <a:pt x="255" y="399"/>
                    </a:lnTo>
                    <a:lnTo>
                      <a:pt x="257" y="411"/>
                    </a:lnTo>
                    <a:lnTo>
                      <a:pt x="259" y="426"/>
                    </a:lnTo>
                    <a:lnTo>
                      <a:pt x="257" y="441"/>
                    </a:lnTo>
                    <a:lnTo>
                      <a:pt x="255" y="456"/>
                    </a:lnTo>
                    <a:lnTo>
                      <a:pt x="249" y="474"/>
                    </a:lnTo>
                    <a:lnTo>
                      <a:pt x="246" y="491"/>
                    </a:lnTo>
                    <a:lnTo>
                      <a:pt x="240" y="487"/>
                    </a:lnTo>
                    <a:lnTo>
                      <a:pt x="232" y="481"/>
                    </a:lnTo>
                    <a:lnTo>
                      <a:pt x="227" y="475"/>
                    </a:lnTo>
                    <a:lnTo>
                      <a:pt x="219" y="472"/>
                    </a:lnTo>
                    <a:lnTo>
                      <a:pt x="211" y="464"/>
                    </a:lnTo>
                    <a:lnTo>
                      <a:pt x="206" y="456"/>
                    </a:lnTo>
                    <a:lnTo>
                      <a:pt x="198" y="447"/>
                    </a:lnTo>
                    <a:lnTo>
                      <a:pt x="192" y="437"/>
                    </a:lnTo>
                    <a:lnTo>
                      <a:pt x="185" y="426"/>
                    </a:lnTo>
                    <a:lnTo>
                      <a:pt x="181" y="415"/>
                    </a:lnTo>
                    <a:lnTo>
                      <a:pt x="177" y="401"/>
                    </a:lnTo>
                    <a:lnTo>
                      <a:pt x="175" y="386"/>
                    </a:lnTo>
                    <a:lnTo>
                      <a:pt x="173" y="371"/>
                    </a:lnTo>
                    <a:lnTo>
                      <a:pt x="175" y="356"/>
                    </a:lnTo>
                    <a:lnTo>
                      <a:pt x="132" y="373"/>
                    </a:lnTo>
                    <a:lnTo>
                      <a:pt x="135" y="375"/>
                    </a:lnTo>
                    <a:lnTo>
                      <a:pt x="143" y="384"/>
                    </a:lnTo>
                    <a:lnTo>
                      <a:pt x="147" y="390"/>
                    </a:lnTo>
                    <a:lnTo>
                      <a:pt x="152" y="397"/>
                    </a:lnTo>
                    <a:lnTo>
                      <a:pt x="158" y="407"/>
                    </a:lnTo>
                    <a:lnTo>
                      <a:pt x="166" y="418"/>
                    </a:lnTo>
                    <a:lnTo>
                      <a:pt x="170" y="430"/>
                    </a:lnTo>
                    <a:lnTo>
                      <a:pt x="175" y="441"/>
                    </a:lnTo>
                    <a:lnTo>
                      <a:pt x="177" y="456"/>
                    </a:lnTo>
                    <a:lnTo>
                      <a:pt x="181" y="472"/>
                    </a:lnTo>
                    <a:lnTo>
                      <a:pt x="181" y="487"/>
                    </a:lnTo>
                    <a:lnTo>
                      <a:pt x="183" y="504"/>
                    </a:lnTo>
                    <a:lnTo>
                      <a:pt x="181" y="523"/>
                    </a:lnTo>
                    <a:lnTo>
                      <a:pt x="177" y="542"/>
                    </a:lnTo>
                    <a:lnTo>
                      <a:pt x="171" y="559"/>
                    </a:lnTo>
                    <a:lnTo>
                      <a:pt x="164" y="574"/>
                    </a:lnTo>
                    <a:lnTo>
                      <a:pt x="154" y="588"/>
                    </a:lnTo>
                    <a:lnTo>
                      <a:pt x="145" y="599"/>
                    </a:lnTo>
                    <a:lnTo>
                      <a:pt x="133" y="608"/>
                    </a:lnTo>
                    <a:lnTo>
                      <a:pt x="124" y="614"/>
                    </a:lnTo>
                    <a:lnTo>
                      <a:pt x="113" y="620"/>
                    </a:lnTo>
                    <a:lnTo>
                      <a:pt x="101" y="626"/>
                    </a:lnTo>
                    <a:lnTo>
                      <a:pt x="92" y="627"/>
                    </a:lnTo>
                    <a:lnTo>
                      <a:pt x="80" y="629"/>
                    </a:lnTo>
                    <a:lnTo>
                      <a:pt x="73" y="629"/>
                    </a:lnTo>
                    <a:lnTo>
                      <a:pt x="65" y="631"/>
                    </a:lnTo>
                    <a:lnTo>
                      <a:pt x="57" y="631"/>
                    </a:lnTo>
                    <a:lnTo>
                      <a:pt x="52" y="631"/>
                    </a:lnTo>
                    <a:lnTo>
                      <a:pt x="48" y="631"/>
                    </a:lnTo>
                    <a:lnTo>
                      <a:pt x="48" y="629"/>
                    </a:lnTo>
                    <a:lnTo>
                      <a:pt x="52" y="629"/>
                    </a:lnTo>
                    <a:lnTo>
                      <a:pt x="57" y="626"/>
                    </a:lnTo>
                    <a:lnTo>
                      <a:pt x="63" y="624"/>
                    </a:lnTo>
                    <a:lnTo>
                      <a:pt x="71" y="620"/>
                    </a:lnTo>
                    <a:lnTo>
                      <a:pt x="80" y="614"/>
                    </a:lnTo>
                    <a:lnTo>
                      <a:pt x="90" y="608"/>
                    </a:lnTo>
                    <a:lnTo>
                      <a:pt x="99" y="601"/>
                    </a:lnTo>
                    <a:lnTo>
                      <a:pt x="109" y="593"/>
                    </a:lnTo>
                    <a:lnTo>
                      <a:pt x="118" y="584"/>
                    </a:lnTo>
                    <a:lnTo>
                      <a:pt x="126" y="570"/>
                    </a:lnTo>
                    <a:lnTo>
                      <a:pt x="135" y="559"/>
                    </a:lnTo>
                    <a:lnTo>
                      <a:pt x="141" y="544"/>
                    </a:lnTo>
                    <a:lnTo>
                      <a:pt x="147" y="527"/>
                    </a:lnTo>
                    <a:lnTo>
                      <a:pt x="149" y="510"/>
                    </a:lnTo>
                    <a:lnTo>
                      <a:pt x="151" y="491"/>
                    </a:lnTo>
                    <a:lnTo>
                      <a:pt x="141" y="508"/>
                    </a:lnTo>
                    <a:lnTo>
                      <a:pt x="133" y="523"/>
                    </a:lnTo>
                    <a:lnTo>
                      <a:pt x="124" y="534"/>
                    </a:lnTo>
                    <a:lnTo>
                      <a:pt x="114" y="548"/>
                    </a:lnTo>
                    <a:lnTo>
                      <a:pt x="105" y="557"/>
                    </a:lnTo>
                    <a:lnTo>
                      <a:pt x="94" y="569"/>
                    </a:lnTo>
                    <a:lnTo>
                      <a:pt x="84" y="576"/>
                    </a:lnTo>
                    <a:lnTo>
                      <a:pt x="75" y="584"/>
                    </a:lnTo>
                    <a:lnTo>
                      <a:pt x="63" y="589"/>
                    </a:lnTo>
                    <a:lnTo>
                      <a:pt x="54" y="595"/>
                    </a:lnTo>
                    <a:lnTo>
                      <a:pt x="42" y="601"/>
                    </a:lnTo>
                    <a:lnTo>
                      <a:pt x="33" y="605"/>
                    </a:lnTo>
                    <a:lnTo>
                      <a:pt x="23" y="608"/>
                    </a:lnTo>
                    <a:lnTo>
                      <a:pt x="14" y="610"/>
                    </a:lnTo>
                    <a:lnTo>
                      <a:pt x="8" y="614"/>
                    </a:lnTo>
                    <a:lnTo>
                      <a:pt x="0" y="618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18" name="Freeform 544"/>
              <p:cNvSpPr>
                <a:spLocks/>
              </p:cNvSpPr>
              <p:nvPr/>
            </p:nvSpPr>
            <p:spPr bwMode="auto">
              <a:xfrm rot="-9495803">
                <a:off x="3615" y="3921"/>
                <a:ext cx="80" cy="50"/>
              </a:xfrm>
              <a:custGeom>
                <a:avLst/>
                <a:gdLst>
                  <a:gd name="T0" fmla="*/ 0 w 622"/>
                  <a:gd name="T1" fmla="*/ 0 h 388"/>
                  <a:gd name="T2" fmla="*/ 0 w 622"/>
                  <a:gd name="T3" fmla="*/ 1 h 388"/>
                  <a:gd name="T4" fmla="*/ 0 w 622"/>
                  <a:gd name="T5" fmla="*/ 0 h 388"/>
                  <a:gd name="T6" fmla="*/ 0 w 622"/>
                  <a:gd name="T7" fmla="*/ 0 h 388"/>
                  <a:gd name="T8" fmla="*/ 0 w 622"/>
                  <a:gd name="T9" fmla="*/ 0 h 388"/>
                  <a:gd name="T10" fmla="*/ 0 w 622"/>
                  <a:gd name="T11" fmla="*/ 1 h 388"/>
                  <a:gd name="T12" fmla="*/ 0 w 622"/>
                  <a:gd name="T13" fmla="*/ 0 h 388"/>
                  <a:gd name="T14" fmla="*/ 0 w 622"/>
                  <a:gd name="T15" fmla="*/ 0 h 388"/>
                  <a:gd name="T16" fmla="*/ 0 w 622"/>
                  <a:gd name="T17" fmla="*/ 0 h 388"/>
                  <a:gd name="T18" fmla="*/ 0 w 622"/>
                  <a:gd name="T19" fmla="*/ 0 h 388"/>
                  <a:gd name="T20" fmla="*/ 0 w 622"/>
                  <a:gd name="T21" fmla="*/ 0 h 388"/>
                  <a:gd name="T22" fmla="*/ 0 w 622"/>
                  <a:gd name="T23" fmla="*/ 0 h 388"/>
                  <a:gd name="T24" fmla="*/ 1 w 622"/>
                  <a:gd name="T25" fmla="*/ 0 h 388"/>
                  <a:gd name="T26" fmla="*/ 1 w 622"/>
                  <a:gd name="T27" fmla="*/ 0 h 388"/>
                  <a:gd name="T28" fmla="*/ 1 w 622"/>
                  <a:gd name="T29" fmla="*/ 0 h 388"/>
                  <a:gd name="T30" fmla="*/ 1 w 622"/>
                  <a:gd name="T31" fmla="*/ 0 h 388"/>
                  <a:gd name="T32" fmla="*/ 1 w 622"/>
                  <a:gd name="T33" fmla="*/ 0 h 388"/>
                  <a:gd name="T34" fmla="*/ 1 w 622"/>
                  <a:gd name="T35" fmla="*/ 0 h 388"/>
                  <a:gd name="T36" fmla="*/ 1 w 622"/>
                  <a:gd name="T37" fmla="*/ 1 h 388"/>
                  <a:gd name="T38" fmla="*/ 1 w 622"/>
                  <a:gd name="T39" fmla="*/ 1 h 388"/>
                  <a:gd name="T40" fmla="*/ 1 w 622"/>
                  <a:gd name="T41" fmla="*/ 1 h 388"/>
                  <a:gd name="T42" fmla="*/ 1 w 622"/>
                  <a:gd name="T43" fmla="*/ 1 h 388"/>
                  <a:gd name="T44" fmla="*/ 1 w 622"/>
                  <a:gd name="T45" fmla="*/ 1 h 388"/>
                  <a:gd name="T46" fmla="*/ 1 w 622"/>
                  <a:gd name="T47" fmla="*/ 1 h 388"/>
                  <a:gd name="T48" fmla="*/ 1 w 622"/>
                  <a:gd name="T49" fmla="*/ 1 h 388"/>
                  <a:gd name="T50" fmla="*/ 1 w 622"/>
                  <a:gd name="T51" fmla="*/ 1 h 388"/>
                  <a:gd name="T52" fmla="*/ 1 w 622"/>
                  <a:gd name="T53" fmla="*/ 1 h 388"/>
                  <a:gd name="T54" fmla="*/ 1 w 622"/>
                  <a:gd name="T55" fmla="*/ 1 h 388"/>
                  <a:gd name="T56" fmla="*/ 1 w 622"/>
                  <a:gd name="T57" fmla="*/ 1 h 388"/>
                  <a:gd name="T58" fmla="*/ 1 w 622"/>
                  <a:gd name="T59" fmla="*/ 0 h 388"/>
                  <a:gd name="T60" fmla="*/ 1 w 622"/>
                  <a:gd name="T61" fmla="*/ 0 h 388"/>
                  <a:gd name="T62" fmla="*/ 1 w 622"/>
                  <a:gd name="T63" fmla="*/ 0 h 388"/>
                  <a:gd name="T64" fmla="*/ 1 w 622"/>
                  <a:gd name="T65" fmla="*/ 0 h 388"/>
                  <a:gd name="T66" fmla="*/ 1 w 622"/>
                  <a:gd name="T67" fmla="*/ 0 h 388"/>
                  <a:gd name="T68" fmla="*/ 1 w 622"/>
                  <a:gd name="T69" fmla="*/ 0 h 388"/>
                  <a:gd name="T70" fmla="*/ 1 w 622"/>
                  <a:gd name="T71" fmla="*/ 0 h 388"/>
                  <a:gd name="T72" fmla="*/ 1 w 622"/>
                  <a:gd name="T73" fmla="*/ 0 h 388"/>
                  <a:gd name="T74" fmla="*/ 1 w 622"/>
                  <a:gd name="T75" fmla="*/ 0 h 388"/>
                  <a:gd name="T76" fmla="*/ 1 w 622"/>
                  <a:gd name="T77" fmla="*/ 0 h 388"/>
                  <a:gd name="T78" fmla="*/ 1 w 622"/>
                  <a:gd name="T79" fmla="*/ 0 h 388"/>
                  <a:gd name="T80" fmla="*/ 1 w 622"/>
                  <a:gd name="T81" fmla="*/ 1 h 388"/>
                  <a:gd name="T82" fmla="*/ 1 w 622"/>
                  <a:gd name="T83" fmla="*/ 0 h 388"/>
                  <a:gd name="T84" fmla="*/ 1 w 622"/>
                  <a:gd name="T85" fmla="*/ 0 h 388"/>
                  <a:gd name="T86" fmla="*/ 1 w 622"/>
                  <a:gd name="T87" fmla="*/ 0 h 388"/>
                  <a:gd name="T88" fmla="*/ 1 w 622"/>
                  <a:gd name="T89" fmla="*/ 0 h 388"/>
                  <a:gd name="T90" fmla="*/ 1 w 622"/>
                  <a:gd name="T91" fmla="*/ 1 h 388"/>
                  <a:gd name="T92" fmla="*/ 1 w 622"/>
                  <a:gd name="T93" fmla="*/ 0 h 388"/>
                  <a:gd name="T94" fmla="*/ 1 w 622"/>
                  <a:gd name="T95" fmla="*/ 0 h 388"/>
                  <a:gd name="T96" fmla="*/ 1 w 622"/>
                  <a:gd name="T97" fmla="*/ 0 h 388"/>
                  <a:gd name="T98" fmla="*/ 1 w 622"/>
                  <a:gd name="T99" fmla="*/ 0 h 388"/>
                  <a:gd name="T100" fmla="*/ 1 w 622"/>
                  <a:gd name="T101" fmla="*/ 0 h 388"/>
                  <a:gd name="T102" fmla="*/ 1 w 622"/>
                  <a:gd name="T103" fmla="*/ 0 h 388"/>
                  <a:gd name="T104" fmla="*/ 1 w 622"/>
                  <a:gd name="T105" fmla="*/ 0 h 388"/>
                  <a:gd name="T106" fmla="*/ 1 w 622"/>
                  <a:gd name="T107" fmla="*/ 0 h 388"/>
                  <a:gd name="T108" fmla="*/ 1 w 622"/>
                  <a:gd name="T109" fmla="*/ 0 h 388"/>
                  <a:gd name="T110" fmla="*/ 1 w 622"/>
                  <a:gd name="T111" fmla="*/ 0 h 388"/>
                  <a:gd name="T112" fmla="*/ 0 w 622"/>
                  <a:gd name="T113" fmla="*/ 0 h 388"/>
                  <a:gd name="T114" fmla="*/ 0 w 622"/>
                  <a:gd name="T115" fmla="*/ 0 h 388"/>
                  <a:gd name="T116" fmla="*/ 0 w 622"/>
                  <a:gd name="T117" fmla="*/ 0 h 388"/>
                  <a:gd name="T118" fmla="*/ 0 w 622"/>
                  <a:gd name="T119" fmla="*/ 0 h 38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22"/>
                  <a:gd name="T181" fmla="*/ 0 h 388"/>
                  <a:gd name="T182" fmla="*/ 622 w 622"/>
                  <a:gd name="T183" fmla="*/ 388 h 38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22" h="388">
                    <a:moveTo>
                      <a:pt x="0" y="183"/>
                    </a:moveTo>
                    <a:lnTo>
                      <a:pt x="0" y="183"/>
                    </a:lnTo>
                    <a:lnTo>
                      <a:pt x="6" y="185"/>
                    </a:lnTo>
                    <a:lnTo>
                      <a:pt x="12" y="187"/>
                    </a:lnTo>
                    <a:lnTo>
                      <a:pt x="21" y="190"/>
                    </a:lnTo>
                    <a:lnTo>
                      <a:pt x="31" y="198"/>
                    </a:lnTo>
                    <a:lnTo>
                      <a:pt x="40" y="208"/>
                    </a:lnTo>
                    <a:lnTo>
                      <a:pt x="44" y="213"/>
                    </a:lnTo>
                    <a:lnTo>
                      <a:pt x="48" y="219"/>
                    </a:lnTo>
                    <a:lnTo>
                      <a:pt x="52" y="227"/>
                    </a:lnTo>
                    <a:lnTo>
                      <a:pt x="54" y="238"/>
                    </a:lnTo>
                    <a:lnTo>
                      <a:pt x="57" y="234"/>
                    </a:lnTo>
                    <a:lnTo>
                      <a:pt x="67" y="234"/>
                    </a:lnTo>
                    <a:lnTo>
                      <a:pt x="73" y="230"/>
                    </a:lnTo>
                    <a:lnTo>
                      <a:pt x="78" y="230"/>
                    </a:lnTo>
                    <a:lnTo>
                      <a:pt x="84" y="230"/>
                    </a:lnTo>
                    <a:lnTo>
                      <a:pt x="92" y="230"/>
                    </a:lnTo>
                    <a:lnTo>
                      <a:pt x="88" y="228"/>
                    </a:lnTo>
                    <a:lnTo>
                      <a:pt x="80" y="225"/>
                    </a:lnTo>
                    <a:lnTo>
                      <a:pt x="69" y="217"/>
                    </a:lnTo>
                    <a:lnTo>
                      <a:pt x="59" y="206"/>
                    </a:lnTo>
                    <a:lnTo>
                      <a:pt x="52" y="198"/>
                    </a:lnTo>
                    <a:lnTo>
                      <a:pt x="48" y="190"/>
                    </a:lnTo>
                    <a:lnTo>
                      <a:pt x="42" y="181"/>
                    </a:lnTo>
                    <a:lnTo>
                      <a:pt x="40" y="171"/>
                    </a:lnTo>
                    <a:lnTo>
                      <a:pt x="36" y="160"/>
                    </a:lnTo>
                    <a:lnTo>
                      <a:pt x="38" y="147"/>
                    </a:lnTo>
                    <a:lnTo>
                      <a:pt x="38" y="133"/>
                    </a:lnTo>
                    <a:lnTo>
                      <a:pt x="42" y="118"/>
                    </a:lnTo>
                    <a:lnTo>
                      <a:pt x="46" y="118"/>
                    </a:lnTo>
                    <a:lnTo>
                      <a:pt x="52" y="122"/>
                    </a:lnTo>
                    <a:lnTo>
                      <a:pt x="63" y="126"/>
                    </a:lnTo>
                    <a:lnTo>
                      <a:pt x="74" y="137"/>
                    </a:lnTo>
                    <a:lnTo>
                      <a:pt x="82" y="141"/>
                    </a:lnTo>
                    <a:lnTo>
                      <a:pt x="88" y="149"/>
                    </a:lnTo>
                    <a:lnTo>
                      <a:pt x="93" y="156"/>
                    </a:lnTo>
                    <a:lnTo>
                      <a:pt x="99" y="168"/>
                    </a:lnTo>
                    <a:lnTo>
                      <a:pt x="103" y="177"/>
                    </a:lnTo>
                    <a:lnTo>
                      <a:pt x="107" y="190"/>
                    </a:lnTo>
                    <a:lnTo>
                      <a:pt x="111" y="204"/>
                    </a:lnTo>
                    <a:lnTo>
                      <a:pt x="112" y="221"/>
                    </a:lnTo>
                    <a:lnTo>
                      <a:pt x="149" y="215"/>
                    </a:lnTo>
                    <a:lnTo>
                      <a:pt x="145" y="213"/>
                    </a:lnTo>
                    <a:lnTo>
                      <a:pt x="135" y="206"/>
                    </a:lnTo>
                    <a:lnTo>
                      <a:pt x="130" y="200"/>
                    </a:lnTo>
                    <a:lnTo>
                      <a:pt x="126" y="194"/>
                    </a:lnTo>
                    <a:lnTo>
                      <a:pt x="120" y="187"/>
                    </a:lnTo>
                    <a:lnTo>
                      <a:pt x="116" y="179"/>
                    </a:lnTo>
                    <a:lnTo>
                      <a:pt x="111" y="169"/>
                    </a:lnTo>
                    <a:lnTo>
                      <a:pt x="107" y="158"/>
                    </a:lnTo>
                    <a:lnTo>
                      <a:pt x="103" y="147"/>
                    </a:lnTo>
                    <a:lnTo>
                      <a:pt x="103" y="133"/>
                    </a:lnTo>
                    <a:lnTo>
                      <a:pt x="103" y="118"/>
                    </a:lnTo>
                    <a:lnTo>
                      <a:pt x="105" y="105"/>
                    </a:lnTo>
                    <a:lnTo>
                      <a:pt x="111" y="90"/>
                    </a:lnTo>
                    <a:lnTo>
                      <a:pt x="118" y="73"/>
                    </a:lnTo>
                    <a:lnTo>
                      <a:pt x="120" y="73"/>
                    </a:lnTo>
                    <a:lnTo>
                      <a:pt x="130" y="78"/>
                    </a:lnTo>
                    <a:lnTo>
                      <a:pt x="133" y="80"/>
                    </a:lnTo>
                    <a:lnTo>
                      <a:pt x="139" y="86"/>
                    </a:lnTo>
                    <a:lnTo>
                      <a:pt x="145" y="90"/>
                    </a:lnTo>
                    <a:lnTo>
                      <a:pt x="152" y="97"/>
                    </a:lnTo>
                    <a:lnTo>
                      <a:pt x="156" y="103"/>
                    </a:lnTo>
                    <a:lnTo>
                      <a:pt x="162" y="112"/>
                    </a:lnTo>
                    <a:lnTo>
                      <a:pt x="168" y="124"/>
                    </a:lnTo>
                    <a:lnTo>
                      <a:pt x="171" y="137"/>
                    </a:lnTo>
                    <a:lnTo>
                      <a:pt x="175" y="152"/>
                    </a:lnTo>
                    <a:lnTo>
                      <a:pt x="175" y="169"/>
                    </a:lnTo>
                    <a:lnTo>
                      <a:pt x="175" y="188"/>
                    </a:lnTo>
                    <a:lnTo>
                      <a:pt x="175" y="209"/>
                    </a:lnTo>
                    <a:lnTo>
                      <a:pt x="206" y="209"/>
                    </a:lnTo>
                    <a:lnTo>
                      <a:pt x="202" y="206"/>
                    </a:lnTo>
                    <a:lnTo>
                      <a:pt x="196" y="196"/>
                    </a:lnTo>
                    <a:lnTo>
                      <a:pt x="192" y="188"/>
                    </a:lnTo>
                    <a:lnTo>
                      <a:pt x="188" y="179"/>
                    </a:lnTo>
                    <a:lnTo>
                      <a:pt x="185" y="169"/>
                    </a:lnTo>
                    <a:lnTo>
                      <a:pt x="185" y="162"/>
                    </a:lnTo>
                    <a:lnTo>
                      <a:pt x="181" y="149"/>
                    </a:lnTo>
                    <a:lnTo>
                      <a:pt x="179" y="137"/>
                    </a:lnTo>
                    <a:lnTo>
                      <a:pt x="179" y="126"/>
                    </a:lnTo>
                    <a:lnTo>
                      <a:pt x="181" y="114"/>
                    </a:lnTo>
                    <a:lnTo>
                      <a:pt x="185" y="101"/>
                    </a:lnTo>
                    <a:lnTo>
                      <a:pt x="190" y="88"/>
                    </a:lnTo>
                    <a:lnTo>
                      <a:pt x="198" y="76"/>
                    </a:lnTo>
                    <a:lnTo>
                      <a:pt x="209" y="65"/>
                    </a:lnTo>
                    <a:lnTo>
                      <a:pt x="211" y="67"/>
                    </a:lnTo>
                    <a:lnTo>
                      <a:pt x="221" y="73"/>
                    </a:lnTo>
                    <a:lnTo>
                      <a:pt x="226" y="76"/>
                    </a:lnTo>
                    <a:lnTo>
                      <a:pt x="232" y="82"/>
                    </a:lnTo>
                    <a:lnTo>
                      <a:pt x="238" y="90"/>
                    </a:lnTo>
                    <a:lnTo>
                      <a:pt x="244" y="99"/>
                    </a:lnTo>
                    <a:lnTo>
                      <a:pt x="247" y="107"/>
                    </a:lnTo>
                    <a:lnTo>
                      <a:pt x="253" y="118"/>
                    </a:lnTo>
                    <a:lnTo>
                      <a:pt x="255" y="130"/>
                    </a:lnTo>
                    <a:lnTo>
                      <a:pt x="257" y="143"/>
                    </a:lnTo>
                    <a:lnTo>
                      <a:pt x="255" y="158"/>
                    </a:lnTo>
                    <a:lnTo>
                      <a:pt x="251" y="173"/>
                    </a:lnTo>
                    <a:lnTo>
                      <a:pt x="245" y="190"/>
                    </a:lnTo>
                    <a:lnTo>
                      <a:pt x="238" y="209"/>
                    </a:lnTo>
                    <a:lnTo>
                      <a:pt x="287" y="219"/>
                    </a:lnTo>
                    <a:lnTo>
                      <a:pt x="287" y="215"/>
                    </a:lnTo>
                    <a:lnTo>
                      <a:pt x="285" y="213"/>
                    </a:lnTo>
                    <a:lnTo>
                      <a:pt x="282" y="206"/>
                    </a:lnTo>
                    <a:lnTo>
                      <a:pt x="280" y="200"/>
                    </a:lnTo>
                    <a:lnTo>
                      <a:pt x="276" y="192"/>
                    </a:lnTo>
                    <a:lnTo>
                      <a:pt x="274" y="183"/>
                    </a:lnTo>
                    <a:lnTo>
                      <a:pt x="270" y="173"/>
                    </a:lnTo>
                    <a:lnTo>
                      <a:pt x="270" y="162"/>
                    </a:lnTo>
                    <a:lnTo>
                      <a:pt x="268" y="149"/>
                    </a:lnTo>
                    <a:lnTo>
                      <a:pt x="268" y="137"/>
                    </a:lnTo>
                    <a:lnTo>
                      <a:pt x="272" y="126"/>
                    </a:lnTo>
                    <a:lnTo>
                      <a:pt x="276" y="112"/>
                    </a:lnTo>
                    <a:lnTo>
                      <a:pt x="282" y="101"/>
                    </a:lnTo>
                    <a:lnTo>
                      <a:pt x="291" y="90"/>
                    </a:lnTo>
                    <a:lnTo>
                      <a:pt x="303" y="78"/>
                    </a:lnTo>
                    <a:lnTo>
                      <a:pt x="316" y="71"/>
                    </a:lnTo>
                    <a:lnTo>
                      <a:pt x="320" y="73"/>
                    </a:lnTo>
                    <a:lnTo>
                      <a:pt x="322" y="76"/>
                    </a:lnTo>
                    <a:lnTo>
                      <a:pt x="325" y="84"/>
                    </a:lnTo>
                    <a:lnTo>
                      <a:pt x="329" y="92"/>
                    </a:lnTo>
                    <a:lnTo>
                      <a:pt x="335" y="101"/>
                    </a:lnTo>
                    <a:lnTo>
                      <a:pt x="339" y="111"/>
                    </a:lnTo>
                    <a:lnTo>
                      <a:pt x="344" y="122"/>
                    </a:lnTo>
                    <a:lnTo>
                      <a:pt x="344" y="133"/>
                    </a:lnTo>
                    <a:lnTo>
                      <a:pt x="346" y="147"/>
                    </a:lnTo>
                    <a:lnTo>
                      <a:pt x="346" y="158"/>
                    </a:lnTo>
                    <a:lnTo>
                      <a:pt x="344" y="173"/>
                    </a:lnTo>
                    <a:lnTo>
                      <a:pt x="339" y="185"/>
                    </a:lnTo>
                    <a:lnTo>
                      <a:pt x="331" y="200"/>
                    </a:lnTo>
                    <a:lnTo>
                      <a:pt x="323" y="213"/>
                    </a:lnTo>
                    <a:lnTo>
                      <a:pt x="310" y="227"/>
                    </a:lnTo>
                    <a:lnTo>
                      <a:pt x="314" y="227"/>
                    </a:lnTo>
                    <a:lnTo>
                      <a:pt x="320" y="227"/>
                    </a:lnTo>
                    <a:lnTo>
                      <a:pt x="327" y="230"/>
                    </a:lnTo>
                    <a:lnTo>
                      <a:pt x="335" y="232"/>
                    </a:lnTo>
                    <a:lnTo>
                      <a:pt x="346" y="238"/>
                    </a:lnTo>
                    <a:lnTo>
                      <a:pt x="358" y="244"/>
                    </a:lnTo>
                    <a:lnTo>
                      <a:pt x="371" y="251"/>
                    </a:lnTo>
                    <a:lnTo>
                      <a:pt x="384" y="259"/>
                    </a:lnTo>
                    <a:lnTo>
                      <a:pt x="398" y="270"/>
                    </a:lnTo>
                    <a:lnTo>
                      <a:pt x="411" y="284"/>
                    </a:lnTo>
                    <a:lnTo>
                      <a:pt x="424" y="301"/>
                    </a:lnTo>
                    <a:lnTo>
                      <a:pt x="434" y="318"/>
                    </a:lnTo>
                    <a:lnTo>
                      <a:pt x="447" y="339"/>
                    </a:lnTo>
                    <a:lnTo>
                      <a:pt x="456" y="361"/>
                    </a:lnTo>
                    <a:lnTo>
                      <a:pt x="466" y="388"/>
                    </a:lnTo>
                    <a:lnTo>
                      <a:pt x="504" y="348"/>
                    </a:lnTo>
                    <a:lnTo>
                      <a:pt x="500" y="346"/>
                    </a:lnTo>
                    <a:lnTo>
                      <a:pt x="493" y="346"/>
                    </a:lnTo>
                    <a:lnTo>
                      <a:pt x="483" y="342"/>
                    </a:lnTo>
                    <a:lnTo>
                      <a:pt x="472" y="339"/>
                    </a:lnTo>
                    <a:lnTo>
                      <a:pt x="464" y="333"/>
                    </a:lnTo>
                    <a:lnTo>
                      <a:pt x="460" y="331"/>
                    </a:lnTo>
                    <a:lnTo>
                      <a:pt x="455" y="325"/>
                    </a:lnTo>
                    <a:lnTo>
                      <a:pt x="451" y="318"/>
                    </a:lnTo>
                    <a:lnTo>
                      <a:pt x="447" y="310"/>
                    </a:lnTo>
                    <a:lnTo>
                      <a:pt x="445" y="303"/>
                    </a:lnTo>
                    <a:lnTo>
                      <a:pt x="443" y="293"/>
                    </a:lnTo>
                    <a:lnTo>
                      <a:pt x="443" y="284"/>
                    </a:lnTo>
                    <a:lnTo>
                      <a:pt x="445" y="282"/>
                    </a:lnTo>
                    <a:lnTo>
                      <a:pt x="449" y="280"/>
                    </a:lnTo>
                    <a:lnTo>
                      <a:pt x="456" y="276"/>
                    </a:lnTo>
                    <a:lnTo>
                      <a:pt x="468" y="276"/>
                    </a:lnTo>
                    <a:lnTo>
                      <a:pt x="474" y="276"/>
                    </a:lnTo>
                    <a:lnTo>
                      <a:pt x="479" y="276"/>
                    </a:lnTo>
                    <a:lnTo>
                      <a:pt x="487" y="280"/>
                    </a:lnTo>
                    <a:lnTo>
                      <a:pt x="494" y="284"/>
                    </a:lnTo>
                    <a:lnTo>
                      <a:pt x="502" y="287"/>
                    </a:lnTo>
                    <a:lnTo>
                      <a:pt x="510" y="297"/>
                    </a:lnTo>
                    <a:lnTo>
                      <a:pt x="517" y="306"/>
                    </a:lnTo>
                    <a:lnTo>
                      <a:pt x="525" y="318"/>
                    </a:lnTo>
                    <a:lnTo>
                      <a:pt x="552" y="284"/>
                    </a:lnTo>
                    <a:lnTo>
                      <a:pt x="550" y="284"/>
                    </a:lnTo>
                    <a:lnTo>
                      <a:pt x="540" y="284"/>
                    </a:lnTo>
                    <a:lnTo>
                      <a:pt x="534" y="282"/>
                    </a:lnTo>
                    <a:lnTo>
                      <a:pt x="529" y="282"/>
                    </a:lnTo>
                    <a:lnTo>
                      <a:pt x="521" y="282"/>
                    </a:lnTo>
                    <a:lnTo>
                      <a:pt x="515" y="280"/>
                    </a:lnTo>
                    <a:lnTo>
                      <a:pt x="510" y="276"/>
                    </a:lnTo>
                    <a:lnTo>
                      <a:pt x="502" y="274"/>
                    </a:lnTo>
                    <a:lnTo>
                      <a:pt x="494" y="270"/>
                    </a:lnTo>
                    <a:lnTo>
                      <a:pt x="489" y="265"/>
                    </a:lnTo>
                    <a:lnTo>
                      <a:pt x="483" y="257"/>
                    </a:lnTo>
                    <a:lnTo>
                      <a:pt x="479" y="249"/>
                    </a:lnTo>
                    <a:lnTo>
                      <a:pt x="477" y="240"/>
                    </a:lnTo>
                    <a:lnTo>
                      <a:pt x="477" y="230"/>
                    </a:lnTo>
                    <a:lnTo>
                      <a:pt x="479" y="228"/>
                    </a:lnTo>
                    <a:lnTo>
                      <a:pt x="485" y="225"/>
                    </a:lnTo>
                    <a:lnTo>
                      <a:pt x="489" y="221"/>
                    </a:lnTo>
                    <a:lnTo>
                      <a:pt x="496" y="221"/>
                    </a:lnTo>
                    <a:lnTo>
                      <a:pt x="504" y="219"/>
                    </a:lnTo>
                    <a:lnTo>
                      <a:pt x="510" y="219"/>
                    </a:lnTo>
                    <a:lnTo>
                      <a:pt x="517" y="219"/>
                    </a:lnTo>
                    <a:lnTo>
                      <a:pt x="525" y="219"/>
                    </a:lnTo>
                    <a:lnTo>
                      <a:pt x="531" y="221"/>
                    </a:lnTo>
                    <a:lnTo>
                      <a:pt x="538" y="225"/>
                    </a:lnTo>
                    <a:lnTo>
                      <a:pt x="544" y="228"/>
                    </a:lnTo>
                    <a:lnTo>
                      <a:pt x="552" y="238"/>
                    </a:lnTo>
                    <a:lnTo>
                      <a:pt x="557" y="246"/>
                    </a:lnTo>
                    <a:lnTo>
                      <a:pt x="563" y="257"/>
                    </a:lnTo>
                    <a:lnTo>
                      <a:pt x="584" y="221"/>
                    </a:lnTo>
                    <a:lnTo>
                      <a:pt x="580" y="221"/>
                    </a:lnTo>
                    <a:lnTo>
                      <a:pt x="571" y="221"/>
                    </a:lnTo>
                    <a:lnTo>
                      <a:pt x="565" y="219"/>
                    </a:lnTo>
                    <a:lnTo>
                      <a:pt x="559" y="219"/>
                    </a:lnTo>
                    <a:lnTo>
                      <a:pt x="552" y="217"/>
                    </a:lnTo>
                    <a:lnTo>
                      <a:pt x="544" y="215"/>
                    </a:lnTo>
                    <a:lnTo>
                      <a:pt x="536" y="213"/>
                    </a:lnTo>
                    <a:lnTo>
                      <a:pt x="529" y="209"/>
                    </a:lnTo>
                    <a:lnTo>
                      <a:pt x="521" y="204"/>
                    </a:lnTo>
                    <a:lnTo>
                      <a:pt x="513" y="200"/>
                    </a:lnTo>
                    <a:lnTo>
                      <a:pt x="506" y="190"/>
                    </a:lnTo>
                    <a:lnTo>
                      <a:pt x="502" y="185"/>
                    </a:lnTo>
                    <a:lnTo>
                      <a:pt x="498" y="177"/>
                    </a:lnTo>
                    <a:lnTo>
                      <a:pt x="494" y="168"/>
                    </a:lnTo>
                    <a:lnTo>
                      <a:pt x="496" y="164"/>
                    </a:lnTo>
                    <a:lnTo>
                      <a:pt x="504" y="162"/>
                    </a:lnTo>
                    <a:lnTo>
                      <a:pt x="506" y="158"/>
                    </a:lnTo>
                    <a:lnTo>
                      <a:pt x="513" y="156"/>
                    </a:lnTo>
                    <a:lnTo>
                      <a:pt x="519" y="154"/>
                    </a:lnTo>
                    <a:lnTo>
                      <a:pt x="527" y="154"/>
                    </a:lnTo>
                    <a:lnTo>
                      <a:pt x="534" y="154"/>
                    </a:lnTo>
                    <a:lnTo>
                      <a:pt x="540" y="154"/>
                    </a:lnTo>
                    <a:lnTo>
                      <a:pt x="550" y="156"/>
                    </a:lnTo>
                    <a:lnTo>
                      <a:pt x="559" y="162"/>
                    </a:lnTo>
                    <a:lnTo>
                      <a:pt x="567" y="166"/>
                    </a:lnTo>
                    <a:lnTo>
                      <a:pt x="576" y="173"/>
                    </a:lnTo>
                    <a:lnTo>
                      <a:pt x="586" y="183"/>
                    </a:lnTo>
                    <a:lnTo>
                      <a:pt x="595" y="194"/>
                    </a:lnTo>
                    <a:lnTo>
                      <a:pt x="610" y="156"/>
                    </a:lnTo>
                    <a:lnTo>
                      <a:pt x="607" y="156"/>
                    </a:lnTo>
                    <a:lnTo>
                      <a:pt x="597" y="156"/>
                    </a:lnTo>
                    <a:lnTo>
                      <a:pt x="590" y="154"/>
                    </a:lnTo>
                    <a:lnTo>
                      <a:pt x="582" y="154"/>
                    </a:lnTo>
                    <a:lnTo>
                      <a:pt x="574" y="154"/>
                    </a:lnTo>
                    <a:lnTo>
                      <a:pt x="567" y="152"/>
                    </a:lnTo>
                    <a:lnTo>
                      <a:pt x="559" y="149"/>
                    </a:lnTo>
                    <a:lnTo>
                      <a:pt x="550" y="147"/>
                    </a:lnTo>
                    <a:lnTo>
                      <a:pt x="540" y="143"/>
                    </a:lnTo>
                    <a:lnTo>
                      <a:pt x="534" y="137"/>
                    </a:lnTo>
                    <a:lnTo>
                      <a:pt x="527" y="130"/>
                    </a:lnTo>
                    <a:lnTo>
                      <a:pt x="521" y="122"/>
                    </a:lnTo>
                    <a:lnTo>
                      <a:pt x="515" y="112"/>
                    </a:lnTo>
                    <a:lnTo>
                      <a:pt x="512" y="103"/>
                    </a:lnTo>
                    <a:lnTo>
                      <a:pt x="513" y="101"/>
                    </a:lnTo>
                    <a:lnTo>
                      <a:pt x="519" y="97"/>
                    </a:lnTo>
                    <a:lnTo>
                      <a:pt x="523" y="93"/>
                    </a:lnTo>
                    <a:lnTo>
                      <a:pt x="529" y="92"/>
                    </a:lnTo>
                    <a:lnTo>
                      <a:pt x="534" y="92"/>
                    </a:lnTo>
                    <a:lnTo>
                      <a:pt x="544" y="92"/>
                    </a:lnTo>
                    <a:lnTo>
                      <a:pt x="550" y="90"/>
                    </a:lnTo>
                    <a:lnTo>
                      <a:pt x="559" y="92"/>
                    </a:lnTo>
                    <a:lnTo>
                      <a:pt x="567" y="93"/>
                    </a:lnTo>
                    <a:lnTo>
                      <a:pt x="578" y="97"/>
                    </a:lnTo>
                    <a:lnTo>
                      <a:pt x="588" y="103"/>
                    </a:lnTo>
                    <a:lnTo>
                      <a:pt x="597" y="112"/>
                    </a:lnTo>
                    <a:lnTo>
                      <a:pt x="609" y="122"/>
                    </a:lnTo>
                    <a:lnTo>
                      <a:pt x="622" y="135"/>
                    </a:lnTo>
                    <a:lnTo>
                      <a:pt x="622" y="131"/>
                    </a:lnTo>
                    <a:lnTo>
                      <a:pt x="618" y="122"/>
                    </a:lnTo>
                    <a:lnTo>
                      <a:pt x="612" y="112"/>
                    </a:lnTo>
                    <a:lnTo>
                      <a:pt x="609" y="107"/>
                    </a:lnTo>
                    <a:lnTo>
                      <a:pt x="605" y="97"/>
                    </a:lnTo>
                    <a:lnTo>
                      <a:pt x="599" y="90"/>
                    </a:lnTo>
                    <a:lnTo>
                      <a:pt x="591" y="80"/>
                    </a:lnTo>
                    <a:lnTo>
                      <a:pt x="582" y="71"/>
                    </a:lnTo>
                    <a:lnTo>
                      <a:pt x="571" y="61"/>
                    </a:lnTo>
                    <a:lnTo>
                      <a:pt x="559" y="52"/>
                    </a:lnTo>
                    <a:lnTo>
                      <a:pt x="546" y="40"/>
                    </a:lnTo>
                    <a:lnTo>
                      <a:pt x="531" y="33"/>
                    </a:lnTo>
                    <a:lnTo>
                      <a:pt x="512" y="25"/>
                    </a:lnTo>
                    <a:lnTo>
                      <a:pt x="493" y="19"/>
                    </a:lnTo>
                    <a:lnTo>
                      <a:pt x="491" y="19"/>
                    </a:lnTo>
                    <a:lnTo>
                      <a:pt x="491" y="23"/>
                    </a:lnTo>
                    <a:lnTo>
                      <a:pt x="491" y="29"/>
                    </a:lnTo>
                    <a:lnTo>
                      <a:pt x="493" y="38"/>
                    </a:lnTo>
                    <a:lnTo>
                      <a:pt x="493" y="50"/>
                    </a:lnTo>
                    <a:lnTo>
                      <a:pt x="494" y="63"/>
                    </a:lnTo>
                    <a:lnTo>
                      <a:pt x="494" y="78"/>
                    </a:lnTo>
                    <a:lnTo>
                      <a:pt x="494" y="95"/>
                    </a:lnTo>
                    <a:lnTo>
                      <a:pt x="493" y="112"/>
                    </a:lnTo>
                    <a:lnTo>
                      <a:pt x="491" y="133"/>
                    </a:lnTo>
                    <a:lnTo>
                      <a:pt x="485" y="152"/>
                    </a:lnTo>
                    <a:lnTo>
                      <a:pt x="479" y="175"/>
                    </a:lnTo>
                    <a:lnTo>
                      <a:pt x="470" y="196"/>
                    </a:lnTo>
                    <a:lnTo>
                      <a:pt x="458" y="217"/>
                    </a:lnTo>
                    <a:lnTo>
                      <a:pt x="445" y="240"/>
                    </a:lnTo>
                    <a:lnTo>
                      <a:pt x="428" y="261"/>
                    </a:lnTo>
                    <a:lnTo>
                      <a:pt x="434" y="249"/>
                    </a:lnTo>
                    <a:lnTo>
                      <a:pt x="441" y="236"/>
                    </a:lnTo>
                    <a:lnTo>
                      <a:pt x="447" y="221"/>
                    </a:lnTo>
                    <a:lnTo>
                      <a:pt x="453" y="206"/>
                    </a:lnTo>
                    <a:lnTo>
                      <a:pt x="458" y="188"/>
                    </a:lnTo>
                    <a:lnTo>
                      <a:pt x="462" y="171"/>
                    </a:lnTo>
                    <a:lnTo>
                      <a:pt x="466" y="154"/>
                    </a:lnTo>
                    <a:lnTo>
                      <a:pt x="470" y="137"/>
                    </a:lnTo>
                    <a:lnTo>
                      <a:pt x="472" y="118"/>
                    </a:lnTo>
                    <a:lnTo>
                      <a:pt x="474" y="99"/>
                    </a:lnTo>
                    <a:lnTo>
                      <a:pt x="474" y="82"/>
                    </a:lnTo>
                    <a:lnTo>
                      <a:pt x="474" y="65"/>
                    </a:lnTo>
                    <a:lnTo>
                      <a:pt x="470" y="48"/>
                    </a:lnTo>
                    <a:lnTo>
                      <a:pt x="468" y="35"/>
                    </a:lnTo>
                    <a:lnTo>
                      <a:pt x="464" y="19"/>
                    </a:lnTo>
                    <a:lnTo>
                      <a:pt x="458" y="8"/>
                    </a:lnTo>
                    <a:lnTo>
                      <a:pt x="456" y="19"/>
                    </a:lnTo>
                    <a:lnTo>
                      <a:pt x="456" y="31"/>
                    </a:lnTo>
                    <a:lnTo>
                      <a:pt x="456" y="46"/>
                    </a:lnTo>
                    <a:lnTo>
                      <a:pt x="456" y="59"/>
                    </a:lnTo>
                    <a:lnTo>
                      <a:pt x="453" y="73"/>
                    </a:lnTo>
                    <a:lnTo>
                      <a:pt x="451" y="90"/>
                    </a:lnTo>
                    <a:lnTo>
                      <a:pt x="447" y="105"/>
                    </a:lnTo>
                    <a:lnTo>
                      <a:pt x="445" y="122"/>
                    </a:lnTo>
                    <a:lnTo>
                      <a:pt x="441" y="137"/>
                    </a:lnTo>
                    <a:lnTo>
                      <a:pt x="436" y="152"/>
                    </a:lnTo>
                    <a:lnTo>
                      <a:pt x="432" y="168"/>
                    </a:lnTo>
                    <a:lnTo>
                      <a:pt x="426" y="183"/>
                    </a:lnTo>
                    <a:lnTo>
                      <a:pt x="418" y="198"/>
                    </a:lnTo>
                    <a:lnTo>
                      <a:pt x="413" y="213"/>
                    </a:lnTo>
                    <a:lnTo>
                      <a:pt x="405" y="228"/>
                    </a:lnTo>
                    <a:lnTo>
                      <a:pt x="398" y="244"/>
                    </a:lnTo>
                    <a:lnTo>
                      <a:pt x="398" y="240"/>
                    </a:lnTo>
                    <a:lnTo>
                      <a:pt x="401" y="234"/>
                    </a:lnTo>
                    <a:lnTo>
                      <a:pt x="403" y="225"/>
                    </a:lnTo>
                    <a:lnTo>
                      <a:pt x="407" y="215"/>
                    </a:lnTo>
                    <a:lnTo>
                      <a:pt x="411" y="200"/>
                    </a:lnTo>
                    <a:lnTo>
                      <a:pt x="417" y="185"/>
                    </a:lnTo>
                    <a:lnTo>
                      <a:pt x="420" y="168"/>
                    </a:lnTo>
                    <a:lnTo>
                      <a:pt x="426" y="150"/>
                    </a:lnTo>
                    <a:lnTo>
                      <a:pt x="428" y="130"/>
                    </a:lnTo>
                    <a:lnTo>
                      <a:pt x="432" y="109"/>
                    </a:lnTo>
                    <a:lnTo>
                      <a:pt x="432" y="90"/>
                    </a:lnTo>
                    <a:lnTo>
                      <a:pt x="432" y="71"/>
                    </a:lnTo>
                    <a:lnTo>
                      <a:pt x="428" y="50"/>
                    </a:lnTo>
                    <a:lnTo>
                      <a:pt x="422" y="31"/>
                    </a:lnTo>
                    <a:lnTo>
                      <a:pt x="417" y="14"/>
                    </a:lnTo>
                    <a:lnTo>
                      <a:pt x="407" y="0"/>
                    </a:lnTo>
                    <a:lnTo>
                      <a:pt x="407" y="8"/>
                    </a:lnTo>
                    <a:lnTo>
                      <a:pt x="409" y="19"/>
                    </a:lnTo>
                    <a:lnTo>
                      <a:pt x="409" y="29"/>
                    </a:lnTo>
                    <a:lnTo>
                      <a:pt x="411" y="42"/>
                    </a:lnTo>
                    <a:lnTo>
                      <a:pt x="411" y="57"/>
                    </a:lnTo>
                    <a:lnTo>
                      <a:pt x="411" y="73"/>
                    </a:lnTo>
                    <a:lnTo>
                      <a:pt x="411" y="88"/>
                    </a:lnTo>
                    <a:lnTo>
                      <a:pt x="411" y="105"/>
                    </a:lnTo>
                    <a:lnTo>
                      <a:pt x="407" y="120"/>
                    </a:lnTo>
                    <a:lnTo>
                      <a:pt x="403" y="137"/>
                    </a:lnTo>
                    <a:lnTo>
                      <a:pt x="401" y="152"/>
                    </a:lnTo>
                    <a:lnTo>
                      <a:pt x="396" y="168"/>
                    </a:lnTo>
                    <a:lnTo>
                      <a:pt x="390" y="183"/>
                    </a:lnTo>
                    <a:lnTo>
                      <a:pt x="382" y="198"/>
                    </a:lnTo>
                    <a:lnTo>
                      <a:pt x="375" y="209"/>
                    </a:lnTo>
                    <a:lnTo>
                      <a:pt x="365" y="225"/>
                    </a:lnTo>
                    <a:lnTo>
                      <a:pt x="365" y="221"/>
                    </a:lnTo>
                    <a:lnTo>
                      <a:pt x="367" y="215"/>
                    </a:lnTo>
                    <a:lnTo>
                      <a:pt x="371" y="208"/>
                    </a:lnTo>
                    <a:lnTo>
                      <a:pt x="377" y="198"/>
                    </a:lnTo>
                    <a:lnTo>
                      <a:pt x="380" y="185"/>
                    </a:lnTo>
                    <a:lnTo>
                      <a:pt x="384" y="171"/>
                    </a:lnTo>
                    <a:lnTo>
                      <a:pt x="390" y="154"/>
                    </a:lnTo>
                    <a:lnTo>
                      <a:pt x="394" y="139"/>
                    </a:lnTo>
                    <a:lnTo>
                      <a:pt x="396" y="122"/>
                    </a:lnTo>
                    <a:lnTo>
                      <a:pt x="396" y="103"/>
                    </a:lnTo>
                    <a:lnTo>
                      <a:pt x="396" y="86"/>
                    </a:lnTo>
                    <a:lnTo>
                      <a:pt x="392" y="69"/>
                    </a:lnTo>
                    <a:lnTo>
                      <a:pt x="384" y="52"/>
                    </a:lnTo>
                    <a:lnTo>
                      <a:pt x="377" y="35"/>
                    </a:lnTo>
                    <a:lnTo>
                      <a:pt x="361" y="21"/>
                    </a:lnTo>
                    <a:lnTo>
                      <a:pt x="346" y="8"/>
                    </a:lnTo>
                    <a:lnTo>
                      <a:pt x="350" y="16"/>
                    </a:lnTo>
                    <a:lnTo>
                      <a:pt x="354" y="21"/>
                    </a:lnTo>
                    <a:lnTo>
                      <a:pt x="356" y="29"/>
                    </a:lnTo>
                    <a:lnTo>
                      <a:pt x="360" y="36"/>
                    </a:lnTo>
                    <a:lnTo>
                      <a:pt x="360" y="42"/>
                    </a:lnTo>
                    <a:lnTo>
                      <a:pt x="361" y="50"/>
                    </a:lnTo>
                    <a:lnTo>
                      <a:pt x="365" y="55"/>
                    </a:lnTo>
                    <a:lnTo>
                      <a:pt x="367" y="61"/>
                    </a:lnTo>
                    <a:lnTo>
                      <a:pt x="369" y="73"/>
                    </a:lnTo>
                    <a:lnTo>
                      <a:pt x="369" y="86"/>
                    </a:lnTo>
                    <a:lnTo>
                      <a:pt x="367" y="93"/>
                    </a:lnTo>
                    <a:lnTo>
                      <a:pt x="367" y="101"/>
                    </a:lnTo>
                    <a:lnTo>
                      <a:pt x="367" y="107"/>
                    </a:lnTo>
                    <a:lnTo>
                      <a:pt x="365" y="116"/>
                    </a:lnTo>
                    <a:lnTo>
                      <a:pt x="361" y="107"/>
                    </a:lnTo>
                    <a:lnTo>
                      <a:pt x="360" y="93"/>
                    </a:lnTo>
                    <a:lnTo>
                      <a:pt x="356" y="88"/>
                    </a:lnTo>
                    <a:lnTo>
                      <a:pt x="354" y="82"/>
                    </a:lnTo>
                    <a:lnTo>
                      <a:pt x="350" y="74"/>
                    </a:lnTo>
                    <a:lnTo>
                      <a:pt x="346" y="69"/>
                    </a:lnTo>
                    <a:lnTo>
                      <a:pt x="341" y="61"/>
                    </a:lnTo>
                    <a:lnTo>
                      <a:pt x="335" y="55"/>
                    </a:lnTo>
                    <a:lnTo>
                      <a:pt x="327" y="50"/>
                    </a:lnTo>
                    <a:lnTo>
                      <a:pt x="320" y="46"/>
                    </a:lnTo>
                    <a:lnTo>
                      <a:pt x="308" y="40"/>
                    </a:lnTo>
                    <a:lnTo>
                      <a:pt x="295" y="36"/>
                    </a:lnTo>
                    <a:lnTo>
                      <a:pt x="282" y="33"/>
                    </a:lnTo>
                    <a:lnTo>
                      <a:pt x="266" y="33"/>
                    </a:lnTo>
                    <a:lnTo>
                      <a:pt x="244" y="31"/>
                    </a:lnTo>
                    <a:lnTo>
                      <a:pt x="223" y="31"/>
                    </a:lnTo>
                    <a:lnTo>
                      <a:pt x="202" y="31"/>
                    </a:lnTo>
                    <a:lnTo>
                      <a:pt x="185" y="33"/>
                    </a:lnTo>
                    <a:lnTo>
                      <a:pt x="166" y="35"/>
                    </a:lnTo>
                    <a:lnTo>
                      <a:pt x="149" y="38"/>
                    </a:lnTo>
                    <a:lnTo>
                      <a:pt x="135" y="42"/>
                    </a:lnTo>
                    <a:lnTo>
                      <a:pt x="122" y="46"/>
                    </a:lnTo>
                    <a:lnTo>
                      <a:pt x="109" y="50"/>
                    </a:lnTo>
                    <a:lnTo>
                      <a:pt x="99" y="52"/>
                    </a:lnTo>
                    <a:lnTo>
                      <a:pt x="90" y="55"/>
                    </a:lnTo>
                    <a:lnTo>
                      <a:pt x="82" y="59"/>
                    </a:lnTo>
                    <a:lnTo>
                      <a:pt x="73" y="65"/>
                    </a:lnTo>
                    <a:lnTo>
                      <a:pt x="69" y="67"/>
                    </a:lnTo>
                    <a:lnTo>
                      <a:pt x="67" y="67"/>
                    </a:lnTo>
                    <a:lnTo>
                      <a:pt x="61" y="71"/>
                    </a:lnTo>
                    <a:lnTo>
                      <a:pt x="52" y="76"/>
                    </a:lnTo>
                    <a:lnTo>
                      <a:pt x="42" y="86"/>
                    </a:lnTo>
                    <a:lnTo>
                      <a:pt x="36" y="90"/>
                    </a:lnTo>
                    <a:lnTo>
                      <a:pt x="31" y="95"/>
                    </a:lnTo>
                    <a:lnTo>
                      <a:pt x="25" y="103"/>
                    </a:lnTo>
                    <a:lnTo>
                      <a:pt x="21" y="109"/>
                    </a:lnTo>
                    <a:lnTo>
                      <a:pt x="16" y="116"/>
                    </a:lnTo>
                    <a:lnTo>
                      <a:pt x="10" y="126"/>
                    </a:lnTo>
                    <a:lnTo>
                      <a:pt x="6" y="133"/>
                    </a:lnTo>
                    <a:lnTo>
                      <a:pt x="2" y="143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rgbClr val="85D1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167" name="Group 525"/>
            <p:cNvGrpSpPr>
              <a:grpSpLocks noChangeAspect="1"/>
            </p:cNvGrpSpPr>
            <p:nvPr/>
          </p:nvGrpSpPr>
          <p:grpSpPr bwMode="auto">
            <a:xfrm>
              <a:off x="8207" y="9693"/>
              <a:ext cx="743" cy="372"/>
              <a:chOff x="2273" y="3243"/>
              <a:chExt cx="499" cy="249"/>
            </a:xfrm>
          </p:grpSpPr>
          <p:sp>
            <p:nvSpPr>
              <p:cNvPr id="6686" name="AutoShape 542"/>
              <p:cNvSpPr>
                <a:spLocks noChangeAspect="1" noChangeArrowheads="1"/>
              </p:cNvSpPr>
              <p:nvPr/>
            </p:nvSpPr>
            <p:spPr bwMode="auto">
              <a:xfrm>
                <a:off x="2296" y="3244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85" name="AutoShape 541"/>
              <p:cNvSpPr>
                <a:spLocks noChangeAspect="1" noChangeArrowheads="1"/>
              </p:cNvSpPr>
              <p:nvPr/>
            </p:nvSpPr>
            <p:spPr bwMode="auto">
              <a:xfrm>
                <a:off x="2296" y="3289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84" name="AutoShape 540"/>
              <p:cNvSpPr>
                <a:spLocks noChangeAspect="1" noChangeArrowheads="1"/>
              </p:cNvSpPr>
              <p:nvPr/>
            </p:nvSpPr>
            <p:spPr bwMode="auto">
              <a:xfrm>
                <a:off x="2296" y="3334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83" name="AutoShape 539"/>
              <p:cNvSpPr>
                <a:spLocks noChangeAspect="1" noChangeArrowheads="1"/>
              </p:cNvSpPr>
              <p:nvPr/>
            </p:nvSpPr>
            <p:spPr bwMode="auto">
              <a:xfrm>
                <a:off x="2296" y="3379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82" name="AutoShape 538"/>
              <p:cNvSpPr>
                <a:spLocks noChangeAspect="1" noChangeArrowheads="1"/>
              </p:cNvSpPr>
              <p:nvPr/>
            </p:nvSpPr>
            <p:spPr bwMode="auto">
              <a:xfrm>
                <a:off x="2296" y="3425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81" name="AutoShape 537"/>
              <p:cNvSpPr>
                <a:spLocks noChangeAspect="1" noChangeArrowheads="1"/>
              </p:cNvSpPr>
              <p:nvPr/>
            </p:nvSpPr>
            <p:spPr bwMode="auto">
              <a:xfrm>
                <a:off x="2455" y="3243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80" name="AutoShape 536"/>
              <p:cNvSpPr>
                <a:spLocks noChangeAspect="1" noChangeArrowheads="1"/>
              </p:cNvSpPr>
              <p:nvPr/>
            </p:nvSpPr>
            <p:spPr bwMode="auto">
              <a:xfrm>
                <a:off x="2455" y="3288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9" name="AutoShape 535"/>
              <p:cNvSpPr>
                <a:spLocks noChangeAspect="1" noChangeArrowheads="1"/>
              </p:cNvSpPr>
              <p:nvPr/>
            </p:nvSpPr>
            <p:spPr bwMode="auto">
              <a:xfrm>
                <a:off x="2455" y="3333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8" name="AutoShape 534"/>
              <p:cNvSpPr>
                <a:spLocks noChangeAspect="1" noChangeArrowheads="1"/>
              </p:cNvSpPr>
              <p:nvPr/>
            </p:nvSpPr>
            <p:spPr bwMode="auto">
              <a:xfrm>
                <a:off x="2455" y="3378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7" name="AutoShape 533"/>
              <p:cNvSpPr>
                <a:spLocks noChangeAspect="1" noChangeArrowheads="1"/>
              </p:cNvSpPr>
              <p:nvPr/>
            </p:nvSpPr>
            <p:spPr bwMode="auto">
              <a:xfrm>
                <a:off x="2455" y="3424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6" name="AutoShape 532"/>
              <p:cNvSpPr>
                <a:spLocks noChangeAspect="1" noChangeArrowheads="1"/>
              </p:cNvSpPr>
              <p:nvPr/>
            </p:nvSpPr>
            <p:spPr bwMode="auto">
              <a:xfrm>
                <a:off x="2614" y="3243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5" name="AutoShape 531"/>
              <p:cNvSpPr>
                <a:spLocks noChangeAspect="1" noChangeArrowheads="1"/>
              </p:cNvSpPr>
              <p:nvPr/>
            </p:nvSpPr>
            <p:spPr bwMode="auto">
              <a:xfrm>
                <a:off x="2614" y="3288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4" name="AutoShape 530"/>
              <p:cNvSpPr>
                <a:spLocks noChangeAspect="1" noChangeArrowheads="1"/>
              </p:cNvSpPr>
              <p:nvPr/>
            </p:nvSpPr>
            <p:spPr bwMode="auto">
              <a:xfrm>
                <a:off x="2614" y="3333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3" name="AutoShape 529"/>
              <p:cNvSpPr>
                <a:spLocks noChangeAspect="1" noChangeArrowheads="1"/>
              </p:cNvSpPr>
              <p:nvPr/>
            </p:nvSpPr>
            <p:spPr bwMode="auto">
              <a:xfrm>
                <a:off x="2614" y="3378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sp>
            <p:nvSpPr>
              <p:cNvPr id="6672" name="AutoShape 528"/>
              <p:cNvSpPr>
                <a:spLocks noChangeAspect="1" noChangeArrowheads="1"/>
              </p:cNvSpPr>
              <p:nvPr/>
            </p:nvSpPr>
            <p:spPr bwMode="auto">
              <a:xfrm>
                <a:off x="2614" y="3424"/>
                <a:ext cx="136" cy="45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FF9933"/>
                  </a:gs>
                  <a:gs pos="50000">
                    <a:srgbClr val="FFCC99">
                      <a:alpha val="60001"/>
                    </a:srgbClr>
                  </a:gs>
                  <a:gs pos="100000">
                    <a:srgbClr val="FF9933"/>
                  </a:gs>
                </a:gsLst>
                <a:lin ang="5400000" scaled="1"/>
              </a:gradFill>
              <a:ln w="3175">
                <a:solidFill>
                  <a:srgbClr val="CC99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>
                  <a:defRPr/>
                </a:pPr>
                <a:endParaRPr lang="en-US" sz="2800"/>
              </a:p>
            </p:txBody>
          </p:sp>
          <p:pic>
            <p:nvPicPr>
              <p:cNvPr id="6281" name="Picture 527" descr="LOGO_SECIL"/>
              <p:cNvPicPr preferRelativeResize="0"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63727" b="5405"/>
              <a:stretch>
                <a:fillRect/>
              </a:stretch>
            </p:blipFill>
            <p:spPr bwMode="auto">
              <a:xfrm>
                <a:off x="2432" y="3289"/>
                <a:ext cx="181" cy="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282" name="AutoShape 526"/>
              <p:cNvSpPr>
                <a:spLocks noChangeAspect="1" noChangeArrowheads="1"/>
              </p:cNvSpPr>
              <p:nvPr/>
            </p:nvSpPr>
            <p:spPr bwMode="auto">
              <a:xfrm>
                <a:off x="2273" y="3470"/>
                <a:ext cx="499" cy="22"/>
              </a:xfrm>
              <a:prstGeom prst="roundRect">
                <a:avLst>
                  <a:gd name="adj" fmla="val 16667"/>
                </a:avLst>
              </a:prstGeom>
              <a:solidFill>
                <a:srgbClr val="CC99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n-US" sz="2800"/>
              </a:p>
            </p:txBody>
          </p:sp>
        </p:grpSp>
        <p:sp>
          <p:nvSpPr>
            <p:cNvPr id="6168" name="AutoShape 524"/>
            <p:cNvSpPr>
              <a:spLocks noChangeAspect="1" noChangeArrowheads="1"/>
            </p:cNvSpPr>
            <p:nvPr/>
          </p:nvSpPr>
          <p:spPr bwMode="auto">
            <a:xfrm>
              <a:off x="8071" y="10268"/>
              <a:ext cx="1047" cy="274"/>
            </a:xfrm>
            <a:prstGeom prst="roundRect">
              <a:avLst>
                <a:gd name="adj" fmla="val 16667"/>
              </a:avLst>
            </a:prstGeom>
            <a:solidFill>
              <a:srgbClr val="0099CC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eaLnBrk="0" hangingPunct="0">
                <a:tabLst>
                  <a:tab pos="252413" algn="l"/>
                </a:tabLst>
              </a:pP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Embalagem e Expedi</a:t>
              </a:r>
              <a:r>
                <a:rPr lang="pt-PT" sz="900" b="1">
                  <a:solidFill>
                    <a:srgbClr val="FFFFFF"/>
                  </a:solidFill>
                  <a:ea typeface="Times New Roman" pitchFamily="18" charset="0"/>
                  <a:cs typeface="Century Gothic" pitchFamily="34" charset="0"/>
                </a:rPr>
                <a:t>ç</a:t>
              </a: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ão</a:t>
              </a:r>
              <a:endParaRPr lang="pt-PT" sz="2800">
                <a:ea typeface="Times New Roman" pitchFamily="18" charset="0"/>
                <a:cs typeface="Century Gothic" pitchFamily="34" charset="0"/>
              </a:endParaRPr>
            </a:p>
          </p:txBody>
        </p:sp>
        <p:grpSp>
          <p:nvGrpSpPr>
            <p:cNvPr id="6169" name="Group 504"/>
            <p:cNvGrpSpPr>
              <a:grpSpLocks noChangeAspect="1"/>
            </p:cNvGrpSpPr>
            <p:nvPr/>
          </p:nvGrpSpPr>
          <p:grpSpPr bwMode="auto">
            <a:xfrm>
              <a:off x="8308" y="10066"/>
              <a:ext cx="168" cy="164"/>
              <a:chOff x="2629" y="4354"/>
              <a:chExt cx="471" cy="459"/>
            </a:xfrm>
          </p:grpSpPr>
          <p:sp>
            <p:nvSpPr>
              <p:cNvPr id="6217" name="Freeform 523"/>
              <p:cNvSpPr>
                <a:spLocks noChangeAspect="1"/>
              </p:cNvSpPr>
              <p:nvPr/>
            </p:nvSpPr>
            <p:spPr bwMode="auto">
              <a:xfrm>
                <a:off x="2629" y="4354"/>
                <a:ext cx="471" cy="459"/>
              </a:xfrm>
              <a:custGeom>
                <a:avLst/>
                <a:gdLst>
                  <a:gd name="T0" fmla="*/ 8 w 2756"/>
                  <a:gd name="T1" fmla="*/ 0 h 2686"/>
                  <a:gd name="T2" fmla="*/ 7 w 2756"/>
                  <a:gd name="T3" fmla="*/ 0 h 2686"/>
                  <a:gd name="T4" fmla="*/ 6 w 2756"/>
                  <a:gd name="T5" fmla="*/ 0 h 2686"/>
                  <a:gd name="T6" fmla="*/ 4 w 2756"/>
                  <a:gd name="T7" fmla="*/ 0 h 2686"/>
                  <a:gd name="T8" fmla="*/ 3 w 2756"/>
                  <a:gd name="T9" fmla="*/ 1 h 2686"/>
                  <a:gd name="T10" fmla="*/ 3 w 2756"/>
                  <a:gd name="T11" fmla="*/ 1 h 2686"/>
                  <a:gd name="T12" fmla="*/ 2 w 2756"/>
                  <a:gd name="T13" fmla="*/ 2 h 2686"/>
                  <a:gd name="T14" fmla="*/ 1 w 2756"/>
                  <a:gd name="T15" fmla="*/ 3 h 2686"/>
                  <a:gd name="T16" fmla="*/ 1 w 2756"/>
                  <a:gd name="T17" fmla="*/ 3 h 2686"/>
                  <a:gd name="T18" fmla="*/ 0 w 2756"/>
                  <a:gd name="T19" fmla="*/ 5 h 2686"/>
                  <a:gd name="T20" fmla="*/ 0 w 2756"/>
                  <a:gd name="T21" fmla="*/ 6 h 2686"/>
                  <a:gd name="T22" fmla="*/ 0 w 2756"/>
                  <a:gd name="T23" fmla="*/ 8 h 2686"/>
                  <a:gd name="T24" fmla="*/ 1 w 2756"/>
                  <a:gd name="T25" fmla="*/ 10 h 2686"/>
                  <a:gd name="T26" fmla="*/ 2 w 2756"/>
                  <a:gd name="T27" fmla="*/ 11 h 2686"/>
                  <a:gd name="T28" fmla="*/ 3 w 2756"/>
                  <a:gd name="T29" fmla="*/ 12 h 2686"/>
                  <a:gd name="T30" fmla="*/ 4 w 2756"/>
                  <a:gd name="T31" fmla="*/ 13 h 2686"/>
                  <a:gd name="T32" fmla="*/ 6 w 2756"/>
                  <a:gd name="T33" fmla="*/ 13 h 2686"/>
                  <a:gd name="T34" fmla="*/ 7 w 2756"/>
                  <a:gd name="T35" fmla="*/ 13 h 2686"/>
                  <a:gd name="T36" fmla="*/ 9 w 2756"/>
                  <a:gd name="T37" fmla="*/ 13 h 2686"/>
                  <a:gd name="T38" fmla="*/ 10 w 2756"/>
                  <a:gd name="T39" fmla="*/ 13 h 2686"/>
                  <a:gd name="T40" fmla="*/ 11 w 2756"/>
                  <a:gd name="T41" fmla="*/ 12 h 2686"/>
                  <a:gd name="T42" fmla="*/ 11 w 2756"/>
                  <a:gd name="T43" fmla="*/ 12 h 2686"/>
                  <a:gd name="T44" fmla="*/ 12 w 2756"/>
                  <a:gd name="T45" fmla="*/ 11 h 2686"/>
                  <a:gd name="T46" fmla="*/ 13 w 2756"/>
                  <a:gd name="T47" fmla="*/ 11 h 2686"/>
                  <a:gd name="T48" fmla="*/ 13 w 2756"/>
                  <a:gd name="T49" fmla="*/ 10 h 2686"/>
                  <a:gd name="T50" fmla="*/ 14 w 2756"/>
                  <a:gd name="T51" fmla="*/ 9 h 2686"/>
                  <a:gd name="T52" fmla="*/ 14 w 2756"/>
                  <a:gd name="T53" fmla="*/ 8 h 2686"/>
                  <a:gd name="T54" fmla="*/ 14 w 2756"/>
                  <a:gd name="T55" fmla="*/ 6 h 2686"/>
                  <a:gd name="T56" fmla="*/ 14 w 2756"/>
                  <a:gd name="T57" fmla="*/ 5 h 2686"/>
                  <a:gd name="T58" fmla="*/ 13 w 2756"/>
                  <a:gd name="T59" fmla="*/ 3 h 2686"/>
                  <a:gd name="T60" fmla="*/ 12 w 2756"/>
                  <a:gd name="T61" fmla="*/ 2 h 2686"/>
                  <a:gd name="T62" fmla="*/ 11 w 2756"/>
                  <a:gd name="T63" fmla="*/ 2 h 2686"/>
                  <a:gd name="T64" fmla="*/ 11 w 2756"/>
                  <a:gd name="T65" fmla="*/ 1 h 2686"/>
                  <a:gd name="T66" fmla="*/ 10 w 2756"/>
                  <a:gd name="T67" fmla="*/ 1 h 2686"/>
                  <a:gd name="T68" fmla="*/ 9 w 2756"/>
                  <a:gd name="T69" fmla="*/ 2 h 2686"/>
                  <a:gd name="T70" fmla="*/ 9 w 2756"/>
                  <a:gd name="T71" fmla="*/ 2 h 2686"/>
                  <a:gd name="T72" fmla="*/ 9 w 2756"/>
                  <a:gd name="T73" fmla="*/ 3 h 2686"/>
                  <a:gd name="T74" fmla="*/ 10 w 2756"/>
                  <a:gd name="T75" fmla="*/ 3 h 2686"/>
                  <a:gd name="T76" fmla="*/ 11 w 2756"/>
                  <a:gd name="T77" fmla="*/ 4 h 2686"/>
                  <a:gd name="T78" fmla="*/ 12 w 2756"/>
                  <a:gd name="T79" fmla="*/ 6 h 2686"/>
                  <a:gd name="T80" fmla="*/ 12 w 2756"/>
                  <a:gd name="T81" fmla="*/ 8 h 2686"/>
                  <a:gd name="T82" fmla="*/ 11 w 2756"/>
                  <a:gd name="T83" fmla="*/ 9 h 2686"/>
                  <a:gd name="T84" fmla="*/ 10 w 2756"/>
                  <a:gd name="T85" fmla="*/ 10 h 2686"/>
                  <a:gd name="T86" fmla="*/ 8 w 2756"/>
                  <a:gd name="T87" fmla="*/ 11 h 2686"/>
                  <a:gd name="T88" fmla="*/ 6 w 2756"/>
                  <a:gd name="T89" fmla="*/ 11 h 2686"/>
                  <a:gd name="T90" fmla="*/ 5 w 2756"/>
                  <a:gd name="T91" fmla="*/ 11 h 2686"/>
                  <a:gd name="T92" fmla="*/ 4 w 2756"/>
                  <a:gd name="T93" fmla="*/ 11 h 2686"/>
                  <a:gd name="T94" fmla="*/ 3 w 2756"/>
                  <a:gd name="T95" fmla="*/ 10 h 2686"/>
                  <a:gd name="T96" fmla="*/ 3 w 2756"/>
                  <a:gd name="T97" fmla="*/ 9 h 2686"/>
                  <a:gd name="T98" fmla="*/ 2 w 2756"/>
                  <a:gd name="T99" fmla="*/ 7 h 2686"/>
                  <a:gd name="T100" fmla="*/ 2 w 2756"/>
                  <a:gd name="T101" fmla="*/ 5 h 2686"/>
                  <a:gd name="T102" fmla="*/ 3 w 2756"/>
                  <a:gd name="T103" fmla="*/ 4 h 2686"/>
                  <a:gd name="T104" fmla="*/ 4 w 2756"/>
                  <a:gd name="T105" fmla="*/ 3 h 2686"/>
                  <a:gd name="T106" fmla="*/ 5 w 2756"/>
                  <a:gd name="T107" fmla="*/ 2 h 2686"/>
                  <a:gd name="T108" fmla="*/ 7 w 2756"/>
                  <a:gd name="T109" fmla="*/ 2 h 2686"/>
                  <a:gd name="T110" fmla="*/ 8 w 2756"/>
                  <a:gd name="T111" fmla="*/ 2 h 2686"/>
                  <a:gd name="T112" fmla="*/ 9 w 2756"/>
                  <a:gd name="T113" fmla="*/ 2 h 2686"/>
                  <a:gd name="T114" fmla="*/ 9 w 2756"/>
                  <a:gd name="T115" fmla="*/ 2 h 2686"/>
                  <a:gd name="T116" fmla="*/ 9 w 2756"/>
                  <a:gd name="T117" fmla="*/ 1 h 2686"/>
                  <a:gd name="T118" fmla="*/ 9 w 2756"/>
                  <a:gd name="T119" fmla="*/ 1 h 268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56"/>
                  <a:gd name="T181" fmla="*/ 0 h 2686"/>
                  <a:gd name="T182" fmla="*/ 2756 w 2756"/>
                  <a:gd name="T183" fmla="*/ 2686 h 268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56" h="2686">
                    <a:moveTo>
                      <a:pt x="1743" y="42"/>
                    </a:moveTo>
                    <a:lnTo>
                      <a:pt x="1734" y="38"/>
                    </a:lnTo>
                    <a:lnTo>
                      <a:pt x="1724" y="36"/>
                    </a:lnTo>
                    <a:lnTo>
                      <a:pt x="1717" y="32"/>
                    </a:lnTo>
                    <a:lnTo>
                      <a:pt x="1711" y="32"/>
                    </a:lnTo>
                    <a:lnTo>
                      <a:pt x="1703" y="30"/>
                    </a:lnTo>
                    <a:lnTo>
                      <a:pt x="1698" y="30"/>
                    </a:lnTo>
                    <a:lnTo>
                      <a:pt x="1688" y="29"/>
                    </a:lnTo>
                    <a:lnTo>
                      <a:pt x="1679" y="27"/>
                    </a:lnTo>
                    <a:lnTo>
                      <a:pt x="1671" y="25"/>
                    </a:lnTo>
                    <a:lnTo>
                      <a:pt x="1661" y="25"/>
                    </a:lnTo>
                    <a:lnTo>
                      <a:pt x="1652" y="21"/>
                    </a:lnTo>
                    <a:lnTo>
                      <a:pt x="1641" y="21"/>
                    </a:lnTo>
                    <a:lnTo>
                      <a:pt x="1631" y="19"/>
                    </a:lnTo>
                    <a:lnTo>
                      <a:pt x="1622" y="19"/>
                    </a:lnTo>
                    <a:lnTo>
                      <a:pt x="1608" y="17"/>
                    </a:lnTo>
                    <a:lnTo>
                      <a:pt x="1597" y="15"/>
                    </a:lnTo>
                    <a:lnTo>
                      <a:pt x="1584" y="13"/>
                    </a:lnTo>
                    <a:lnTo>
                      <a:pt x="1572" y="11"/>
                    </a:lnTo>
                    <a:lnTo>
                      <a:pt x="1559" y="10"/>
                    </a:lnTo>
                    <a:lnTo>
                      <a:pt x="1547" y="10"/>
                    </a:lnTo>
                    <a:lnTo>
                      <a:pt x="1534" y="8"/>
                    </a:lnTo>
                    <a:lnTo>
                      <a:pt x="1521" y="8"/>
                    </a:lnTo>
                    <a:lnTo>
                      <a:pt x="1506" y="6"/>
                    </a:lnTo>
                    <a:lnTo>
                      <a:pt x="1492" y="4"/>
                    </a:lnTo>
                    <a:lnTo>
                      <a:pt x="1477" y="2"/>
                    </a:lnTo>
                    <a:lnTo>
                      <a:pt x="1464" y="2"/>
                    </a:lnTo>
                    <a:lnTo>
                      <a:pt x="1449" y="2"/>
                    </a:lnTo>
                    <a:lnTo>
                      <a:pt x="1433" y="2"/>
                    </a:lnTo>
                    <a:lnTo>
                      <a:pt x="1418" y="2"/>
                    </a:lnTo>
                    <a:lnTo>
                      <a:pt x="1405" y="2"/>
                    </a:lnTo>
                    <a:lnTo>
                      <a:pt x="1388" y="0"/>
                    </a:lnTo>
                    <a:lnTo>
                      <a:pt x="1371" y="0"/>
                    </a:lnTo>
                    <a:lnTo>
                      <a:pt x="1355" y="0"/>
                    </a:lnTo>
                    <a:lnTo>
                      <a:pt x="1338" y="0"/>
                    </a:lnTo>
                    <a:lnTo>
                      <a:pt x="1321" y="0"/>
                    </a:lnTo>
                    <a:lnTo>
                      <a:pt x="1306" y="0"/>
                    </a:lnTo>
                    <a:lnTo>
                      <a:pt x="1289" y="0"/>
                    </a:lnTo>
                    <a:lnTo>
                      <a:pt x="1274" y="2"/>
                    </a:lnTo>
                    <a:lnTo>
                      <a:pt x="1255" y="2"/>
                    </a:lnTo>
                    <a:lnTo>
                      <a:pt x="1239" y="2"/>
                    </a:lnTo>
                    <a:lnTo>
                      <a:pt x="1220" y="4"/>
                    </a:lnTo>
                    <a:lnTo>
                      <a:pt x="1203" y="6"/>
                    </a:lnTo>
                    <a:lnTo>
                      <a:pt x="1186" y="6"/>
                    </a:lnTo>
                    <a:lnTo>
                      <a:pt x="1169" y="10"/>
                    </a:lnTo>
                    <a:lnTo>
                      <a:pt x="1152" y="10"/>
                    </a:lnTo>
                    <a:lnTo>
                      <a:pt x="1135" y="13"/>
                    </a:lnTo>
                    <a:lnTo>
                      <a:pt x="1116" y="15"/>
                    </a:lnTo>
                    <a:lnTo>
                      <a:pt x="1101" y="17"/>
                    </a:lnTo>
                    <a:lnTo>
                      <a:pt x="1080" y="19"/>
                    </a:lnTo>
                    <a:lnTo>
                      <a:pt x="1065" y="23"/>
                    </a:lnTo>
                    <a:lnTo>
                      <a:pt x="1045" y="25"/>
                    </a:lnTo>
                    <a:lnTo>
                      <a:pt x="1030" y="29"/>
                    </a:lnTo>
                    <a:lnTo>
                      <a:pt x="1011" y="32"/>
                    </a:lnTo>
                    <a:lnTo>
                      <a:pt x="996" y="38"/>
                    </a:lnTo>
                    <a:lnTo>
                      <a:pt x="977" y="42"/>
                    </a:lnTo>
                    <a:lnTo>
                      <a:pt x="960" y="46"/>
                    </a:lnTo>
                    <a:lnTo>
                      <a:pt x="943" y="49"/>
                    </a:lnTo>
                    <a:lnTo>
                      <a:pt x="926" y="55"/>
                    </a:lnTo>
                    <a:lnTo>
                      <a:pt x="909" y="59"/>
                    </a:lnTo>
                    <a:lnTo>
                      <a:pt x="892" y="67"/>
                    </a:lnTo>
                    <a:lnTo>
                      <a:pt x="876" y="72"/>
                    </a:lnTo>
                    <a:lnTo>
                      <a:pt x="861" y="80"/>
                    </a:lnTo>
                    <a:lnTo>
                      <a:pt x="842" y="86"/>
                    </a:lnTo>
                    <a:lnTo>
                      <a:pt x="825" y="91"/>
                    </a:lnTo>
                    <a:lnTo>
                      <a:pt x="810" y="99"/>
                    </a:lnTo>
                    <a:lnTo>
                      <a:pt x="795" y="105"/>
                    </a:lnTo>
                    <a:lnTo>
                      <a:pt x="779" y="110"/>
                    </a:lnTo>
                    <a:lnTo>
                      <a:pt x="764" y="118"/>
                    </a:lnTo>
                    <a:lnTo>
                      <a:pt x="751" y="122"/>
                    </a:lnTo>
                    <a:lnTo>
                      <a:pt x="738" y="129"/>
                    </a:lnTo>
                    <a:lnTo>
                      <a:pt x="722" y="137"/>
                    </a:lnTo>
                    <a:lnTo>
                      <a:pt x="709" y="143"/>
                    </a:lnTo>
                    <a:lnTo>
                      <a:pt x="694" y="148"/>
                    </a:lnTo>
                    <a:lnTo>
                      <a:pt x="682" y="156"/>
                    </a:lnTo>
                    <a:lnTo>
                      <a:pt x="669" y="164"/>
                    </a:lnTo>
                    <a:lnTo>
                      <a:pt x="656" y="169"/>
                    </a:lnTo>
                    <a:lnTo>
                      <a:pt x="644" y="177"/>
                    </a:lnTo>
                    <a:lnTo>
                      <a:pt x="633" y="184"/>
                    </a:lnTo>
                    <a:lnTo>
                      <a:pt x="620" y="192"/>
                    </a:lnTo>
                    <a:lnTo>
                      <a:pt x="606" y="198"/>
                    </a:lnTo>
                    <a:lnTo>
                      <a:pt x="595" y="203"/>
                    </a:lnTo>
                    <a:lnTo>
                      <a:pt x="584" y="211"/>
                    </a:lnTo>
                    <a:lnTo>
                      <a:pt x="572" y="219"/>
                    </a:lnTo>
                    <a:lnTo>
                      <a:pt x="561" y="226"/>
                    </a:lnTo>
                    <a:lnTo>
                      <a:pt x="549" y="234"/>
                    </a:lnTo>
                    <a:lnTo>
                      <a:pt x="540" y="241"/>
                    </a:lnTo>
                    <a:lnTo>
                      <a:pt x="528" y="247"/>
                    </a:lnTo>
                    <a:lnTo>
                      <a:pt x="517" y="255"/>
                    </a:lnTo>
                    <a:lnTo>
                      <a:pt x="507" y="262"/>
                    </a:lnTo>
                    <a:lnTo>
                      <a:pt x="498" y="270"/>
                    </a:lnTo>
                    <a:lnTo>
                      <a:pt x="487" y="278"/>
                    </a:lnTo>
                    <a:lnTo>
                      <a:pt x="477" y="285"/>
                    </a:lnTo>
                    <a:lnTo>
                      <a:pt x="468" y="293"/>
                    </a:lnTo>
                    <a:lnTo>
                      <a:pt x="458" y="302"/>
                    </a:lnTo>
                    <a:lnTo>
                      <a:pt x="449" y="310"/>
                    </a:lnTo>
                    <a:lnTo>
                      <a:pt x="439" y="318"/>
                    </a:lnTo>
                    <a:lnTo>
                      <a:pt x="430" y="325"/>
                    </a:lnTo>
                    <a:lnTo>
                      <a:pt x="420" y="333"/>
                    </a:lnTo>
                    <a:lnTo>
                      <a:pt x="411" y="340"/>
                    </a:lnTo>
                    <a:lnTo>
                      <a:pt x="403" y="348"/>
                    </a:lnTo>
                    <a:lnTo>
                      <a:pt x="393" y="357"/>
                    </a:lnTo>
                    <a:lnTo>
                      <a:pt x="386" y="365"/>
                    </a:lnTo>
                    <a:lnTo>
                      <a:pt x="376" y="373"/>
                    </a:lnTo>
                    <a:lnTo>
                      <a:pt x="367" y="380"/>
                    </a:lnTo>
                    <a:lnTo>
                      <a:pt x="357" y="390"/>
                    </a:lnTo>
                    <a:lnTo>
                      <a:pt x="352" y="399"/>
                    </a:lnTo>
                    <a:lnTo>
                      <a:pt x="342" y="407"/>
                    </a:lnTo>
                    <a:lnTo>
                      <a:pt x="333" y="416"/>
                    </a:lnTo>
                    <a:lnTo>
                      <a:pt x="325" y="424"/>
                    </a:lnTo>
                    <a:lnTo>
                      <a:pt x="317" y="435"/>
                    </a:lnTo>
                    <a:lnTo>
                      <a:pt x="308" y="443"/>
                    </a:lnTo>
                    <a:lnTo>
                      <a:pt x="300" y="453"/>
                    </a:lnTo>
                    <a:lnTo>
                      <a:pt x="293" y="460"/>
                    </a:lnTo>
                    <a:lnTo>
                      <a:pt x="285" y="470"/>
                    </a:lnTo>
                    <a:lnTo>
                      <a:pt x="276" y="479"/>
                    </a:lnTo>
                    <a:lnTo>
                      <a:pt x="268" y="491"/>
                    </a:lnTo>
                    <a:lnTo>
                      <a:pt x="260" y="498"/>
                    </a:lnTo>
                    <a:lnTo>
                      <a:pt x="253" y="510"/>
                    </a:lnTo>
                    <a:lnTo>
                      <a:pt x="243" y="517"/>
                    </a:lnTo>
                    <a:lnTo>
                      <a:pt x="236" y="529"/>
                    </a:lnTo>
                    <a:lnTo>
                      <a:pt x="226" y="536"/>
                    </a:lnTo>
                    <a:lnTo>
                      <a:pt x="220" y="548"/>
                    </a:lnTo>
                    <a:lnTo>
                      <a:pt x="211" y="557"/>
                    </a:lnTo>
                    <a:lnTo>
                      <a:pt x="203" y="567"/>
                    </a:lnTo>
                    <a:lnTo>
                      <a:pt x="196" y="578"/>
                    </a:lnTo>
                    <a:lnTo>
                      <a:pt x="188" y="589"/>
                    </a:lnTo>
                    <a:lnTo>
                      <a:pt x="179" y="599"/>
                    </a:lnTo>
                    <a:lnTo>
                      <a:pt x="169" y="610"/>
                    </a:lnTo>
                    <a:lnTo>
                      <a:pt x="161" y="622"/>
                    </a:lnTo>
                    <a:lnTo>
                      <a:pt x="154" y="633"/>
                    </a:lnTo>
                    <a:lnTo>
                      <a:pt x="146" y="645"/>
                    </a:lnTo>
                    <a:lnTo>
                      <a:pt x="139" y="660"/>
                    </a:lnTo>
                    <a:lnTo>
                      <a:pt x="131" y="671"/>
                    </a:lnTo>
                    <a:lnTo>
                      <a:pt x="123" y="686"/>
                    </a:lnTo>
                    <a:lnTo>
                      <a:pt x="116" y="702"/>
                    </a:lnTo>
                    <a:lnTo>
                      <a:pt x="108" y="717"/>
                    </a:lnTo>
                    <a:lnTo>
                      <a:pt x="101" y="734"/>
                    </a:lnTo>
                    <a:lnTo>
                      <a:pt x="95" y="749"/>
                    </a:lnTo>
                    <a:lnTo>
                      <a:pt x="87" y="764"/>
                    </a:lnTo>
                    <a:lnTo>
                      <a:pt x="84" y="783"/>
                    </a:lnTo>
                    <a:lnTo>
                      <a:pt x="76" y="800"/>
                    </a:lnTo>
                    <a:lnTo>
                      <a:pt x="72" y="819"/>
                    </a:lnTo>
                    <a:lnTo>
                      <a:pt x="65" y="837"/>
                    </a:lnTo>
                    <a:lnTo>
                      <a:pt x="61" y="856"/>
                    </a:lnTo>
                    <a:lnTo>
                      <a:pt x="53" y="875"/>
                    </a:lnTo>
                    <a:lnTo>
                      <a:pt x="49" y="894"/>
                    </a:lnTo>
                    <a:lnTo>
                      <a:pt x="44" y="913"/>
                    </a:lnTo>
                    <a:lnTo>
                      <a:pt x="40" y="932"/>
                    </a:lnTo>
                    <a:lnTo>
                      <a:pt x="36" y="953"/>
                    </a:lnTo>
                    <a:lnTo>
                      <a:pt x="32" y="973"/>
                    </a:lnTo>
                    <a:lnTo>
                      <a:pt x="28" y="994"/>
                    </a:lnTo>
                    <a:lnTo>
                      <a:pt x="25" y="1017"/>
                    </a:lnTo>
                    <a:lnTo>
                      <a:pt x="21" y="1036"/>
                    </a:lnTo>
                    <a:lnTo>
                      <a:pt x="19" y="1059"/>
                    </a:lnTo>
                    <a:lnTo>
                      <a:pt x="15" y="1080"/>
                    </a:lnTo>
                    <a:lnTo>
                      <a:pt x="11" y="1101"/>
                    </a:lnTo>
                    <a:lnTo>
                      <a:pt x="9" y="1126"/>
                    </a:lnTo>
                    <a:lnTo>
                      <a:pt x="7" y="1148"/>
                    </a:lnTo>
                    <a:lnTo>
                      <a:pt x="4" y="1169"/>
                    </a:lnTo>
                    <a:lnTo>
                      <a:pt x="4" y="1192"/>
                    </a:lnTo>
                    <a:lnTo>
                      <a:pt x="0" y="1215"/>
                    </a:lnTo>
                    <a:lnTo>
                      <a:pt x="0" y="1238"/>
                    </a:lnTo>
                    <a:lnTo>
                      <a:pt x="0" y="1259"/>
                    </a:lnTo>
                    <a:lnTo>
                      <a:pt x="0" y="1281"/>
                    </a:lnTo>
                    <a:lnTo>
                      <a:pt x="0" y="1304"/>
                    </a:lnTo>
                    <a:lnTo>
                      <a:pt x="0" y="1327"/>
                    </a:lnTo>
                    <a:lnTo>
                      <a:pt x="0" y="1350"/>
                    </a:lnTo>
                    <a:lnTo>
                      <a:pt x="0" y="1373"/>
                    </a:lnTo>
                    <a:lnTo>
                      <a:pt x="0" y="1397"/>
                    </a:lnTo>
                    <a:lnTo>
                      <a:pt x="0" y="1420"/>
                    </a:lnTo>
                    <a:lnTo>
                      <a:pt x="2" y="1443"/>
                    </a:lnTo>
                    <a:lnTo>
                      <a:pt x="4" y="1466"/>
                    </a:lnTo>
                    <a:lnTo>
                      <a:pt x="6" y="1489"/>
                    </a:lnTo>
                    <a:lnTo>
                      <a:pt x="9" y="1512"/>
                    </a:lnTo>
                    <a:lnTo>
                      <a:pt x="11" y="1532"/>
                    </a:lnTo>
                    <a:lnTo>
                      <a:pt x="13" y="1555"/>
                    </a:lnTo>
                    <a:lnTo>
                      <a:pt x="17" y="1578"/>
                    </a:lnTo>
                    <a:lnTo>
                      <a:pt x="21" y="1601"/>
                    </a:lnTo>
                    <a:lnTo>
                      <a:pt x="25" y="1622"/>
                    </a:lnTo>
                    <a:lnTo>
                      <a:pt x="28" y="1645"/>
                    </a:lnTo>
                    <a:lnTo>
                      <a:pt x="32" y="1666"/>
                    </a:lnTo>
                    <a:lnTo>
                      <a:pt x="38" y="1688"/>
                    </a:lnTo>
                    <a:lnTo>
                      <a:pt x="42" y="1709"/>
                    </a:lnTo>
                    <a:lnTo>
                      <a:pt x="49" y="1730"/>
                    </a:lnTo>
                    <a:lnTo>
                      <a:pt x="53" y="1753"/>
                    </a:lnTo>
                    <a:lnTo>
                      <a:pt x="61" y="1774"/>
                    </a:lnTo>
                    <a:lnTo>
                      <a:pt x="68" y="1795"/>
                    </a:lnTo>
                    <a:lnTo>
                      <a:pt x="74" y="1816"/>
                    </a:lnTo>
                    <a:lnTo>
                      <a:pt x="82" y="1835"/>
                    </a:lnTo>
                    <a:lnTo>
                      <a:pt x="91" y="1856"/>
                    </a:lnTo>
                    <a:lnTo>
                      <a:pt x="99" y="1873"/>
                    </a:lnTo>
                    <a:lnTo>
                      <a:pt x="106" y="1894"/>
                    </a:lnTo>
                    <a:lnTo>
                      <a:pt x="116" y="1913"/>
                    </a:lnTo>
                    <a:lnTo>
                      <a:pt x="123" y="1932"/>
                    </a:lnTo>
                    <a:lnTo>
                      <a:pt x="133" y="1949"/>
                    </a:lnTo>
                    <a:lnTo>
                      <a:pt x="142" y="1968"/>
                    </a:lnTo>
                    <a:lnTo>
                      <a:pt x="154" y="1987"/>
                    </a:lnTo>
                    <a:lnTo>
                      <a:pt x="165" y="2006"/>
                    </a:lnTo>
                    <a:lnTo>
                      <a:pt x="175" y="2023"/>
                    </a:lnTo>
                    <a:lnTo>
                      <a:pt x="184" y="2040"/>
                    </a:lnTo>
                    <a:lnTo>
                      <a:pt x="196" y="2059"/>
                    </a:lnTo>
                    <a:lnTo>
                      <a:pt x="209" y="2076"/>
                    </a:lnTo>
                    <a:lnTo>
                      <a:pt x="220" y="2093"/>
                    </a:lnTo>
                    <a:lnTo>
                      <a:pt x="232" y="2110"/>
                    </a:lnTo>
                    <a:lnTo>
                      <a:pt x="245" y="2128"/>
                    </a:lnTo>
                    <a:lnTo>
                      <a:pt x="258" y="2145"/>
                    </a:lnTo>
                    <a:lnTo>
                      <a:pt x="270" y="2160"/>
                    </a:lnTo>
                    <a:lnTo>
                      <a:pt x="285" y="2177"/>
                    </a:lnTo>
                    <a:lnTo>
                      <a:pt x="296" y="2194"/>
                    </a:lnTo>
                    <a:lnTo>
                      <a:pt x="312" y="2211"/>
                    </a:lnTo>
                    <a:lnTo>
                      <a:pt x="327" y="2226"/>
                    </a:lnTo>
                    <a:lnTo>
                      <a:pt x="342" y="2242"/>
                    </a:lnTo>
                    <a:lnTo>
                      <a:pt x="357" y="2257"/>
                    </a:lnTo>
                    <a:lnTo>
                      <a:pt x="372" y="2272"/>
                    </a:lnTo>
                    <a:lnTo>
                      <a:pt x="388" y="2285"/>
                    </a:lnTo>
                    <a:lnTo>
                      <a:pt x="403" y="2301"/>
                    </a:lnTo>
                    <a:lnTo>
                      <a:pt x="418" y="2316"/>
                    </a:lnTo>
                    <a:lnTo>
                      <a:pt x="435" y="2331"/>
                    </a:lnTo>
                    <a:lnTo>
                      <a:pt x="450" y="2342"/>
                    </a:lnTo>
                    <a:lnTo>
                      <a:pt x="468" y="2358"/>
                    </a:lnTo>
                    <a:lnTo>
                      <a:pt x="485" y="2371"/>
                    </a:lnTo>
                    <a:lnTo>
                      <a:pt x="502" y="2384"/>
                    </a:lnTo>
                    <a:lnTo>
                      <a:pt x="517" y="2396"/>
                    </a:lnTo>
                    <a:lnTo>
                      <a:pt x="536" y="2409"/>
                    </a:lnTo>
                    <a:lnTo>
                      <a:pt x="551" y="2422"/>
                    </a:lnTo>
                    <a:lnTo>
                      <a:pt x="570" y="2436"/>
                    </a:lnTo>
                    <a:lnTo>
                      <a:pt x="589" y="2447"/>
                    </a:lnTo>
                    <a:lnTo>
                      <a:pt x="606" y="2458"/>
                    </a:lnTo>
                    <a:lnTo>
                      <a:pt x="625" y="2470"/>
                    </a:lnTo>
                    <a:lnTo>
                      <a:pt x="644" y="2481"/>
                    </a:lnTo>
                    <a:lnTo>
                      <a:pt x="663" y="2491"/>
                    </a:lnTo>
                    <a:lnTo>
                      <a:pt x="682" y="2500"/>
                    </a:lnTo>
                    <a:lnTo>
                      <a:pt x="701" y="2512"/>
                    </a:lnTo>
                    <a:lnTo>
                      <a:pt x="720" y="2523"/>
                    </a:lnTo>
                    <a:lnTo>
                      <a:pt x="739" y="2532"/>
                    </a:lnTo>
                    <a:lnTo>
                      <a:pt x="760" y="2542"/>
                    </a:lnTo>
                    <a:lnTo>
                      <a:pt x="779" y="2551"/>
                    </a:lnTo>
                    <a:lnTo>
                      <a:pt x="800" y="2561"/>
                    </a:lnTo>
                    <a:lnTo>
                      <a:pt x="819" y="2569"/>
                    </a:lnTo>
                    <a:lnTo>
                      <a:pt x="840" y="2576"/>
                    </a:lnTo>
                    <a:lnTo>
                      <a:pt x="861" y="2584"/>
                    </a:lnTo>
                    <a:lnTo>
                      <a:pt x="880" y="2593"/>
                    </a:lnTo>
                    <a:lnTo>
                      <a:pt x="901" y="2599"/>
                    </a:lnTo>
                    <a:lnTo>
                      <a:pt x="922" y="2607"/>
                    </a:lnTo>
                    <a:lnTo>
                      <a:pt x="943" y="2614"/>
                    </a:lnTo>
                    <a:lnTo>
                      <a:pt x="964" y="2622"/>
                    </a:lnTo>
                    <a:lnTo>
                      <a:pt x="985" y="2626"/>
                    </a:lnTo>
                    <a:lnTo>
                      <a:pt x="1007" y="2633"/>
                    </a:lnTo>
                    <a:lnTo>
                      <a:pt x="1026" y="2637"/>
                    </a:lnTo>
                    <a:lnTo>
                      <a:pt x="1049" y="2645"/>
                    </a:lnTo>
                    <a:lnTo>
                      <a:pt x="1072" y="2648"/>
                    </a:lnTo>
                    <a:lnTo>
                      <a:pt x="1093" y="2654"/>
                    </a:lnTo>
                    <a:lnTo>
                      <a:pt x="1114" y="2658"/>
                    </a:lnTo>
                    <a:lnTo>
                      <a:pt x="1139" y="2664"/>
                    </a:lnTo>
                    <a:lnTo>
                      <a:pt x="1158" y="2666"/>
                    </a:lnTo>
                    <a:lnTo>
                      <a:pt x="1180" y="2669"/>
                    </a:lnTo>
                    <a:lnTo>
                      <a:pt x="1199" y="2671"/>
                    </a:lnTo>
                    <a:lnTo>
                      <a:pt x="1222" y="2675"/>
                    </a:lnTo>
                    <a:lnTo>
                      <a:pt x="1243" y="2675"/>
                    </a:lnTo>
                    <a:lnTo>
                      <a:pt x="1264" y="2679"/>
                    </a:lnTo>
                    <a:lnTo>
                      <a:pt x="1285" y="2681"/>
                    </a:lnTo>
                    <a:lnTo>
                      <a:pt x="1306" y="2683"/>
                    </a:lnTo>
                    <a:lnTo>
                      <a:pt x="1325" y="2683"/>
                    </a:lnTo>
                    <a:lnTo>
                      <a:pt x="1346" y="2685"/>
                    </a:lnTo>
                    <a:lnTo>
                      <a:pt x="1365" y="2686"/>
                    </a:lnTo>
                    <a:lnTo>
                      <a:pt x="1386" y="2686"/>
                    </a:lnTo>
                    <a:lnTo>
                      <a:pt x="1405" y="2686"/>
                    </a:lnTo>
                    <a:lnTo>
                      <a:pt x="1424" y="2686"/>
                    </a:lnTo>
                    <a:lnTo>
                      <a:pt x="1443" y="2686"/>
                    </a:lnTo>
                    <a:lnTo>
                      <a:pt x="1462" y="2686"/>
                    </a:lnTo>
                    <a:lnTo>
                      <a:pt x="1481" y="2686"/>
                    </a:lnTo>
                    <a:lnTo>
                      <a:pt x="1498" y="2685"/>
                    </a:lnTo>
                    <a:lnTo>
                      <a:pt x="1517" y="2683"/>
                    </a:lnTo>
                    <a:lnTo>
                      <a:pt x="1536" y="2683"/>
                    </a:lnTo>
                    <a:lnTo>
                      <a:pt x="1553" y="2681"/>
                    </a:lnTo>
                    <a:lnTo>
                      <a:pt x="1570" y="2679"/>
                    </a:lnTo>
                    <a:lnTo>
                      <a:pt x="1589" y="2679"/>
                    </a:lnTo>
                    <a:lnTo>
                      <a:pt x="1608" y="2677"/>
                    </a:lnTo>
                    <a:lnTo>
                      <a:pt x="1625" y="2675"/>
                    </a:lnTo>
                    <a:lnTo>
                      <a:pt x="1641" y="2671"/>
                    </a:lnTo>
                    <a:lnTo>
                      <a:pt x="1658" y="2669"/>
                    </a:lnTo>
                    <a:lnTo>
                      <a:pt x="1675" y="2667"/>
                    </a:lnTo>
                    <a:lnTo>
                      <a:pt x="1690" y="2664"/>
                    </a:lnTo>
                    <a:lnTo>
                      <a:pt x="1709" y="2660"/>
                    </a:lnTo>
                    <a:lnTo>
                      <a:pt x="1724" y="2658"/>
                    </a:lnTo>
                    <a:lnTo>
                      <a:pt x="1741" y="2656"/>
                    </a:lnTo>
                    <a:lnTo>
                      <a:pt x="1757" y="2650"/>
                    </a:lnTo>
                    <a:lnTo>
                      <a:pt x="1772" y="2647"/>
                    </a:lnTo>
                    <a:lnTo>
                      <a:pt x="1787" y="2643"/>
                    </a:lnTo>
                    <a:lnTo>
                      <a:pt x="1802" y="2639"/>
                    </a:lnTo>
                    <a:lnTo>
                      <a:pt x="1817" y="2633"/>
                    </a:lnTo>
                    <a:lnTo>
                      <a:pt x="1833" y="2629"/>
                    </a:lnTo>
                    <a:lnTo>
                      <a:pt x="1848" y="2626"/>
                    </a:lnTo>
                    <a:lnTo>
                      <a:pt x="1863" y="2622"/>
                    </a:lnTo>
                    <a:lnTo>
                      <a:pt x="1876" y="2618"/>
                    </a:lnTo>
                    <a:lnTo>
                      <a:pt x="1891" y="2612"/>
                    </a:lnTo>
                    <a:lnTo>
                      <a:pt x="1903" y="2607"/>
                    </a:lnTo>
                    <a:lnTo>
                      <a:pt x="1918" y="2601"/>
                    </a:lnTo>
                    <a:lnTo>
                      <a:pt x="1931" y="2597"/>
                    </a:lnTo>
                    <a:lnTo>
                      <a:pt x="1945" y="2591"/>
                    </a:lnTo>
                    <a:lnTo>
                      <a:pt x="1960" y="2586"/>
                    </a:lnTo>
                    <a:lnTo>
                      <a:pt x="1973" y="2582"/>
                    </a:lnTo>
                    <a:lnTo>
                      <a:pt x="1985" y="2576"/>
                    </a:lnTo>
                    <a:lnTo>
                      <a:pt x="1998" y="2571"/>
                    </a:lnTo>
                    <a:lnTo>
                      <a:pt x="2011" y="2565"/>
                    </a:lnTo>
                    <a:lnTo>
                      <a:pt x="2023" y="2559"/>
                    </a:lnTo>
                    <a:lnTo>
                      <a:pt x="2034" y="2553"/>
                    </a:lnTo>
                    <a:lnTo>
                      <a:pt x="2045" y="2548"/>
                    </a:lnTo>
                    <a:lnTo>
                      <a:pt x="2057" y="2544"/>
                    </a:lnTo>
                    <a:lnTo>
                      <a:pt x="2070" y="2538"/>
                    </a:lnTo>
                    <a:lnTo>
                      <a:pt x="2080" y="2532"/>
                    </a:lnTo>
                    <a:lnTo>
                      <a:pt x="2091" y="2527"/>
                    </a:lnTo>
                    <a:lnTo>
                      <a:pt x="2103" y="2521"/>
                    </a:lnTo>
                    <a:lnTo>
                      <a:pt x="2114" y="2517"/>
                    </a:lnTo>
                    <a:lnTo>
                      <a:pt x="2123" y="2510"/>
                    </a:lnTo>
                    <a:lnTo>
                      <a:pt x="2135" y="2504"/>
                    </a:lnTo>
                    <a:lnTo>
                      <a:pt x="2144" y="2498"/>
                    </a:lnTo>
                    <a:lnTo>
                      <a:pt x="2156" y="2494"/>
                    </a:lnTo>
                    <a:lnTo>
                      <a:pt x="2165" y="2489"/>
                    </a:lnTo>
                    <a:lnTo>
                      <a:pt x="2175" y="2481"/>
                    </a:lnTo>
                    <a:lnTo>
                      <a:pt x="2184" y="2475"/>
                    </a:lnTo>
                    <a:lnTo>
                      <a:pt x="2194" y="2470"/>
                    </a:lnTo>
                    <a:lnTo>
                      <a:pt x="2203" y="2462"/>
                    </a:lnTo>
                    <a:lnTo>
                      <a:pt x="2213" y="2455"/>
                    </a:lnTo>
                    <a:lnTo>
                      <a:pt x="2222" y="2447"/>
                    </a:lnTo>
                    <a:lnTo>
                      <a:pt x="2234" y="2439"/>
                    </a:lnTo>
                    <a:lnTo>
                      <a:pt x="2243" y="2432"/>
                    </a:lnTo>
                    <a:lnTo>
                      <a:pt x="2253" y="2424"/>
                    </a:lnTo>
                    <a:lnTo>
                      <a:pt x="2262" y="2417"/>
                    </a:lnTo>
                    <a:lnTo>
                      <a:pt x="2274" y="2407"/>
                    </a:lnTo>
                    <a:lnTo>
                      <a:pt x="2281" y="2399"/>
                    </a:lnTo>
                    <a:lnTo>
                      <a:pt x="2293" y="2392"/>
                    </a:lnTo>
                    <a:lnTo>
                      <a:pt x="2302" y="2382"/>
                    </a:lnTo>
                    <a:lnTo>
                      <a:pt x="2314" y="2375"/>
                    </a:lnTo>
                    <a:lnTo>
                      <a:pt x="2323" y="2365"/>
                    </a:lnTo>
                    <a:lnTo>
                      <a:pt x="2333" y="2356"/>
                    </a:lnTo>
                    <a:lnTo>
                      <a:pt x="2342" y="2346"/>
                    </a:lnTo>
                    <a:lnTo>
                      <a:pt x="2353" y="2337"/>
                    </a:lnTo>
                    <a:lnTo>
                      <a:pt x="2363" y="2327"/>
                    </a:lnTo>
                    <a:lnTo>
                      <a:pt x="2372" y="2316"/>
                    </a:lnTo>
                    <a:lnTo>
                      <a:pt x="2382" y="2306"/>
                    </a:lnTo>
                    <a:lnTo>
                      <a:pt x="2393" y="2297"/>
                    </a:lnTo>
                    <a:lnTo>
                      <a:pt x="2401" y="2285"/>
                    </a:lnTo>
                    <a:lnTo>
                      <a:pt x="2410" y="2276"/>
                    </a:lnTo>
                    <a:lnTo>
                      <a:pt x="2420" y="2264"/>
                    </a:lnTo>
                    <a:lnTo>
                      <a:pt x="2430" y="2255"/>
                    </a:lnTo>
                    <a:lnTo>
                      <a:pt x="2439" y="2245"/>
                    </a:lnTo>
                    <a:lnTo>
                      <a:pt x="2449" y="2234"/>
                    </a:lnTo>
                    <a:lnTo>
                      <a:pt x="2458" y="2224"/>
                    </a:lnTo>
                    <a:lnTo>
                      <a:pt x="2468" y="2215"/>
                    </a:lnTo>
                    <a:lnTo>
                      <a:pt x="2475" y="2204"/>
                    </a:lnTo>
                    <a:lnTo>
                      <a:pt x="2485" y="2192"/>
                    </a:lnTo>
                    <a:lnTo>
                      <a:pt x="2494" y="2179"/>
                    </a:lnTo>
                    <a:lnTo>
                      <a:pt x="2502" y="2169"/>
                    </a:lnTo>
                    <a:lnTo>
                      <a:pt x="2509" y="2158"/>
                    </a:lnTo>
                    <a:lnTo>
                      <a:pt x="2519" y="2147"/>
                    </a:lnTo>
                    <a:lnTo>
                      <a:pt x="2528" y="2135"/>
                    </a:lnTo>
                    <a:lnTo>
                      <a:pt x="2536" y="2126"/>
                    </a:lnTo>
                    <a:lnTo>
                      <a:pt x="2544" y="2114"/>
                    </a:lnTo>
                    <a:lnTo>
                      <a:pt x="2551" y="2101"/>
                    </a:lnTo>
                    <a:lnTo>
                      <a:pt x="2559" y="2089"/>
                    </a:lnTo>
                    <a:lnTo>
                      <a:pt x="2566" y="2080"/>
                    </a:lnTo>
                    <a:lnTo>
                      <a:pt x="2574" y="2069"/>
                    </a:lnTo>
                    <a:lnTo>
                      <a:pt x="2582" y="2057"/>
                    </a:lnTo>
                    <a:lnTo>
                      <a:pt x="2589" y="2046"/>
                    </a:lnTo>
                    <a:lnTo>
                      <a:pt x="2597" y="2036"/>
                    </a:lnTo>
                    <a:lnTo>
                      <a:pt x="2604" y="2025"/>
                    </a:lnTo>
                    <a:lnTo>
                      <a:pt x="2610" y="2013"/>
                    </a:lnTo>
                    <a:lnTo>
                      <a:pt x="2618" y="2002"/>
                    </a:lnTo>
                    <a:lnTo>
                      <a:pt x="2625" y="1989"/>
                    </a:lnTo>
                    <a:lnTo>
                      <a:pt x="2629" y="1977"/>
                    </a:lnTo>
                    <a:lnTo>
                      <a:pt x="2637" y="1968"/>
                    </a:lnTo>
                    <a:lnTo>
                      <a:pt x="2642" y="1956"/>
                    </a:lnTo>
                    <a:lnTo>
                      <a:pt x="2648" y="1947"/>
                    </a:lnTo>
                    <a:lnTo>
                      <a:pt x="2654" y="1935"/>
                    </a:lnTo>
                    <a:lnTo>
                      <a:pt x="2660" y="1924"/>
                    </a:lnTo>
                    <a:lnTo>
                      <a:pt x="2663" y="1913"/>
                    </a:lnTo>
                    <a:lnTo>
                      <a:pt x="2669" y="1903"/>
                    </a:lnTo>
                    <a:lnTo>
                      <a:pt x="2673" y="1892"/>
                    </a:lnTo>
                    <a:lnTo>
                      <a:pt x="2679" y="1880"/>
                    </a:lnTo>
                    <a:lnTo>
                      <a:pt x="2682" y="1871"/>
                    </a:lnTo>
                    <a:lnTo>
                      <a:pt x="2686" y="1861"/>
                    </a:lnTo>
                    <a:lnTo>
                      <a:pt x="2690" y="1850"/>
                    </a:lnTo>
                    <a:lnTo>
                      <a:pt x="2694" y="1839"/>
                    </a:lnTo>
                    <a:lnTo>
                      <a:pt x="2698" y="1827"/>
                    </a:lnTo>
                    <a:lnTo>
                      <a:pt x="2701" y="1816"/>
                    </a:lnTo>
                    <a:lnTo>
                      <a:pt x="2703" y="1802"/>
                    </a:lnTo>
                    <a:lnTo>
                      <a:pt x="2707" y="1789"/>
                    </a:lnTo>
                    <a:lnTo>
                      <a:pt x="2711" y="1776"/>
                    </a:lnTo>
                    <a:lnTo>
                      <a:pt x="2715" y="1764"/>
                    </a:lnTo>
                    <a:lnTo>
                      <a:pt x="2717" y="1749"/>
                    </a:lnTo>
                    <a:lnTo>
                      <a:pt x="2720" y="1734"/>
                    </a:lnTo>
                    <a:lnTo>
                      <a:pt x="2722" y="1719"/>
                    </a:lnTo>
                    <a:lnTo>
                      <a:pt x="2726" y="1705"/>
                    </a:lnTo>
                    <a:lnTo>
                      <a:pt x="2728" y="1688"/>
                    </a:lnTo>
                    <a:lnTo>
                      <a:pt x="2732" y="1673"/>
                    </a:lnTo>
                    <a:lnTo>
                      <a:pt x="2734" y="1656"/>
                    </a:lnTo>
                    <a:lnTo>
                      <a:pt x="2737" y="1641"/>
                    </a:lnTo>
                    <a:lnTo>
                      <a:pt x="2739" y="1624"/>
                    </a:lnTo>
                    <a:lnTo>
                      <a:pt x="2741" y="1607"/>
                    </a:lnTo>
                    <a:lnTo>
                      <a:pt x="2743" y="1588"/>
                    </a:lnTo>
                    <a:lnTo>
                      <a:pt x="2745" y="1570"/>
                    </a:lnTo>
                    <a:lnTo>
                      <a:pt x="2747" y="1551"/>
                    </a:lnTo>
                    <a:lnTo>
                      <a:pt x="2749" y="1534"/>
                    </a:lnTo>
                    <a:lnTo>
                      <a:pt x="2749" y="1517"/>
                    </a:lnTo>
                    <a:lnTo>
                      <a:pt x="2753" y="1498"/>
                    </a:lnTo>
                    <a:lnTo>
                      <a:pt x="2753" y="1479"/>
                    </a:lnTo>
                    <a:lnTo>
                      <a:pt x="2753" y="1460"/>
                    </a:lnTo>
                    <a:lnTo>
                      <a:pt x="2755" y="1441"/>
                    </a:lnTo>
                    <a:lnTo>
                      <a:pt x="2756" y="1422"/>
                    </a:lnTo>
                    <a:lnTo>
                      <a:pt x="2756" y="1401"/>
                    </a:lnTo>
                    <a:lnTo>
                      <a:pt x="2756" y="1382"/>
                    </a:lnTo>
                    <a:lnTo>
                      <a:pt x="2756" y="1363"/>
                    </a:lnTo>
                    <a:lnTo>
                      <a:pt x="2756" y="1344"/>
                    </a:lnTo>
                    <a:lnTo>
                      <a:pt x="2756" y="1323"/>
                    </a:lnTo>
                    <a:lnTo>
                      <a:pt x="2755" y="1302"/>
                    </a:lnTo>
                    <a:lnTo>
                      <a:pt x="2753" y="1281"/>
                    </a:lnTo>
                    <a:lnTo>
                      <a:pt x="2753" y="1262"/>
                    </a:lnTo>
                    <a:lnTo>
                      <a:pt x="2751" y="1242"/>
                    </a:lnTo>
                    <a:lnTo>
                      <a:pt x="2749" y="1223"/>
                    </a:lnTo>
                    <a:lnTo>
                      <a:pt x="2749" y="1202"/>
                    </a:lnTo>
                    <a:lnTo>
                      <a:pt x="2747" y="1183"/>
                    </a:lnTo>
                    <a:lnTo>
                      <a:pt x="2743" y="1160"/>
                    </a:lnTo>
                    <a:lnTo>
                      <a:pt x="2741" y="1141"/>
                    </a:lnTo>
                    <a:lnTo>
                      <a:pt x="2737" y="1120"/>
                    </a:lnTo>
                    <a:lnTo>
                      <a:pt x="2736" y="1101"/>
                    </a:lnTo>
                    <a:lnTo>
                      <a:pt x="2732" y="1080"/>
                    </a:lnTo>
                    <a:lnTo>
                      <a:pt x="2728" y="1059"/>
                    </a:lnTo>
                    <a:lnTo>
                      <a:pt x="2724" y="1040"/>
                    </a:lnTo>
                    <a:lnTo>
                      <a:pt x="2720" y="1021"/>
                    </a:lnTo>
                    <a:lnTo>
                      <a:pt x="2715" y="1002"/>
                    </a:lnTo>
                    <a:lnTo>
                      <a:pt x="2709" y="981"/>
                    </a:lnTo>
                    <a:lnTo>
                      <a:pt x="2705" y="962"/>
                    </a:lnTo>
                    <a:lnTo>
                      <a:pt x="2699" y="943"/>
                    </a:lnTo>
                    <a:lnTo>
                      <a:pt x="2694" y="924"/>
                    </a:lnTo>
                    <a:lnTo>
                      <a:pt x="2686" y="905"/>
                    </a:lnTo>
                    <a:lnTo>
                      <a:pt x="2680" y="886"/>
                    </a:lnTo>
                    <a:lnTo>
                      <a:pt x="2675" y="867"/>
                    </a:lnTo>
                    <a:lnTo>
                      <a:pt x="2665" y="848"/>
                    </a:lnTo>
                    <a:lnTo>
                      <a:pt x="2658" y="831"/>
                    </a:lnTo>
                    <a:lnTo>
                      <a:pt x="2650" y="812"/>
                    </a:lnTo>
                    <a:lnTo>
                      <a:pt x="2642" y="797"/>
                    </a:lnTo>
                    <a:lnTo>
                      <a:pt x="2633" y="778"/>
                    </a:lnTo>
                    <a:lnTo>
                      <a:pt x="2625" y="761"/>
                    </a:lnTo>
                    <a:lnTo>
                      <a:pt x="2616" y="745"/>
                    </a:lnTo>
                    <a:lnTo>
                      <a:pt x="2606" y="730"/>
                    </a:lnTo>
                    <a:lnTo>
                      <a:pt x="2595" y="713"/>
                    </a:lnTo>
                    <a:lnTo>
                      <a:pt x="2585" y="696"/>
                    </a:lnTo>
                    <a:lnTo>
                      <a:pt x="2574" y="681"/>
                    </a:lnTo>
                    <a:lnTo>
                      <a:pt x="2566" y="665"/>
                    </a:lnTo>
                    <a:lnTo>
                      <a:pt x="2555" y="650"/>
                    </a:lnTo>
                    <a:lnTo>
                      <a:pt x="2547" y="637"/>
                    </a:lnTo>
                    <a:lnTo>
                      <a:pt x="2536" y="622"/>
                    </a:lnTo>
                    <a:lnTo>
                      <a:pt x="2528" y="610"/>
                    </a:lnTo>
                    <a:lnTo>
                      <a:pt x="2517" y="595"/>
                    </a:lnTo>
                    <a:lnTo>
                      <a:pt x="2509" y="582"/>
                    </a:lnTo>
                    <a:lnTo>
                      <a:pt x="2498" y="567"/>
                    </a:lnTo>
                    <a:lnTo>
                      <a:pt x="2490" y="555"/>
                    </a:lnTo>
                    <a:lnTo>
                      <a:pt x="2479" y="544"/>
                    </a:lnTo>
                    <a:lnTo>
                      <a:pt x="2471" y="532"/>
                    </a:lnTo>
                    <a:lnTo>
                      <a:pt x="2462" y="521"/>
                    </a:lnTo>
                    <a:lnTo>
                      <a:pt x="2454" y="510"/>
                    </a:lnTo>
                    <a:lnTo>
                      <a:pt x="2443" y="496"/>
                    </a:lnTo>
                    <a:lnTo>
                      <a:pt x="2435" y="485"/>
                    </a:lnTo>
                    <a:lnTo>
                      <a:pt x="2426" y="473"/>
                    </a:lnTo>
                    <a:lnTo>
                      <a:pt x="2416" y="464"/>
                    </a:lnTo>
                    <a:lnTo>
                      <a:pt x="2409" y="453"/>
                    </a:lnTo>
                    <a:lnTo>
                      <a:pt x="2399" y="443"/>
                    </a:lnTo>
                    <a:lnTo>
                      <a:pt x="2390" y="434"/>
                    </a:lnTo>
                    <a:lnTo>
                      <a:pt x="2382" y="426"/>
                    </a:lnTo>
                    <a:lnTo>
                      <a:pt x="2374" y="416"/>
                    </a:lnTo>
                    <a:lnTo>
                      <a:pt x="2365" y="407"/>
                    </a:lnTo>
                    <a:lnTo>
                      <a:pt x="2355" y="397"/>
                    </a:lnTo>
                    <a:lnTo>
                      <a:pt x="2348" y="390"/>
                    </a:lnTo>
                    <a:lnTo>
                      <a:pt x="2340" y="380"/>
                    </a:lnTo>
                    <a:lnTo>
                      <a:pt x="2333" y="373"/>
                    </a:lnTo>
                    <a:lnTo>
                      <a:pt x="2325" y="365"/>
                    </a:lnTo>
                    <a:lnTo>
                      <a:pt x="2317" y="357"/>
                    </a:lnTo>
                    <a:lnTo>
                      <a:pt x="2308" y="350"/>
                    </a:lnTo>
                    <a:lnTo>
                      <a:pt x="2300" y="342"/>
                    </a:lnTo>
                    <a:lnTo>
                      <a:pt x="2293" y="335"/>
                    </a:lnTo>
                    <a:lnTo>
                      <a:pt x="2285" y="327"/>
                    </a:lnTo>
                    <a:lnTo>
                      <a:pt x="2277" y="319"/>
                    </a:lnTo>
                    <a:lnTo>
                      <a:pt x="2270" y="314"/>
                    </a:lnTo>
                    <a:lnTo>
                      <a:pt x="2262" y="308"/>
                    </a:lnTo>
                    <a:lnTo>
                      <a:pt x="2255" y="302"/>
                    </a:lnTo>
                    <a:lnTo>
                      <a:pt x="2247" y="295"/>
                    </a:lnTo>
                    <a:lnTo>
                      <a:pt x="2239" y="289"/>
                    </a:lnTo>
                    <a:lnTo>
                      <a:pt x="2232" y="283"/>
                    </a:lnTo>
                    <a:lnTo>
                      <a:pt x="2224" y="278"/>
                    </a:lnTo>
                    <a:lnTo>
                      <a:pt x="2211" y="268"/>
                    </a:lnTo>
                    <a:lnTo>
                      <a:pt x="2198" y="259"/>
                    </a:lnTo>
                    <a:lnTo>
                      <a:pt x="2190" y="253"/>
                    </a:lnTo>
                    <a:lnTo>
                      <a:pt x="2182" y="247"/>
                    </a:lnTo>
                    <a:lnTo>
                      <a:pt x="2175" y="241"/>
                    </a:lnTo>
                    <a:lnTo>
                      <a:pt x="2169" y="238"/>
                    </a:lnTo>
                    <a:lnTo>
                      <a:pt x="2154" y="230"/>
                    </a:lnTo>
                    <a:lnTo>
                      <a:pt x="2142" y="222"/>
                    </a:lnTo>
                    <a:lnTo>
                      <a:pt x="2129" y="215"/>
                    </a:lnTo>
                    <a:lnTo>
                      <a:pt x="2116" y="207"/>
                    </a:lnTo>
                    <a:lnTo>
                      <a:pt x="2104" y="200"/>
                    </a:lnTo>
                    <a:lnTo>
                      <a:pt x="2093" y="194"/>
                    </a:lnTo>
                    <a:lnTo>
                      <a:pt x="2080" y="186"/>
                    </a:lnTo>
                    <a:lnTo>
                      <a:pt x="2068" y="184"/>
                    </a:lnTo>
                    <a:lnTo>
                      <a:pt x="2053" y="184"/>
                    </a:lnTo>
                    <a:lnTo>
                      <a:pt x="2042" y="184"/>
                    </a:lnTo>
                    <a:lnTo>
                      <a:pt x="2030" y="186"/>
                    </a:lnTo>
                    <a:lnTo>
                      <a:pt x="2017" y="192"/>
                    </a:lnTo>
                    <a:lnTo>
                      <a:pt x="2006" y="200"/>
                    </a:lnTo>
                    <a:lnTo>
                      <a:pt x="1994" y="209"/>
                    </a:lnTo>
                    <a:lnTo>
                      <a:pt x="1981" y="217"/>
                    </a:lnTo>
                    <a:lnTo>
                      <a:pt x="1969" y="228"/>
                    </a:lnTo>
                    <a:lnTo>
                      <a:pt x="1956" y="240"/>
                    </a:lnTo>
                    <a:lnTo>
                      <a:pt x="1945" y="253"/>
                    </a:lnTo>
                    <a:lnTo>
                      <a:pt x="1939" y="260"/>
                    </a:lnTo>
                    <a:lnTo>
                      <a:pt x="1933" y="266"/>
                    </a:lnTo>
                    <a:lnTo>
                      <a:pt x="1928" y="274"/>
                    </a:lnTo>
                    <a:lnTo>
                      <a:pt x="1922" y="281"/>
                    </a:lnTo>
                    <a:lnTo>
                      <a:pt x="1918" y="289"/>
                    </a:lnTo>
                    <a:lnTo>
                      <a:pt x="1912" y="297"/>
                    </a:lnTo>
                    <a:lnTo>
                      <a:pt x="1907" y="304"/>
                    </a:lnTo>
                    <a:lnTo>
                      <a:pt x="1903" y="312"/>
                    </a:lnTo>
                    <a:lnTo>
                      <a:pt x="1897" y="319"/>
                    </a:lnTo>
                    <a:lnTo>
                      <a:pt x="1891" y="327"/>
                    </a:lnTo>
                    <a:lnTo>
                      <a:pt x="1888" y="335"/>
                    </a:lnTo>
                    <a:lnTo>
                      <a:pt x="1884" y="342"/>
                    </a:lnTo>
                    <a:lnTo>
                      <a:pt x="1878" y="350"/>
                    </a:lnTo>
                    <a:lnTo>
                      <a:pt x="1872" y="357"/>
                    </a:lnTo>
                    <a:lnTo>
                      <a:pt x="1869" y="365"/>
                    </a:lnTo>
                    <a:lnTo>
                      <a:pt x="1865" y="373"/>
                    </a:lnTo>
                    <a:lnTo>
                      <a:pt x="1861" y="380"/>
                    </a:lnTo>
                    <a:lnTo>
                      <a:pt x="1857" y="388"/>
                    </a:lnTo>
                    <a:lnTo>
                      <a:pt x="1852" y="395"/>
                    </a:lnTo>
                    <a:lnTo>
                      <a:pt x="1848" y="403"/>
                    </a:lnTo>
                    <a:lnTo>
                      <a:pt x="1840" y="416"/>
                    </a:lnTo>
                    <a:lnTo>
                      <a:pt x="1836" y="430"/>
                    </a:lnTo>
                    <a:lnTo>
                      <a:pt x="1829" y="439"/>
                    </a:lnTo>
                    <a:lnTo>
                      <a:pt x="1825" y="451"/>
                    </a:lnTo>
                    <a:lnTo>
                      <a:pt x="1821" y="460"/>
                    </a:lnTo>
                    <a:lnTo>
                      <a:pt x="1817" y="470"/>
                    </a:lnTo>
                    <a:lnTo>
                      <a:pt x="1814" y="475"/>
                    </a:lnTo>
                    <a:lnTo>
                      <a:pt x="1814" y="481"/>
                    </a:lnTo>
                    <a:lnTo>
                      <a:pt x="1812" y="483"/>
                    </a:lnTo>
                    <a:lnTo>
                      <a:pt x="1812" y="485"/>
                    </a:lnTo>
                    <a:lnTo>
                      <a:pt x="1817" y="489"/>
                    </a:lnTo>
                    <a:lnTo>
                      <a:pt x="1823" y="491"/>
                    </a:lnTo>
                    <a:lnTo>
                      <a:pt x="1834" y="496"/>
                    </a:lnTo>
                    <a:lnTo>
                      <a:pt x="1840" y="500"/>
                    </a:lnTo>
                    <a:lnTo>
                      <a:pt x="1846" y="504"/>
                    </a:lnTo>
                    <a:lnTo>
                      <a:pt x="1853" y="508"/>
                    </a:lnTo>
                    <a:lnTo>
                      <a:pt x="1861" y="513"/>
                    </a:lnTo>
                    <a:lnTo>
                      <a:pt x="1869" y="517"/>
                    </a:lnTo>
                    <a:lnTo>
                      <a:pt x="1878" y="521"/>
                    </a:lnTo>
                    <a:lnTo>
                      <a:pt x="1888" y="527"/>
                    </a:lnTo>
                    <a:lnTo>
                      <a:pt x="1899" y="534"/>
                    </a:lnTo>
                    <a:lnTo>
                      <a:pt x="1907" y="540"/>
                    </a:lnTo>
                    <a:lnTo>
                      <a:pt x="1918" y="546"/>
                    </a:lnTo>
                    <a:lnTo>
                      <a:pt x="1928" y="553"/>
                    </a:lnTo>
                    <a:lnTo>
                      <a:pt x="1939" y="561"/>
                    </a:lnTo>
                    <a:lnTo>
                      <a:pt x="1950" y="568"/>
                    </a:lnTo>
                    <a:lnTo>
                      <a:pt x="1962" y="576"/>
                    </a:lnTo>
                    <a:lnTo>
                      <a:pt x="1973" y="586"/>
                    </a:lnTo>
                    <a:lnTo>
                      <a:pt x="1987" y="595"/>
                    </a:lnTo>
                    <a:lnTo>
                      <a:pt x="1998" y="603"/>
                    </a:lnTo>
                    <a:lnTo>
                      <a:pt x="2011" y="614"/>
                    </a:lnTo>
                    <a:lnTo>
                      <a:pt x="2023" y="622"/>
                    </a:lnTo>
                    <a:lnTo>
                      <a:pt x="2036" y="633"/>
                    </a:lnTo>
                    <a:lnTo>
                      <a:pt x="2049" y="645"/>
                    </a:lnTo>
                    <a:lnTo>
                      <a:pt x="2063" y="656"/>
                    </a:lnTo>
                    <a:lnTo>
                      <a:pt x="2076" y="667"/>
                    </a:lnTo>
                    <a:lnTo>
                      <a:pt x="2089" y="679"/>
                    </a:lnTo>
                    <a:lnTo>
                      <a:pt x="2101" y="692"/>
                    </a:lnTo>
                    <a:lnTo>
                      <a:pt x="2116" y="703"/>
                    </a:lnTo>
                    <a:lnTo>
                      <a:pt x="2127" y="715"/>
                    </a:lnTo>
                    <a:lnTo>
                      <a:pt x="2141" y="730"/>
                    </a:lnTo>
                    <a:lnTo>
                      <a:pt x="2152" y="742"/>
                    </a:lnTo>
                    <a:lnTo>
                      <a:pt x="2165" y="757"/>
                    </a:lnTo>
                    <a:lnTo>
                      <a:pt x="2177" y="770"/>
                    </a:lnTo>
                    <a:lnTo>
                      <a:pt x="2190" y="785"/>
                    </a:lnTo>
                    <a:lnTo>
                      <a:pt x="2201" y="800"/>
                    </a:lnTo>
                    <a:lnTo>
                      <a:pt x="2213" y="816"/>
                    </a:lnTo>
                    <a:lnTo>
                      <a:pt x="2224" y="831"/>
                    </a:lnTo>
                    <a:lnTo>
                      <a:pt x="2236" y="846"/>
                    </a:lnTo>
                    <a:lnTo>
                      <a:pt x="2247" y="861"/>
                    </a:lnTo>
                    <a:lnTo>
                      <a:pt x="2258" y="878"/>
                    </a:lnTo>
                    <a:lnTo>
                      <a:pt x="2268" y="896"/>
                    </a:lnTo>
                    <a:lnTo>
                      <a:pt x="2277" y="915"/>
                    </a:lnTo>
                    <a:lnTo>
                      <a:pt x="2287" y="932"/>
                    </a:lnTo>
                    <a:lnTo>
                      <a:pt x="2296" y="949"/>
                    </a:lnTo>
                    <a:lnTo>
                      <a:pt x="2304" y="966"/>
                    </a:lnTo>
                    <a:lnTo>
                      <a:pt x="2312" y="985"/>
                    </a:lnTo>
                    <a:lnTo>
                      <a:pt x="2317" y="1004"/>
                    </a:lnTo>
                    <a:lnTo>
                      <a:pt x="2325" y="1023"/>
                    </a:lnTo>
                    <a:lnTo>
                      <a:pt x="2331" y="1044"/>
                    </a:lnTo>
                    <a:lnTo>
                      <a:pt x="2338" y="1063"/>
                    </a:lnTo>
                    <a:lnTo>
                      <a:pt x="2342" y="1082"/>
                    </a:lnTo>
                    <a:lnTo>
                      <a:pt x="2346" y="1103"/>
                    </a:lnTo>
                    <a:lnTo>
                      <a:pt x="2352" y="1124"/>
                    </a:lnTo>
                    <a:lnTo>
                      <a:pt x="2355" y="1146"/>
                    </a:lnTo>
                    <a:lnTo>
                      <a:pt x="2355" y="1167"/>
                    </a:lnTo>
                    <a:lnTo>
                      <a:pt x="2359" y="1190"/>
                    </a:lnTo>
                    <a:lnTo>
                      <a:pt x="2359" y="1213"/>
                    </a:lnTo>
                    <a:lnTo>
                      <a:pt x="2361" y="1236"/>
                    </a:lnTo>
                    <a:lnTo>
                      <a:pt x="2359" y="1264"/>
                    </a:lnTo>
                    <a:lnTo>
                      <a:pt x="2357" y="1291"/>
                    </a:lnTo>
                    <a:lnTo>
                      <a:pt x="2355" y="1319"/>
                    </a:lnTo>
                    <a:lnTo>
                      <a:pt x="2353" y="1350"/>
                    </a:lnTo>
                    <a:lnTo>
                      <a:pt x="2352" y="1377"/>
                    </a:lnTo>
                    <a:lnTo>
                      <a:pt x="2348" y="1403"/>
                    </a:lnTo>
                    <a:lnTo>
                      <a:pt x="2344" y="1430"/>
                    </a:lnTo>
                    <a:lnTo>
                      <a:pt x="2342" y="1456"/>
                    </a:lnTo>
                    <a:lnTo>
                      <a:pt x="2336" y="1481"/>
                    </a:lnTo>
                    <a:lnTo>
                      <a:pt x="2331" y="1508"/>
                    </a:lnTo>
                    <a:lnTo>
                      <a:pt x="2327" y="1532"/>
                    </a:lnTo>
                    <a:lnTo>
                      <a:pt x="2321" y="1559"/>
                    </a:lnTo>
                    <a:lnTo>
                      <a:pt x="2315" y="1582"/>
                    </a:lnTo>
                    <a:lnTo>
                      <a:pt x="2310" y="1607"/>
                    </a:lnTo>
                    <a:lnTo>
                      <a:pt x="2304" y="1631"/>
                    </a:lnTo>
                    <a:lnTo>
                      <a:pt x="2296" y="1656"/>
                    </a:lnTo>
                    <a:lnTo>
                      <a:pt x="2289" y="1677"/>
                    </a:lnTo>
                    <a:lnTo>
                      <a:pt x="2281" y="1700"/>
                    </a:lnTo>
                    <a:lnTo>
                      <a:pt x="2272" y="1723"/>
                    </a:lnTo>
                    <a:lnTo>
                      <a:pt x="2262" y="1743"/>
                    </a:lnTo>
                    <a:lnTo>
                      <a:pt x="2253" y="1764"/>
                    </a:lnTo>
                    <a:lnTo>
                      <a:pt x="2243" y="1785"/>
                    </a:lnTo>
                    <a:lnTo>
                      <a:pt x="2234" y="1806"/>
                    </a:lnTo>
                    <a:lnTo>
                      <a:pt x="2224" y="1827"/>
                    </a:lnTo>
                    <a:lnTo>
                      <a:pt x="2213" y="1846"/>
                    </a:lnTo>
                    <a:lnTo>
                      <a:pt x="2201" y="1865"/>
                    </a:lnTo>
                    <a:lnTo>
                      <a:pt x="2190" y="1884"/>
                    </a:lnTo>
                    <a:lnTo>
                      <a:pt x="2179" y="1905"/>
                    </a:lnTo>
                    <a:lnTo>
                      <a:pt x="2165" y="1920"/>
                    </a:lnTo>
                    <a:lnTo>
                      <a:pt x="2152" y="1939"/>
                    </a:lnTo>
                    <a:lnTo>
                      <a:pt x="2139" y="1956"/>
                    </a:lnTo>
                    <a:lnTo>
                      <a:pt x="2125" y="1974"/>
                    </a:lnTo>
                    <a:lnTo>
                      <a:pt x="2108" y="1989"/>
                    </a:lnTo>
                    <a:lnTo>
                      <a:pt x="2093" y="2004"/>
                    </a:lnTo>
                    <a:lnTo>
                      <a:pt x="2078" y="2021"/>
                    </a:lnTo>
                    <a:lnTo>
                      <a:pt x="2063" y="2036"/>
                    </a:lnTo>
                    <a:lnTo>
                      <a:pt x="2045" y="2050"/>
                    </a:lnTo>
                    <a:lnTo>
                      <a:pt x="2028" y="2063"/>
                    </a:lnTo>
                    <a:lnTo>
                      <a:pt x="2011" y="2076"/>
                    </a:lnTo>
                    <a:lnTo>
                      <a:pt x="1994" y="2089"/>
                    </a:lnTo>
                    <a:lnTo>
                      <a:pt x="1975" y="2101"/>
                    </a:lnTo>
                    <a:lnTo>
                      <a:pt x="1956" y="2114"/>
                    </a:lnTo>
                    <a:lnTo>
                      <a:pt x="1937" y="2126"/>
                    </a:lnTo>
                    <a:lnTo>
                      <a:pt x="1918" y="2137"/>
                    </a:lnTo>
                    <a:lnTo>
                      <a:pt x="1897" y="2147"/>
                    </a:lnTo>
                    <a:lnTo>
                      <a:pt x="1876" y="2156"/>
                    </a:lnTo>
                    <a:lnTo>
                      <a:pt x="1855" y="2167"/>
                    </a:lnTo>
                    <a:lnTo>
                      <a:pt x="1834" y="2177"/>
                    </a:lnTo>
                    <a:lnTo>
                      <a:pt x="1812" y="2185"/>
                    </a:lnTo>
                    <a:lnTo>
                      <a:pt x="1789" y="2192"/>
                    </a:lnTo>
                    <a:lnTo>
                      <a:pt x="1764" y="2200"/>
                    </a:lnTo>
                    <a:lnTo>
                      <a:pt x="1741" y="2207"/>
                    </a:lnTo>
                    <a:lnTo>
                      <a:pt x="1717" y="2213"/>
                    </a:lnTo>
                    <a:lnTo>
                      <a:pt x="1692" y="2219"/>
                    </a:lnTo>
                    <a:lnTo>
                      <a:pt x="1667" y="2224"/>
                    </a:lnTo>
                    <a:lnTo>
                      <a:pt x="1642" y="2230"/>
                    </a:lnTo>
                    <a:lnTo>
                      <a:pt x="1616" y="2234"/>
                    </a:lnTo>
                    <a:lnTo>
                      <a:pt x="1589" y="2238"/>
                    </a:lnTo>
                    <a:lnTo>
                      <a:pt x="1563" y="2242"/>
                    </a:lnTo>
                    <a:lnTo>
                      <a:pt x="1536" y="2245"/>
                    </a:lnTo>
                    <a:lnTo>
                      <a:pt x="1506" y="2245"/>
                    </a:lnTo>
                    <a:lnTo>
                      <a:pt x="1477" y="2249"/>
                    </a:lnTo>
                    <a:lnTo>
                      <a:pt x="1449" y="2249"/>
                    </a:lnTo>
                    <a:lnTo>
                      <a:pt x="1420" y="2253"/>
                    </a:lnTo>
                    <a:lnTo>
                      <a:pt x="1401" y="2251"/>
                    </a:lnTo>
                    <a:lnTo>
                      <a:pt x="1382" y="2251"/>
                    </a:lnTo>
                    <a:lnTo>
                      <a:pt x="1363" y="2249"/>
                    </a:lnTo>
                    <a:lnTo>
                      <a:pt x="1344" y="2249"/>
                    </a:lnTo>
                    <a:lnTo>
                      <a:pt x="1325" y="2249"/>
                    </a:lnTo>
                    <a:lnTo>
                      <a:pt x="1306" y="2247"/>
                    </a:lnTo>
                    <a:lnTo>
                      <a:pt x="1289" y="2245"/>
                    </a:lnTo>
                    <a:lnTo>
                      <a:pt x="1272" y="2245"/>
                    </a:lnTo>
                    <a:lnTo>
                      <a:pt x="1255" y="2243"/>
                    </a:lnTo>
                    <a:lnTo>
                      <a:pt x="1238" y="2242"/>
                    </a:lnTo>
                    <a:lnTo>
                      <a:pt x="1220" y="2240"/>
                    </a:lnTo>
                    <a:lnTo>
                      <a:pt x="1203" y="2238"/>
                    </a:lnTo>
                    <a:lnTo>
                      <a:pt x="1186" y="2234"/>
                    </a:lnTo>
                    <a:lnTo>
                      <a:pt x="1169" y="2234"/>
                    </a:lnTo>
                    <a:lnTo>
                      <a:pt x="1154" y="2230"/>
                    </a:lnTo>
                    <a:lnTo>
                      <a:pt x="1139" y="2228"/>
                    </a:lnTo>
                    <a:lnTo>
                      <a:pt x="1123" y="2224"/>
                    </a:lnTo>
                    <a:lnTo>
                      <a:pt x="1108" y="2221"/>
                    </a:lnTo>
                    <a:lnTo>
                      <a:pt x="1091" y="2217"/>
                    </a:lnTo>
                    <a:lnTo>
                      <a:pt x="1076" y="2213"/>
                    </a:lnTo>
                    <a:lnTo>
                      <a:pt x="1061" y="2209"/>
                    </a:lnTo>
                    <a:lnTo>
                      <a:pt x="1045" y="2205"/>
                    </a:lnTo>
                    <a:lnTo>
                      <a:pt x="1032" y="2202"/>
                    </a:lnTo>
                    <a:lnTo>
                      <a:pt x="1019" y="2198"/>
                    </a:lnTo>
                    <a:lnTo>
                      <a:pt x="1004" y="2192"/>
                    </a:lnTo>
                    <a:lnTo>
                      <a:pt x="990" y="2186"/>
                    </a:lnTo>
                    <a:lnTo>
                      <a:pt x="977" y="2183"/>
                    </a:lnTo>
                    <a:lnTo>
                      <a:pt x="964" y="2177"/>
                    </a:lnTo>
                    <a:lnTo>
                      <a:pt x="949" y="2171"/>
                    </a:lnTo>
                    <a:lnTo>
                      <a:pt x="937" y="2167"/>
                    </a:lnTo>
                    <a:lnTo>
                      <a:pt x="924" y="2162"/>
                    </a:lnTo>
                    <a:lnTo>
                      <a:pt x="912" y="2156"/>
                    </a:lnTo>
                    <a:lnTo>
                      <a:pt x="899" y="2150"/>
                    </a:lnTo>
                    <a:lnTo>
                      <a:pt x="886" y="2145"/>
                    </a:lnTo>
                    <a:lnTo>
                      <a:pt x="874" y="2137"/>
                    </a:lnTo>
                    <a:lnTo>
                      <a:pt x="863" y="2131"/>
                    </a:lnTo>
                    <a:lnTo>
                      <a:pt x="850" y="2124"/>
                    </a:lnTo>
                    <a:lnTo>
                      <a:pt x="838" y="2118"/>
                    </a:lnTo>
                    <a:lnTo>
                      <a:pt x="827" y="2110"/>
                    </a:lnTo>
                    <a:lnTo>
                      <a:pt x="817" y="2105"/>
                    </a:lnTo>
                    <a:lnTo>
                      <a:pt x="806" y="2097"/>
                    </a:lnTo>
                    <a:lnTo>
                      <a:pt x="795" y="2089"/>
                    </a:lnTo>
                    <a:lnTo>
                      <a:pt x="783" y="2082"/>
                    </a:lnTo>
                    <a:lnTo>
                      <a:pt x="772" y="2074"/>
                    </a:lnTo>
                    <a:lnTo>
                      <a:pt x="760" y="2067"/>
                    </a:lnTo>
                    <a:lnTo>
                      <a:pt x="753" y="2059"/>
                    </a:lnTo>
                    <a:lnTo>
                      <a:pt x="741" y="2051"/>
                    </a:lnTo>
                    <a:lnTo>
                      <a:pt x="734" y="2044"/>
                    </a:lnTo>
                    <a:lnTo>
                      <a:pt x="720" y="2034"/>
                    </a:lnTo>
                    <a:lnTo>
                      <a:pt x="713" y="2025"/>
                    </a:lnTo>
                    <a:lnTo>
                      <a:pt x="701" y="2017"/>
                    </a:lnTo>
                    <a:lnTo>
                      <a:pt x="694" y="2010"/>
                    </a:lnTo>
                    <a:lnTo>
                      <a:pt x="682" y="1998"/>
                    </a:lnTo>
                    <a:lnTo>
                      <a:pt x="675" y="1991"/>
                    </a:lnTo>
                    <a:lnTo>
                      <a:pt x="665" y="1981"/>
                    </a:lnTo>
                    <a:lnTo>
                      <a:pt x="658" y="1974"/>
                    </a:lnTo>
                    <a:lnTo>
                      <a:pt x="648" y="1962"/>
                    </a:lnTo>
                    <a:lnTo>
                      <a:pt x="641" y="1954"/>
                    </a:lnTo>
                    <a:lnTo>
                      <a:pt x="631" y="1943"/>
                    </a:lnTo>
                    <a:lnTo>
                      <a:pt x="623" y="1935"/>
                    </a:lnTo>
                    <a:lnTo>
                      <a:pt x="616" y="1924"/>
                    </a:lnTo>
                    <a:lnTo>
                      <a:pt x="608" y="1916"/>
                    </a:lnTo>
                    <a:lnTo>
                      <a:pt x="601" y="1905"/>
                    </a:lnTo>
                    <a:lnTo>
                      <a:pt x="593" y="1896"/>
                    </a:lnTo>
                    <a:lnTo>
                      <a:pt x="574" y="1871"/>
                    </a:lnTo>
                    <a:lnTo>
                      <a:pt x="559" y="1848"/>
                    </a:lnTo>
                    <a:lnTo>
                      <a:pt x="542" y="1823"/>
                    </a:lnTo>
                    <a:lnTo>
                      <a:pt x="528" y="1800"/>
                    </a:lnTo>
                    <a:lnTo>
                      <a:pt x="513" y="1774"/>
                    </a:lnTo>
                    <a:lnTo>
                      <a:pt x="502" y="1751"/>
                    </a:lnTo>
                    <a:lnTo>
                      <a:pt x="488" y="1726"/>
                    </a:lnTo>
                    <a:lnTo>
                      <a:pt x="477" y="1704"/>
                    </a:lnTo>
                    <a:lnTo>
                      <a:pt x="466" y="1677"/>
                    </a:lnTo>
                    <a:lnTo>
                      <a:pt x="456" y="1652"/>
                    </a:lnTo>
                    <a:lnTo>
                      <a:pt x="447" y="1627"/>
                    </a:lnTo>
                    <a:lnTo>
                      <a:pt x="439" y="1603"/>
                    </a:lnTo>
                    <a:lnTo>
                      <a:pt x="431" y="1578"/>
                    </a:lnTo>
                    <a:lnTo>
                      <a:pt x="424" y="1553"/>
                    </a:lnTo>
                    <a:lnTo>
                      <a:pt x="418" y="1529"/>
                    </a:lnTo>
                    <a:lnTo>
                      <a:pt x="414" y="1504"/>
                    </a:lnTo>
                    <a:lnTo>
                      <a:pt x="409" y="1479"/>
                    </a:lnTo>
                    <a:lnTo>
                      <a:pt x="405" y="1454"/>
                    </a:lnTo>
                    <a:lnTo>
                      <a:pt x="401" y="1430"/>
                    </a:lnTo>
                    <a:lnTo>
                      <a:pt x="401" y="1405"/>
                    </a:lnTo>
                    <a:lnTo>
                      <a:pt x="397" y="1380"/>
                    </a:lnTo>
                    <a:lnTo>
                      <a:pt x="397" y="1358"/>
                    </a:lnTo>
                    <a:lnTo>
                      <a:pt x="397" y="1331"/>
                    </a:lnTo>
                    <a:lnTo>
                      <a:pt x="397" y="1308"/>
                    </a:lnTo>
                    <a:lnTo>
                      <a:pt x="397" y="1283"/>
                    </a:lnTo>
                    <a:lnTo>
                      <a:pt x="399" y="1261"/>
                    </a:lnTo>
                    <a:lnTo>
                      <a:pt x="401" y="1236"/>
                    </a:lnTo>
                    <a:lnTo>
                      <a:pt x="405" y="1213"/>
                    </a:lnTo>
                    <a:lnTo>
                      <a:pt x="409" y="1188"/>
                    </a:lnTo>
                    <a:lnTo>
                      <a:pt x="412" y="1165"/>
                    </a:lnTo>
                    <a:lnTo>
                      <a:pt x="416" y="1143"/>
                    </a:lnTo>
                    <a:lnTo>
                      <a:pt x="424" y="1122"/>
                    </a:lnTo>
                    <a:lnTo>
                      <a:pt x="428" y="1099"/>
                    </a:lnTo>
                    <a:lnTo>
                      <a:pt x="433" y="1074"/>
                    </a:lnTo>
                    <a:lnTo>
                      <a:pt x="441" y="1051"/>
                    </a:lnTo>
                    <a:lnTo>
                      <a:pt x="449" y="1030"/>
                    </a:lnTo>
                    <a:lnTo>
                      <a:pt x="456" y="1008"/>
                    </a:lnTo>
                    <a:lnTo>
                      <a:pt x="464" y="985"/>
                    </a:lnTo>
                    <a:lnTo>
                      <a:pt x="473" y="964"/>
                    </a:lnTo>
                    <a:lnTo>
                      <a:pt x="485" y="945"/>
                    </a:lnTo>
                    <a:lnTo>
                      <a:pt x="494" y="924"/>
                    </a:lnTo>
                    <a:lnTo>
                      <a:pt x="504" y="903"/>
                    </a:lnTo>
                    <a:lnTo>
                      <a:pt x="515" y="882"/>
                    </a:lnTo>
                    <a:lnTo>
                      <a:pt x="526" y="863"/>
                    </a:lnTo>
                    <a:lnTo>
                      <a:pt x="538" y="842"/>
                    </a:lnTo>
                    <a:lnTo>
                      <a:pt x="551" y="823"/>
                    </a:lnTo>
                    <a:lnTo>
                      <a:pt x="563" y="806"/>
                    </a:lnTo>
                    <a:lnTo>
                      <a:pt x="578" y="789"/>
                    </a:lnTo>
                    <a:lnTo>
                      <a:pt x="589" y="768"/>
                    </a:lnTo>
                    <a:lnTo>
                      <a:pt x="604" y="751"/>
                    </a:lnTo>
                    <a:lnTo>
                      <a:pt x="618" y="734"/>
                    </a:lnTo>
                    <a:lnTo>
                      <a:pt x="633" y="719"/>
                    </a:lnTo>
                    <a:lnTo>
                      <a:pt x="648" y="702"/>
                    </a:lnTo>
                    <a:lnTo>
                      <a:pt x="663" y="684"/>
                    </a:lnTo>
                    <a:lnTo>
                      <a:pt x="680" y="669"/>
                    </a:lnTo>
                    <a:lnTo>
                      <a:pt x="698" y="656"/>
                    </a:lnTo>
                    <a:lnTo>
                      <a:pt x="713" y="641"/>
                    </a:lnTo>
                    <a:lnTo>
                      <a:pt x="732" y="626"/>
                    </a:lnTo>
                    <a:lnTo>
                      <a:pt x="749" y="612"/>
                    </a:lnTo>
                    <a:lnTo>
                      <a:pt x="768" y="601"/>
                    </a:lnTo>
                    <a:lnTo>
                      <a:pt x="785" y="588"/>
                    </a:lnTo>
                    <a:lnTo>
                      <a:pt x="804" y="576"/>
                    </a:lnTo>
                    <a:lnTo>
                      <a:pt x="823" y="565"/>
                    </a:lnTo>
                    <a:lnTo>
                      <a:pt x="844" y="555"/>
                    </a:lnTo>
                    <a:lnTo>
                      <a:pt x="863" y="544"/>
                    </a:lnTo>
                    <a:lnTo>
                      <a:pt x="882" y="532"/>
                    </a:lnTo>
                    <a:lnTo>
                      <a:pt x="901" y="523"/>
                    </a:lnTo>
                    <a:lnTo>
                      <a:pt x="920" y="515"/>
                    </a:lnTo>
                    <a:lnTo>
                      <a:pt x="939" y="506"/>
                    </a:lnTo>
                    <a:lnTo>
                      <a:pt x="958" y="496"/>
                    </a:lnTo>
                    <a:lnTo>
                      <a:pt x="977" y="491"/>
                    </a:lnTo>
                    <a:lnTo>
                      <a:pt x="996" y="483"/>
                    </a:lnTo>
                    <a:lnTo>
                      <a:pt x="1015" y="475"/>
                    </a:lnTo>
                    <a:lnTo>
                      <a:pt x="1034" y="470"/>
                    </a:lnTo>
                    <a:lnTo>
                      <a:pt x="1051" y="462"/>
                    </a:lnTo>
                    <a:lnTo>
                      <a:pt x="1070" y="458"/>
                    </a:lnTo>
                    <a:lnTo>
                      <a:pt x="1089" y="453"/>
                    </a:lnTo>
                    <a:lnTo>
                      <a:pt x="1108" y="449"/>
                    </a:lnTo>
                    <a:lnTo>
                      <a:pt x="1125" y="445"/>
                    </a:lnTo>
                    <a:lnTo>
                      <a:pt x="1144" y="441"/>
                    </a:lnTo>
                    <a:lnTo>
                      <a:pt x="1161" y="437"/>
                    </a:lnTo>
                    <a:lnTo>
                      <a:pt x="1179" y="434"/>
                    </a:lnTo>
                    <a:lnTo>
                      <a:pt x="1196" y="430"/>
                    </a:lnTo>
                    <a:lnTo>
                      <a:pt x="1215" y="428"/>
                    </a:lnTo>
                    <a:lnTo>
                      <a:pt x="1232" y="424"/>
                    </a:lnTo>
                    <a:lnTo>
                      <a:pt x="1249" y="422"/>
                    </a:lnTo>
                    <a:lnTo>
                      <a:pt x="1266" y="420"/>
                    </a:lnTo>
                    <a:lnTo>
                      <a:pt x="1285" y="420"/>
                    </a:lnTo>
                    <a:lnTo>
                      <a:pt x="1300" y="416"/>
                    </a:lnTo>
                    <a:lnTo>
                      <a:pt x="1315" y="416"/>
                    </a:lnTo>
                    <a:lnTo>
                      <a:pt x="1333" y="416"/>
                    </a:lnTo>
                    <a:lnTo>
                      <a:pt x="1350" y="416"/>
                    </a:lnTo>
                    <a:lnTo>
                      <a:pt x="1365" y="416"/>
                    </a:lnTo>
                    <a:lnTo>
                      <a:pt x="1382" y="416"/>
                    </a:lnTo>
                    <a:lnTo>
                      <a:pt x="1397" y="416"/>
                    </a:lnTo>
                    <a:lnTo>
                      <a:pt x="1412" y="416"/>
                    </a:lnTo>
                    <a:lnTo>
                      <a:pt x="1428" y="416"/>
                    </a:lnTo>
                    <a:lnTo>
                      <a:pt x="1441" y="416"/>
                    </a:lnTo>
                    <a:lnTo>
                      <a:pt x="1454" y="418"/>
                    </a:lnTo>
                    <a:lnTo>
                      <a:pt x="1471" y="420"/>
                    </a:lnTo>
                    <a:lnTo>
                      <a:pt x="1483" y="420"/>
                    </a:lnTo>
                    <a:lnTo>
                      <a:pt x="1498" y="420"/>
                    </a:lnTo>
                    <a:lnTo>
                      <a:pt x="1511" y="422"/>
                    </a:lnTo>
                    <a:lnTo>
                      <a:pt x="1525" y="424"/>
                    </a:lnTo>
                    <a:lnTo>
                      <a:pt x="1538" y="426"/>
                    </a:lnTo>
                    <a:lnTo>
                      <a:pt x="1551" y="428"/>
                    </a:lnTo>
                    <a:lnTo>
                      <a:pt x="1563" y="430"/>
                    </a:lnTo>
                    <a:lnTo>
                      <a:pt x="1574" y="432"/>
                    </a:lnTo>
                    <a:lnTo>
                      <a:pt x="1585" y="434"/>
                    </a:lnTo>
                    <a:lnTo>
                      <a:pt x="1597" y="435"/>
                    </a:lnTo>
                    <a:lnTo>
                      <a:pt x="1608" y="437"/>
                    </a:lnTo>
                    <a:lnTo>
                      <a:pt x="1622" y="441"/>
                    </a:lnTo>
                    <a:lnTo>
                      <a:pt x="1633" y="443"/>
                    </a:lnTo>
                    <a:lnTo>
                      <a:pt x="1642" y="445"/>
                    </a:lnTo>
                    <a:lnTo>
                      <a:pt x="1652" y="447"/>
                    </a:lnTo>
                    <a:lnTo>
                      <a:pt x="1663" y="449"/>
                    </a:lnTo>
                    <a:lnTo>
                      <a:pt x="1671" y="451"/>
                    </a:lnTo>
                    <a:lnTo>
                      <a:pt x="1680" y="453"/>
                    </a:lnTo>
                    <a:lnTo>
                      <a:pt x="1688" y="454"/>
                    </a:lnTo>
                    <a:lnTo>
                      <a:pt x="1698" y="458"/>
                    </a:lnTo>
                    <a:lnTo>
                      <a:pt x="1703" y="458"/>
                    </a:lnTo>
                    <a:lnTo>
                      <a:pt x="1711" y="462"/>
                    </a:lnTo>
                    <a:lnTo>
                      <a:pt x="1718" y="462"/>
                    </a:lnTo>
                    <a:lnTo>
                      <a:pt x="1726" y="466"/>
                    </a:lnTo>
                    <a:lnTo>
                      <a:pt x="1737" y="470"/>
                    </a:lnTo>
                    <a:lnTo>
                      <a:pt x="1751" y="473"/>
                    </a:lnTo>
                    <a:lnTo>
                      <a:pt x="1751" y="470"/>
                    </a:lnTo>
                    <a:lnTo>
                      <a:pt x="1751" y="466"/>
                    </a:lnTo>
                    <a:lnTo>
                      <a:pt x="1751" y="460"/>
                    </a:lnTo>
                    <a:lnTo>
                      <a:pt x="1751" y="454"/>
                    </a:lnTo>
                    <a:lnTo>
                      <a:pt x="1751" y="443"/>
                    </a:lnTo>
                    <a:lnTo>
                      <a:pt x="1751" y="432"/>
                    </a:lnTo>
                    <a:lnTo>
                      <a:pt x="1751" y="426"/>
                    </a:lnTo>
                    <a:lnTo>
                      <a:pt x="1751" y="420"/>
                    </a:lnTo>
                    <a:lnTo>
                      <a:pt x="1751" y="413"/>
                    </a:lnTo>
                    <a:lnTo>
                      <a:pt x="1751" y="405"/>
                    </a:lnTo>
                    <a:lnTo>
                      <a:pt x="1749" y="397"/>
                    </a:lnTo>
                    <a:lnTo>
                      <a:pt x="1749" y="388"/>
                    </a:lnTo>
                    <a:lnTo>
                      <a:pt x="1749" y="380"/>
                    </a:lnTo>
                    <a:lnTo>
                      <a:pt x="1749" y="373"/>
                    </a:lnTo>
                    <a:lnTo>
                      <a:pt x="1749" y="361"/>
                    </a:lnTo>
                    <a:lnTo>
                      <a:pt x="1749" y="354"/>
                    </a:lnTo>
                    <a:lnTo>
                      <a:pt x="1749" y="344"/>
                    </a:lnTo>
                    <a:lnTo>
                      <a:pt x="1749" y="335"/>
                    </a:lnTo>
                    <a:lnTo>
                      <a:pt x="1749" y="325"/>
                    </a:lnTo>
                    <a:lnTo>
                      <a:pt x="1749" y="316"/>
                    </a:lnTo>
                    <a:lnTo>
                      <a:pt x="1749" y="306"/>
                    </a:lnTo>
                    <a:lnTo>
                      <a:pt x="1749" y="297"/>
                    </a:lnTo>
                    <a:lnTo>
                      <a:pt x="1749" y="287"/>
                    </a:lnTo>
                    <a:lnTo>
                      <a:pt x="1749" y="276"/>
                    </a:lnTo>
                    <a:lnTo>
                      <a:pt x="1749" y="266"/>
                    </a:lnTo>
                    <a:lnTo>
                      <a:pt x="1749" y="257"/>
                    </a:lnTo>
                    <a:lnTo>
                      <a:pt x="1747" y="245"/>
                    </a:lnTo>
                    <a:lnTo>
                      <a:pt x="1747" y="236"/>
                    </a:lnTo>
                    <a:lnTo>
                      <a:pt x="1747" y="226"/>
                    </a:lnTo>
                    <a:lnTo>
                      <a:pt x="1747" y="215"/>
                    </a:lnTo>
                    <a:lnTo>
                      <a:pt x="1745" y="205"/>
                    </a:lnTo>
                    <a:lnTo>
                      <a:pt x="1745" y="196"/>
                    </a:lnTo>
                    <a:lnTo>
                      <a:pt x="1745" y="186"/>
                    </a:lnTo>
                    <a:lnTo>
                      <a:pt x="1745" y="177"/>
                    </a:lnTo>
                    <a:lnTo>
                      <a:pt x="1745" y="167"/>
                    </a:lnTo>
                    <a:lnTo>
                      <a:pt x="1745" y="158"/>
                    </a:lnTo>
                    <a:lnTo>
                      <a:pt x="1745" y="148"/>
                    </a:lnTo>
                    <a:lnTo>
                      <a:pt x="1745" y="141"/>
                    </a:lnTo>
                    <a:lnTo>
                      <a:pt x="1745" y="131"/>
                    </a:lnTo>
                    <a:lnTo>
                      <a:pt x="1745" y="124"/>
                    </a:lnTo>
                    <a:lnTo>
                      <a:pt x="1745" y="116"/>
                    </a:lnTo>
                    <a:lnTo>
                      <a:pt x="1745" y="108"/>
                    </a:lnTo>
                    <a:lnTo>
                      <a:pt x="1743" y="101"/>
                    </a:lnTo>
                    <a:lnTo>
                      <a:pt x="1743" y="93"/>
                    </a:lnTo>
                    <a:lnTo>
                      <a:pt x="1743" y="86"/>
                    </a:lnTo>
                    <a:lnTo>
                      <a:pt x="1743" y="80"/>
                    </a:lnTo>
                    <a:lnTo>
                      <a:pt x="1743" y="68"/>
                    </a:lnTo>
                    <a:lnTo>
                      <a:pt x="1743" y="59"/>
                    </a:lnTo>
                    <a:lnTo>
                      <a:pt x="1743" y="51"/>
                    </a:lnTo>
                    <a:lnTo>
                      <a:pt x="1743" y="46"/>
                    </a:lnTo>
                    <a:lnTo>
                      <a:pt x="1743" y="4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8" name="Freeform 522"/>
              <p:cNvSpPr>
                <a:spLocks noChangeAspect="1"/>
              </p:cNvSpPr>
              <p:nvPr/>
            </p:nvSpPr>
            <p:spPr bwMode="auto">
              <a:xfrm>
                <a:off x="2673" y="4456"/>
                <a:ext cx="155" cy="110"/>
              </a:xfrm>
              <a:custGeom>
                <a:avLst/>
                <a:gdLst>
                  <a:gd name="T0" fmla="*/ 1 w 907"/>
                  <a:gd name="T1" fmla="*/ 0 h 645"/>
                  <a:gd name="T2" fmla="*/ 1 w 907"/>
                  <a:gd name="T3" fmla="*/ 0 h 645"/>
                  <a:gd name="T4" fmla="*/ 1 w 907"/>
                  <a:gd name="T5" fmla="*/ 0 h 645"/>
                  <a:gd name="T6" fmla="*/ 1 w 907"/>
                  <a:gd name="T7" fmla="*/ 0 h 645"/>
                  <a:gd name="T8" fmla="*/ 1 w 907"/>
                  <a:gd name="T9" fmla="*/ 0 h 645"/>
                  <a:gd name="T10" fmla="*/ 1 w 907"/>
                  <a:gd name="T11" fmla="*/ 0 h 645"/>
                  <a:gd name="T12" fmla="*/ 1 w 907"/>
                  <a:gd name="T13" fmla="*/ 0 h 645"/>
                  <a:gd name="T14" fmla="*/ 1 w 907"/>
                  <a:gd name="T15" fmla="*/ 0 h 645"/>
                  <a:gd name="T16" fmla="*/ 1 w 907"/>
                  <a:gd name="T17" fmla="*/ 0 h 645"/>
                  <a:gd name="T18" fmla="*/ 1 w 907"/>
                  <a:gd name="T19" fmla="*/ 0 h 645"/>
                  <a:gd name="T20" fmla="*/ 1 w 907"/>
                  <a:gd name="T21" fmla="*/ 0 h 645"/>
                  <a:gd name="T22" fmla="*/ 1 w 907"/>
                  <a:gd name="T23" fmla="*/ 0 h 645"/>
                  <a:gd name="T24" fmla="*/ 1 w 907"/>
                  <a:gd name="T25" fmla="*/ 0 h 645"/>
                  <a:gd name="T26" fmla="*/ 2 w 907"/>
                  <a:gd name="T27" fmla="*/ 0 h 645"/>
                  <a:gd name="T28" fmla="*/ 2 w 907"/>
                  <a:gd name="T29" fmla="*/ 1 h 645"/>
                  <a:gd name="T30" fmla="*/ 2 w 907"/>
                  <a:gd name="T31" fmla="*/ 1 h 645"/>
                  <a:gd name="T32" fmla="*/ 2 w 907"/>
                  <a:gd name="T33" fmla="*/ 1 h 645"/>
                  <a:gd name="T34" fmla="*/ 2 w 907"/>
                  <a:gd name="T35" fmla="*/ 1 h 645"/>
                  <a:gd name="T36" fmla="*/ 2 w 907"/>
                  <a:gd name="T37" fmla="*/ 1 h 645"/>
                  <a:gd name="T38" fmla="*/ 2 w 907"/>
                  <a:gd name="T39" fmla="*/ 1 h 645"/>
                  <a:gd name="T40" fmla="*/ 2 w 907"/>
                  <a:gd name="T41" fmla="*/ 1 h 645"/>
                  <a:gd name="T42" fmla="*/ 2 w 907"/>
                  <a:gd name="T43" fmla="*/ 1 h 645"/>
                  <a:gd name="T44" fmla="*/ 2 w 907"/>
                  <a:gd name="T45" fmla="*/ 1 h 645"/>
                  <a:gd name="T46" fmla="*/ 2 w 907"/>
                  <a:gd name="T47" fmla="*/ 1 h 645"/>
                  <a:gd name="T48" fmla="*/ 2 w 907"/>
                  <a:gd name="T49" fmla="*/ 1 h 645"/>
                  <a:gd name="T50" fmla="*/ 2 w 907"/>
                  <a:gd name="T51" fmla="*/ 1 h 645"/>
                  <a:gd name="T52" fmla="*/ 3 w 907"/>
                  <a:gd name="T53" fmla="*/ 1 h 645"/>
                  <a:gd name="T54" fmla="*/ 3 w 907"/>
                  <a:gd name="T55" fmla="*/ 1 h 645"/>
                  <a:gd name="T56" fmla="*/ 3 w 907"/>
                  <a:gd name="T57" fmla="*/ 1 h 645"/>
                  <a:gd name="T58" fmla="*/ 3 w 907"/>
                  <a:gd name="T59" fmla="*/ 1 h 645"/>
                  <a:gd name="T60" fmla="*/ 3 w 907"/>
                  <a:gd name="T61" fmla="*/ 1 h 645"/>
                  <a:gd name="T62" fmla="*/ 3 w 907"/>
                  <a:gd name="T63" fmla="*/ 1 h 645"/>
                  <a:gd name="T64" fmla="*/ 3 w 907"/>
                  <a:gd name="T65" fmla="*/ 2 h 645"/>
                  <a:gd name="T66" fmla="*/ 3 w 907"/>
                  <a:gd name="T67" fmla="*/ 2 h 645"/>
                  <a:gd name="T68" fmla="*/ 3 w 907"/>
                  <a:gd name="T69" fmla="*/ 2 h 645"/>
                  <a:gd name="T70" fmla="*/ 3 w 907"/>
                  <a:gd name="T71" fmla="*/ 2 h 645"/>
                  <a:gd name="T72" fmla="*/ 3 w 907"/>
                  <a:gd name="T73" fmla="*/ 2 h 645"/>
                  <a:gd name="T74" fmla="*/ 3 w 907"/>
                  <a:gd name="T75" fmla="*/ 2 h 645"/>
                  <a:gd name="T76" fmla="*/ 3 w 907"/>
                  <a:gd name="T77" fmla="*/ 2 h 645"/>
                  <a:gd name="T78" fmla="*/ 4 w 907"/>
                  <a:gd name="T79" fmla="*/ 2 h 645"/>
                  <a:gd name="T80" fmla="*/ 4 w 907"/>
                  <a:gd name="T81" fmla="*/ 2 h 645"/>
                  <a:gd name="T82" fmla="*/ 4 w 907"/>
                  <a:gd name="T83" fmla="*/ 2 h 645"/>
                  <a:gd name="T84" fmla="*/ 4 w 907"/>
                  <a:gd name="T85" fmla="*/ 2 h 645"/>
                  <a:gd name="T86" fmla="*/ 4 w 907"/>
                  <a:gd name="T87" fmla="*/ 2 h 645"/>
                  <a:gd name="T88" fmla="*/ 4 w 907"/>
                  <a:gd name="T89" fmla="*/ 2 h 645"/>
                  <a:gd name="T90" fmla="*/ 4 w 907"/>
                  <a:gd name="T91" fmla="*/ 2 h 645"/>
                  <a:gd name="T92" fmla="*/ 4 w 907"/>
                  <a:gd name="T93" fmla="*/ 2 h 645"/>
                  <a:gd name="T94" fmla="*/ 4 w 907"/>
                  <a:gd name="T95" fmla="*/ 2 h 645"/>
                  <a:gd name="T96" fmla="*/ 4 w 907"/>
                  <a:gd name="T97" fmla="*/ 2 h 645"/>
                  <a:gd name="T98" fmla="*/ 4 w 907"/>
                  <a:gd name="T99" fmla="*/ 2 h 645"/>
                  <a:gd name="T100" fmla="*/ 4 w 907"/>
                  <a:gd name="T101" fmla="*/ 2 h 645"/>
                  <a:gd name="T102" fmla="*/ 4 w 907"/>
                  <a:gd name="T103" fmla="*/ 2 h 645"/>
                  <a:gd name="T104" fmla="*/ 4 w 907"/>
                  <a:gd name="T105" fmla="*/ 2 h 645"/>
                  <a:gd name="T106" fmla="*/ 4 w 907"/>
                  <a:gd name="T107" fmla="*/ 3 h 645"/>
                  <a:gd name="T108" fmla="*/ 4 w 907"/>
                  <a:gd name="T109" fmla="*/ 3 h 645"/>
                  <a:gd name="T110" fmla="*/ 4 w 907"/>
                  <a:gd name="T111" fmla="*/ 3 h 645"/>
                  <a:gd name="T112" fmla="*/ 4 w 907"/>
                  <a:gd name="T113" fmla="*/ 3 h 645"/>
                  <a:gd name="T114" fmla="*/ 4 w 907"/>
                  <a:gd name="T115" fmla="*/ 3 h 645"/>
                  <a:gd name="T116" fmla="*/ 4 w 907"/>
                  <a:gd name="T117" fmla="*/ 3 h 645"/>
                  <a:gd name="T118" fmla="*/ 4 w 907"/>
                  <a:gd name="T119" fmla="*/ 3 h 645"/>
                  <a:gd name="T120" fmla="*/ 0 w 907"/>
                  <a:gd name="T121" fmla="*/ 1 h 645"/>
                  <a:gd name="T122" fmla="*/ 1 w 907"/>
                  <a:gd name="T123" fmla="*/ 0 h 645"/>
                  <a:gd name="T124" fmla="*/ 1 w 907"/>
                  <a:gd name="T125" fmla="*/ 0 h 64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07"/>
                  <a:gd name="T190" fmla="*/ 0 h 645"/>
                  <a:gd name="T191" fmla="*/ 907 w 907"/>
                  <a:gd name="T192" fmla="*/ 645 h 64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07" h="645">
                    <a:moveTo>
                      <a:pt x="173" y="0"/>
                    </a:moveTo>
                    <a:lnTo>
                      <a:pt x="179" y="4"/>
                    </a:lnTo>
                    <a:lnTo>
                      <a:pt x="191" y="10"/>
                    </a:lnTo>
                    <a:lnTo>
                      <a:pt x="196" y="13"/>
                    </a:lnTo>
                    <a:lnTo>
                      <a:pt x="204" y="17"/>
                    </a:lnTo>
                    <a:lnTo>
                      <a:pt x="211" y="23"/>
                    </a:lnTo>
                    <a:lnTo>
                      <a:pt x="223" y="31"/>
                    </a:lnTo>
                    <a:lnTo>
                      <a:pt x="230" y="34"/>
                    </a:lnTo>
                    <a:lnTo>
                      <a:pt x="240" y="42"/>
                    </a:lnTo>
                    <a:lnTo>
                      <a:pt x="251" y="50"/>
                    </a:lnTo>
                    <a:lnTo>
                      <a:pt x="263" y="57"/>
                    </a:lnTo>
                    <a:lnTo>
                      <a:pt x="274" y="65"/>
                    </a:lnTo>
                    <a:lnTo>
                      <a:pt x="288" y="74"/>
                    </a:lnTo>
                    <a:lnTo>
                      <a:pt x="301" y="84"/>
                    </a:lnTo>
                    <a:lnTo>
                      <a:pt x="314" y="95"/>
                    </a:lnTo>
                    <a:lnTo>
                      <a:pt x="327" y="103"/>
                    </a:lnTo>
                    <a:lnTo>
                      <a:pt x="341" y="114"/>
                    </a:lnTo>
                    <a:lnTo>
                      <a:pt x="356" y="124"/>
                    </a:lnTo>
                    <a:lnTo>
                      <a:pt x="371" y="135"/>
                    </a:lnTo>
                    <a:lnTo>
                      <a:pt x="386" y="147"/>
                    </a:lnTo>
                    <a:lnTo>
                      <a:pt x="402" y="158"/>
                    </a:lnTo>
                    <a:lnTo>
                      <a:pt x="417" y="169"/>
                    </a:lnTo>
                    <a:lnTo>
                      <a:pt x="432" y="181"/>
                    </a:lnTo>
                    <a:lnTo>
                      <a:pt x="447" y="192"/>
                    </a:lnTo>
                    <a:lnTo>
                      <a:pt x="462" y="204"/>
                    </a:lnTo>
                    <a:lnTo>
                      <a:pt x="480" y="215"/>
                    </a:lnTo>
                    <a:lnTo>
                      <a:pt x="497" y="228"/>
                    </a:lnTo>
                    <a:lnTo>
                      <a:pt x="514" y="240"/>
                    </a:lnTo>
                    <a:lnTo>
                      <a:pt x="529" y="251"/>
                    </a:lnTo>
                    <a:lnTo>
                      <a:pt x="546" y="264"/>
                    </a:lnTo>
                    <a:lnTo>
                      <a:pt x="563" y="278"/>
                    </a:lnTo>
                    <a:lnTo>
                      <a:pt x="578" y="289"/>
                    </a:lnTo>
                    <a:lnTo>
                      <a:pt x="595" y="301"/>
                    </a:lnTo>
                    <a:lnTo>
                      <a:pt x="611" y="312"/>
                    </a:lnTo>
                    <a:lnTo>
                      <a:pt x="628" y="325"/>
                    </a:lnTo>
                    <a:lnTo>
                      <a:pt x="643" y="337"/>
                    </a:lnTo>
                    <a:lnTo>
                      <a:pt x="660" y="348"/>
                    </a:lnTo>
                    <a:lnTo>
                      <a:pt x="675" y="359"/>
                    </a:lnTo>
                    <a:lnTo>
                      <a:pt x="691" y="371"/>
                    </a:lnTo>
                    <a:lnTo>
                      <a:pt x="706" y="382"/>
                    </a:lnTo>
                    <a:lnTo>
                      <a:pt x="719" y="394"/>
                    </a:lnTo>
                    <a:lnTo>
                      <a:pt x="734" y="403"/>
                    </a:lnTo>
                    <a:lnTo>
                      <a:pt x="749" y="415"/>
                    </a:lnTo>
                    <a:lnTo>
                      <a:pt x="761" y="426"/>
                    </a:lnTo>
                    <a:lnTo>
                      <a:pt x="774" y="435"/>
                    </a:lnTo>
                    <a:lnTo>
                      <a:pt x="787" y="445"/>
                    </a:lnTo>
                    <a:lnTo>
                      <a:pt x="801" y="456"/>
                    </a:lnTo>
                    <a:lnTo>
                      <a:pt x="810" y="464"/>
                    </a:lnTo>
                    <a:lnTo>
                      <a:pt x="822" y="472"/>
                    </a:lnTo>
                    <a:lnTo>
                      <a:pt x="833" y="479"/>
                    </a:lnTo>
                    <a:lnTo>
                      <a:pt x="843" y="487"/>
                    </a:lnTo>
                    <a:lnTo>
                      <a:pt x="852" y="494"/>
                    </a:lnTo>
                    <a:lnTo>
                      <a:pt x="862" y="500"/>
                    </a:lnTo>
                    <a:lnTo>
                      <a:pt x="869" y="506"/>
                    </a:lnTo>
                    <a:lnTo>
                      <a:pt x="877" y="513"/>
                    </a:lnTo>
                    <a:lnTo>
                      <a:pt x="888" y="523"/>
                    </a:lnTo>
                    <a:lnTo>
                      <a:pt x="898" y="531"/>
                    </a:lnTo>
                    <a:lnTo>
                      <a:pt x="903" y="534"/>
                    </a:lnTo>
                    <a:lnTo>
                      <a:pt x="907" y="536"/>
                    </a:lnTo>
                    <a:lnTo>
                      <a:pt x="820" y="645"/>
                    </a:lnTo>
                    <a:lnTo>
                      <a:pt x="0" y="202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9" name="Freeform 521"/>
              <p:cNvSpPr>
                <a:spLocks noChangeAspect="1"/>
              </p:cNvSpPr>
              <p:nvPr/>
            </p:nvSpPr>
            <p:spPr bwMode="auto">
              <a:xfrm>
                <a:off x="2843" y="4376"/>
                <a:ext cx="45" cy="150"/>
              </a:xfrm>
              <a:custGeom>
                <a:avLst/>
                <a:gdLst>
                  <a:gd name="T0" fmla="*/ 0 w 266"/>
                  <a:gd name="T1" fmla="*/ 0 h 877"/>
                  <a:gd name="T2" fmla="*/ 0 w 266"/>
                  <a:gd name="T3" fmla="*/ 0 h 877"/>
                  <a:gd name="T4" fmla="*/ 0 w 266"/>
                  <a:gd name="T5" fmla="*/ 0 h 877"/>
                  <a:gd name="T6" fmla="*/ 0 w 266"/>
                  <a:gd name="T7" fmla="*/ 1 h 877"/>
                  <a:gd name="T8" fmla="*/ 0 w 266"/>
                  <a:gd name="T9" fmla="*/ 1 h 877"/>
                  <a:gd name="T10" fmla="*/ 0 w 266"/>
                  <a:gd name="T11" fmla="*/ 1 h 877"/>
                  <a:gd name="T12" fmla="*/ 0 w 266"/>
                  <a:gd name="T13" fmla="*/ 1 h 877"/>
                  <a:gd name="T14" fmla="*/ 0 w 266"/>
                  <a:gd name="T15" fmla="*/ 2 h 877"/>
                  <a:gd name="T16" fmla="*/ 0 w 266"/>
                  <a:gd name="T17" fmla="*/ 2 h 877"/>
                  <a:gd name="T18" fmla="*/ 0 w 266"/>
                  <a:gd name="T19" fmla="*/ 2 h 877"/>
                  <a:gd name="T20" fmla="*/ 0 w 266"/>
                  <a:gd name="T21" fmla="*/ 2 h 877"/>
                  <a:gd name="T22" fmla="*/ 0 w 266"/>
                  <a:gd name="T23" fmla="*/ 3 h 877"/>
                  <a:gd name="T24" fmla="*/ 0 w 266"/>
                  <a:gd name="T25" fmla="*/ 3 h 877"/>
                  <a:gd name="T26" fmla="*/ 0 w 266"/>
                  <a:gd name="T27" fmla="*/ 3 h 877"/>
                  <a:gd name="T28" fmla="*/ 0 w 266"/>
                  <a:gd name="T29" fmla="*/ 4 h 877"/>
                  <a:gd name="T30" fmla="*/ 0 w 266"/>
                  <a:gd name="T31" fmla="*/ 4 h 877"/>
                  <a:gd name="T32" fmla="*/ 0 w 266"/>
                  <a:gd name="T33" fmla="*/ 4 h 877"/>
                  <a:gd name="T34" fmla="*/ 0 w 266"/>
                  <a:gd name="T35" fmla="*/ 4 h 877"/>
                  <a:gd name="T36" fmla="*/ 0 w 266"/>
                  <a:gd name="T37" fmla="*/ 4 h 877"/>
                  <a:gd name="T38" fmla="*/ 0 w 266"/>
                  <a:gd name="T39" fmla="*/ 4 h 877"/>
                  <a:gd name="T40" fmla="*/ 0 w 266"/>
                  <a:gd name="T41" fmla="*/ 4 h 877"/>
                  <a:gd name="T42" fmla="*/ 1 w 266"/>
                  <a:gd name="T43" fmla="*/ 4 h 877"/>
                  <a:gd name="T44" fmla="*/ 1 w 266"/>
                  <a:gd name="T45" fmla="*/ 4 h 877"/>
                  <a:gd name="T46" fmla="*/ 1 w 266"/>
                  <a:gd name="T47" fmla="*/ 4 h 877"/>
                  <a:gd name="T48" fmla="*/ 1 w 266"/>
                  <a:gd name="T49" fmla="*/ 4 h 877"/>
                  <a:gd name="T50" fmla="*/ 1 w 266"/>
                  <a:gd name="T51" fmla="*/ 4 h 877"/>
                  <a:gd name="T52" fmla="*/ 1 w 266"/>
                  <a:gd name="T53" fmla="*/ 4 h 877"/>
                  <a:gd name="T54" fmla="*/ 1 w 266"/>
                  <a:gd name="T55" fmla="*/ 4 h 877"/>
                  <a:gd name="T56" fmla="*/ 1 w 266"/>
                  <a:gd name="T57" fmla="*/ 4 h 877"/>
                  <a:gd name="T58" fmla="*/ 1 w 266"/>
                  <a:gd name="T59" fmla="*/ 4 h 877"/>
                  <a:gd name="T60" fmla="*/ 1 w 266"/>
                  <a:gd name="T61" fmla="*/ 4 h 877"/>
                  <a:gd name="T62" fmla="*/ 1 w 266"/>
                  <a:gd name="T63" fmla="*/ 3 h 877"/>
                  <a:gd name="T64" fmla="*/ 1 w 266"/>
                  <a:gd name="T65" fmla="*/ 3 h 877"/>
                  <a:gd name="T66" fmla="*/ 1 w 266"/>
                  <a:gd name="T67" fmla="*/ 3 h 877"/>
                  <a:gd name="T68" fmla="*/ 1 w 266"/>
                  <a:gd name="T69" fmla="*/ 2 h 877"/>
                  <a:gd name="T70" fmla="*/ 1 w 266"/>
                  <a:gd name="T71" fmla="*/ 2 h 877"/>
                  <a:gd name="T72" fmla="*/ 1 w 266"/>
                  <a:gd name="T73" fmla="*/ 2 h 877"/>
                  <a:gd name="T74" fmla="*/ 1 w 266"/>
                  <a:gd name="T75" fmla="*/ 2 h 877"/>
                  <a:gd name="T76" fmla="*/ 1 w 266"/>
                  <a:gd name="T77" fmla="*/ 1 h 877"/>
                  <a:gd name="T78" fmla="*/ 1 w 266"/>
                  <a:gd name="T79" fmla="*/ 1 h 877"/>
                  <a:gd name="T80" fmla="*/ 1 w 266"/>
                  <a:gd name="T81" fmla="*/ 1 h 877"/>
                  <a:gd name="T82" fmla="*/ 1 w 266"/>
                  <a:gd name="T83" fmla="*/ 1 h 877"/>
                  <a:gd name="T84" fmla="*/ 1 w 266"/>
                  <a:gd name="T85" fmla="*/ 0 h 877"/>
                  <a:gd name="T86" fmla="*/ 1 w 266"/>
                  <a:gd name="T87" fmla="*/ 0 h 877"/>
                  <a:gd name="T88" fmla="*/ 1 w 266"/>
                  <a:gd name="T89" fmla="*/ 0 h 877"/>
                  <a:gd name="T90" fmla="*/ 1 w 266"/>
                  <a:gd name="T91" fmla="*/ 0 h 8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6"/>
                  <a:gd name="T139" fmla="*/ 0 h 877"/>
                  <a:gd name="T140" fmla="*/ 266 w 266"/>
                  <a:gd name="T141" fmla="*/ 877 h 87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6" h="877">
                    <a:moveTo>
                      <a:pt x="0" y="8"/>
                    </a:moveTo>
                    <a:lnTo>
                      <a:pt x="0" y="14"/>
                    </a:lnTo>
                    <a:lnTo>
                      <a:pt x="4" y="25"/>
                    </a:lnTo>
                    <a:lnTo>
                      <a:pt x="4" y="31"/>
                    </a:lnTo>
                    <a:lnTo>
                      <a:pt x="6" y="40"/>
                    </a:lnTo>
                    <a:lnTo>
                      <a:pt x="6" y="48"/>
                    </a:lnTo>
                    <a:lnTo>
                      <a:pt x="7" y="59"/>
                    </a:lnTo>
                    <a:lnTo>
                      <a:pt x="7" y="69"/>
                    </a:lnTo>
                    <a:lnTo>
                      <a:pt x="9" y="80"/>
                    </a:lnTo>
                    <a:lnTo>
                      <a:pt x="11" y="92"/>
                    </a:lnTo>
                    <a:lnTo>
                      <a:pt x="13" y="105"/>
                    </a:lnTo>
                    <a:lnTo>
                      <a:pt x="13" y="118"/>
                    </a:lnTo>
                    <a:lnTo>
                      <a:pt x="15" y="131"/>
                    </a:lnTo>
                    <a:lnTo>
                      <a:pt x="15" y="147"/>
                    </a:lnTo>
                    <a:lnTo>
                      <a:pt x="19" y="164"/>
                    </a:lnTo>
                    <a:lnTo>
                      <a:pt x="19" y="179"/>
                    </a:lnTo>
                    <a:lnTo>
                      <a:pt x="19" y="194"/>
                    </a:lnTo>
                    <a:lnTo>
                      <a:pt x="21" y="211"/>
                    </a:lnTo>
                    <a:lnTo>
                      <a:pt x="23" y="228"/>
                    </a:lnTo>
                    <a:lnTo>
                      <a:pt x="23" y="246"/>
                    </a:lnTo>
                    <a:lnTo>
                      <a:pt x="25" y="265"/>
                    </a:lnTo>
                    <a:lnTo>
                      <a:pt x="25" y="284"/>
                    </a:lnTo>
                    <a:lnTo>
                      <a:pt x="26" y="303"/>
                    </a:lnTo>
                    <a:lnTo>
                      <a:pt x="26" y="320"/>
                    </a:lnTo>
                    <a:lnTo>
                      <a:pt x="28" y="339"/>
                    </a:lnTo>
                    <a:lnTo>
                      <a:pt x="30" y="358"/>
                    </a:lnTo>
                    <a:lnTo>
                      <a:pt x="32" y="377"/>
                    </a:lnTo>
                    <a:lnTo>
                      <a:pt x="32" y="396"/>
                    </a:lnTo>
                    <a:lnTo>
                      <a:pt x="34" y="417"/>
                    </a:lnTo>
                    <a:lnTo>
                      <a:pt x="34" y="436"/>
                    </a:lnTo>
                    <a:lnTo>
                      <a:pt x="38" y="457"/>
                    </a:lnTo>
                    <a:lnTo>
                      <a:pt x="38" y="474"/>
                    </a:lnTo>
                    <a:lnTo>
                      <a:pt x="38" y="493"/>
                    </a:lnTo>
                    <a:lnTo>
                      <a:pt x="38" y="512"/>
                    </a:lnTo>
                    <a:lnTo>
                      <a:pt x="40" y="531"/>
                    </a:lnTo>
                    <a:lnTo>
                      <a:pt x="40" y="550"/>
                    </a:lnTo>
                    <a:lnTo>
                      <a:pt x="42" y="569"/>
                    </a:lnTo>
                    <a:lnTo>
                      <a:pt x="42" y="588"/>
                    </a:lnTo>
                    <a:lnTo>
                      <a:pt x="44" y="607"/>
                    </a:lnTo>
                    <a:lnTo>
                      <a:pt x="44" y="624"/>
                    </a:lnTo>
                    <a:lnTo>
                      <a:pt x="45" y="641"/>
                    </a:lnTo>
                    <a:lnTo>
                      <a:pt x="45" y="658"/>
                    </a:lnTo>
                    <a:lnTo>
                      <a:pt x="45" y="675"/>
                    </a:lnTo>
                    <a:lnTo>
                      <a:pt x="45" y="690"/>
                    </a:lnTo>
                    <a:lnTo>
                      <a:pt x="47" y="708"/>
                    </a:lnTo>
                    <a:lnTo>
                      <a:pt x="49" y="723"/>
                    </a:lnTo>
                    <a:lnTo>
                      <a:pt x="49" y="738"/>
                    </a:lnTo>
                    <a:lnTo>
                      <a:pt x="49" y="751"/>
                    </a:lnTo>
                    <a:lnTo>
                      <a:pt x="49" y="765"/>
                    </a:lnTo>
                    <a:lnTo>
                      <a:pt x="49" y="776"/>
                    </a:lnTo>
                    <a:lnTo>
                      <a:pt x="51" y="789"/>
                    </a:lnTo>
                    <a:lnTo>
                      <a:pt x="51" y="799"/>
                    </a:lnTo>
                    <a:lnTo>
                      <a:pt x="53" y="810"/>
                    </a:lnTo>
                    <a:lnTo>
                      <a:pt x="53" y="818"/>
                    </a:lnTo>
                    <a:lnTo>
                      <a:pt x="53" y="829"/>
                    </a:lnTo>
                    <a:lnTo>
                      <a:pt x="53" y="835"/>
                    </a:lnTo>
                    <a:lnTo>
                      <a:pt x="53" y="843"/>
                    </a:lnTo>
                    <a:lnTo>
                      <a:pt x="53" y="848"/>
                    </a:lnTo>
                    <a:lnTo>
                      <a:pt x="55" y="854"/>
                    </a:lnTo>
                    <a:lnTo>
                      <a:pt x="55" y="862"/>
                    </a:lnTo>
                    <a:lnTo>
                      <a:pt x="57" y="863"/>
                    </a:lnTo>
                    <a:lnTo>
                      <a:pt x="61" y="863"/>
                    </a:lnTo>
                    <a:lnTo>
                      <a:pt x="68" y="865"/>
                    </a:lnTo>
                    <a:lnTo>
                      <a:pt x="78" y="869"/>
                    </a:lnTo>
                    <a:lnTo>
                      <a:pt x="87" y="869"/>
                    </a:lnTo>
                    <a:lnTo>
                      <a:pt x="101" y="873"/>
                    </a:lnTo>
                    <a:lnTo>
                      <a:pt x="108" y="873"/>
                    </a:lnTo>
                    <a:lnTo>
                      <a:pt x="114" y="873"/>
                    </a:lnTo>
                    <a:lnTo>
                      <a:pt x="121" y="875"/>
                    </a:lnTo>
                    <a:lnTo>
                      <a:pt x="129" y="877"/>
                    </a:lnTo>
                    <a:lnTo>
                      <a:pt x="142" y="877"/>
                    </a:lnTo>
                    <a:lnTo>
                      <a:pt x="154" y="877"/>
                    </a:lnTo>
                    <a:lnTo>
                      <a:pt x="165" y="877"/>
                    </a:lnTo>
                    <a:lnTo>
                      <a:pt x="179" y="877"/>
                    </a:lnTo>
                    <a:lnTo>
                      <a:pt x="188" y="875"/>
                    </a:lnTo>
                    <a:lnTo>
                      <a:pt x="196" y="873"/>
                    </a:lnTo>
                    <a:lnTo>
                      <a:pt x="201" y="869"/>
                    </a:lnTo>
                    <a:lnTo>
                      <a:pt x="205" y="865"/>
                    </a:lnTo>
                    <a:lnTo>
                      <a:pt x="205" y="860"/>
                    </a:lnTo>
                    <a:lnTo>
                      <a:pt x="205" y="850"/>
                    </a:lnTo>
                    <a:lnTo>
                      <a:pt x="205" y="843"/>
                    </a:lnTo>
                    <a:lnTo>
                      <a:pt x="207" y="837"/>
                    </a:lnTo>
                    <a:lnTo>
                      <a:pt x="207" y="827"/>
                    </a:lnTo>
                    <a:lnTo>
                      <a:pt x="209" y="820"/>
                    </a:lnTo>
                    <a:lnTo>
                      <a:pt x="209" y="808"/>
                    </a:lnTo>
                    <a:lnTo>
                      <a:pt x="211" y="799"/>
                    </a:lnTo>
                    <a:lnTo>
                      <a:pt x="211" y="786"/>
                    </a:lnTo>
                    <a:lnTo>
                      <a:pt x="213" y="774"/>
                    </a:lnTo>
                    <a:lnTo>
                      <a:pt x="213" y="759"/>
                    </a:lnTo>
                    <a:lnTo>
                      <a:pt x="215" y="747"/>
                    </a:lnTo>
                    <a:lnTo>
                      <a:pt x="215" y="732"/>
                    </a:lnTo>
                    <a:lnTo>
                      <a:pt x="218" y="717"/>
                    </a:lnTo>
                    <a:lnTo>
                      <a:pt x="218" y="702"/>
                    </a:lnTo>
                    <a:lnTo>
                      <a:pt x="220" y="685"/>
                    </a:lnTo>
                    <a:lnTo>
                      <a:pt x="220" y="668"/>
                    </a:lnTo>
                    <a:lnTo>
                      <a:pt x="222" y="651"/>
                    </a:lnTo>
                    <a:lnTo>
                      <a:pt x="222" y="632"/>
                    </a:lnTo>
                    <a:lnTo>
                      <a:pt x="224" y="614"/>
                    </a:lnTo>
                    <a:lnTo>
                      <a:pt x="224" y="595"/>
                    </a:lnTo>
                    <a:lnTo>
                      <a:pt x="226" y="578"/>
                    </a:lnTo>
                    <a:lnTo>
                      <a:pt x="226" y="557"/>
                    </a:lnTo>
                    <a:lnTo>
                      <a:pt x="230" y="538"/>
                    </a:lnTo>
                    <a:lnTo>
                      <a:pt x="230" y="519"/>
                    </a:lnTo>
                    <a:lnTo>
                      <a:pt x="232" y="500"/>
                    </a:lnTo>
                    <a:lnTo>
                      <a:pt x="234" y="479"/>
                    </a:lnTo>
                    <a:lnTo>
                      <a:pt x="236" y="460"/>
                    </a:lnTo>
                    <a:lnTo>
                      <a:pt x="236" y="441"/>
                    </a:lnTo>
                    <a:lnTo>
                      <a:pt x="239" y="422"/>
                    </a:lnTo>
                    <a:lnTo>
                      <a:pt x="239" y="401"/>
                    </a:lnTo>
                    <a:lnTo>
                      <a:pt x="239" y="381"/>
                    </a:lnTo>
                    <a:lnTo>
                      <a:pt x="241" y="362"/>
                    </a:lnTo>
                    <a:lnTo>
                      <a:pt x="243" y="341"/>
                    </a:lnTo>
                    <a:lnTo>
                      <a:pt x="243" y="322"/>
                    </a:lnTo>
                    <a:lnTo>
                      <a:pt x="245" y="303"/>
                    </a:lnTo>
                    <a:lnTo>
                      <a:pt x="245" y="284"/>
                    </a:lnTo>
                    <a:lnTo>
                      <a:pt x="247" y="265"/>
                    </a:lnTo>
                    <a:lnTo>
                      <a:pt x="247" y="246"/>
                    </a:lnTo>
                    <a:lnTo>
                      <a:pt x="251" y="227"/>
                    </a:lnTo>
                    <a:lnTo>
                      <a:pt x="251" y="209"/>
                    </a:lnTo>
                    <a:lnTo>
                      <a:pt x="253" y="194"/>
                    </a:lnTo>
                    <a:lnTo>
                      <a:pt x="253" y="175"/>
                    </a:lnTo>
                    <a:lnTo>
                      <a:pt x="255" y="160"/>
                    </a:lnTo>
                    <a:lnTo>
                      <a:pt x="255" y="143"/>
                    </a:lnTo>
                    <a:lnTo>
                      <a:pt x="258" y="130"/>
                    </a:lnTo>
                    <a:lnTo>
                      <a:pt x="258" y="114"/>
                    </a:lnTo>
                    <a:lnTo>
                      <a:pt x="258" y="101"/>
                    </a:lnTo>
                    <a:lnTo>
                      <a:pt x="258" y="88"/>
                    </a:lnTo>
                    <a:lnTo>
                      <a:pt x="260" y="76"/>
                    </a:lnTo>
                    <a:lnTo>
                      <a:pt x="260" y="63"/>
                    </a:lnTo>
                    <a:lnTo>
                      <a:pt x="262" y="54"/>
                    </a:lnTo>
                    <a:lnTo>
                      <a:pt x="262" y="42"/>
                    </a:lnTo>
                    <a:lnTo>
                      <a:pt x="264" y="35"/>
                    </a:lnTo>
                    <a:lnTo>
                      <a:pt x="264" y="27"/>
                    </a:lnTo>
                    <a:lnTo>
                      <a:pt x="264" y="19"/>
                    </a:lnTo>
                    <a:lnTo>
                      <a:pt x="264" y="12"/>
                    </a:lnTo>
                    <a:lnTo>
                      <a:pt x="266" y="8"/>
                    </a:lnTo>
                    <a:lnTo>
                      <a:pt x="266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0" name="Freeform 520"/>
              <p:cNvSpPr>
                <a:spLocks noChangeAspect="1"/>
              </p:cNvSpPr>
              <p:nvPr/>
            </p:nvSpPr>
            <p:spPr bwMode="auto">
              <a:xfrm>
                <a:off x="2673" y="4594"/>
                <a:ext cx="146" cy="97"/>
              </a:xfrm>
              <a:custGeom>
                <a:avLst/>
                <a:gdLst>
                  <a:gd name="T0" fmla="*/ 0 w 857"/>
                  <a:gd name="T1" fmla="*/ 2 h 571"/>
                  <a:gd name="T2" fmla="*/ 0 w 857"/>
                  <a:gd name="T3" fmla="*/ 2 h 571"/>
                  <a:gd name="T4" fmla="*/ 0 w 857"/>
                  <a:gd name="T5" fmla="*/ 2 h 571"/>
                  <a:gd name="T6" fmla="*/ 0 w 857"/>
                  <a:gd name="T7" fmla="*/ 2 h 571"/>
                  <a:gd name="T8" fmla="*/ 0 w 857"/>
                  <a:gd name="T9" fmla="*/ 2 h 571"/>
                  <a:gd name="T10" fmla="*/ 1 w 857"/>
                  <a:gd name="T11" fmla="*/ 2 h 571"/>
                  <a:gd name="T12" fmla="*/ 1 w 857"/>
                  <a:gd name="T13" fmla="*/ 2 h 571"/>
                  <a:gd name="T14" fmla="*/ 1 w 857"/>
                  <a:gd name="T15" fmla="*/ 2 h 571"/>
                  <a:gd name="T16" fmla="*/ 1 w 857"/>
                  <a:gd name="T17" fmla="*/ 1 h 571"/>
                  <a:gd name="T18" fmla="*/ 1 w 857"/>
                  <a:gd name="T19" fmla="*/ 1 h 571"/>
                  <a:gd name="T20" fmla="*/ 1 w 857"/>
                  <a:gd name="T21" fmla="*/ 1 h 571"/>
                  <a:gd name="T22" fmla="*/ 1 w 857"/>
                  <a:gd name="T23" fmla="*/ 1 h 571"/>
                  <a:gd name="T24" fmla="*/ 2 w 857"/>
                  <a:gd name="T25" fmla="*/ 1 h 571"/>
                  <a:gd name="T26" fmla="*/ 2 w 857"/>
                  <a:gd name="T27" fmla="*/ 1 h 571"/>
                  <a:gd name="T28" fmla="*/ 2 w 857"/>
                  <a:gd name="T29" fmla="*/ 1 h 571"/>
                  <a:gd name="T30" fmla="*/ 2 w 857"/>
                  <a:gd name="T31" fmla="*/ 1 h 571"/>
                  <a:gd name="T32" fmla="*/ 2 w 857"/>
                  <a:gd name="T33" fmla="*/ 1 h 571"/>
                  <a:gd name="T34" fmla="*/ 2 w 857"/>
                  <a:gd name="T35" fmla="*/ 1 h 571"/>
                  <a:gd name="T36" fmla="*/ 3 w 857"/>
                  <a:gd name="T37" fmla="*/ 1 h 571"/>
                  <a:gd name="T38" fmla="*/ 3 w 857"/>
                  <a:gd name="T39" fmla="*/ 1 h 571"/>
                  <a:gd name="T40" fmla="*/ 3 w 857"/>
                  <a:gd name="T41" fmla="*/ 1 h 571"/>
                  <a:gd name="T42" fmla="*/ 3 w 857"/>
                  <a:gd name="T43" fmla="*/ 0 h 571"/>
                  <a:gd name="T44" fmla="*/ 3 w 857"/>
                  <a:gd name="T45" fmla="*/ 0 h 571"/>
                  <a:gd name="T46" fmla="*/ 3 w 857"/>
                  <a:gd name="T47" fmla="*/ 0 h 571"/>
                  <a:gd name="T48" fmla="*/ 3 w 857"/>
                  <a:gd name="T49" fmla="*/ 0 h 571"/>
                  <a:gd name="T50" fmla="*/ 3 w 857"/>
                  <a:gd name="T51" fmla="*/ 0 h 571"/>
                  <a:gd name="T52" fmla="*/ 4 w 857"/>
                  <a:gd name="T53" fmla="*/ 0 h 571"/>
                  <a:gd name="T54" fmla="*/ 4 w 857"/>
                  <a:gd name="T55" fmla="*/ 0 h 571"/>
                  <a:gd name="T56" fmla="*/ 4 w 857"/>
                  <a:gd name="T57" fmla="*/ 0 h 571"/>
                  <a:gd name="T58" fmla="*/ 4 w 857"/>
                  <a:gd name="T59" fmla="*/ 0 h 571"/>
                  <a:gd name="T60" fmla="*/ 4 w 857"/>
                  <a:gd name="T61" fmla="*/ 0 h 571"/>
                  <a:gd name="T62" fmla="*/ 4 w 857"/>
                  <a:gd name="T63" fmla="*/ 0 h 571"/>
                  <a:gd name="T64" fmla="*/ 4 w 857"/>
                  <a:gd name="T65" fmla="*/ 0 h 571"/>
                  <a:gd name="T66" fmla="*/ 4 w 857"/>
                  <a:gd name="T67" fmla="*/ 0 h 571"/>
                  <a:gd name="T68" fmla="*/ 4 w 857"/>
                  <a:gd name="T69" fmla="*/ 0 h 571"/>
                  <a:gd name="T70" fmla="*/ 4 w 857"/>
                  <a:gd name="T71" fmla="*/ 1 h 571"/>
                  <a:gd name="T72" fmla="*/ 4 w 857"/>
                  <a:gd name="T73" fmla="*/ 1 h 571"/>
                  <a:gd name="T74" fmla="*/ 4 w 857"/>
                  <a:gd name="T75" fmla="*/ 1 h 571"/>
                  <a:gd name="T76" fmla="*/ 1 w 857"/>
                  <a:gd name="T77" fmla="*/ 3 h 571"/>
                  <a:gd name="T78" fmla="*/ 0 w 857"/>
                  <a:gd name="T79" fmla="*/ 2 h 57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57"/>
                  <a:gd name="T121" fmla="*/ 0 h 571"/>
                  <a:gd name="T122" fmla="*/ 857 w 857"/>
                  <a:gd name="T123" fmla="*/ 571 h 57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57" h="571">
                    <a:moveTo>
                      <a:pt x="0" y="386"/>
                    </a:moveTo>
                    <a:lnTo>
                      <a:pt x="7" y="380"/>
                    </a:lnTo>
                    <a:lnTo>
                      <a:pt x="19" y="375"/>
                    </a:lnTo>
                    <a:lnTo>
                      <a:pt x="22" y="369"/>
                    </a:lnTo>
                    <a:lnTo>
                      <a:pt x="32" y="365"/>
                    </a:lnTo>
                    <a:lnTo>
                      <a:pt x="40" y="361"/>
                    </a:lnTo>
                    <a:lnTo>
                      <a:pt x="49" y="358"/>
                    </a:lnTo>
                    <a:lnTo>
                      <a:pt x="57" y="350"/>
                    </a:lnTo>
                    <a:lnTo>
                      <a:pt x="68" y="346"/>
                    </a:lnTo>
                    <a:lnTo>
                      <a:pt x="79" y="339"/>
                    </a:lnTo>
                    <a:lnTo>
                      <a:pt x="91" y="335"/>
                    </a:lnTo>
                    <a:lnTo>
                      <a:pt x="102" y="327"/>
                    </a:lnTo>
                    <a:lnTo>
                      <a:pt x="116" y="321"/>
                    </a:lnTo>
                    <a:lnTo>
                      <a:pt x="127" y="316"/>
                    </a:lnTo>
                    <a:lnTo>
                      <a:pt x="142" y="308"/>
                    </a:lnTo>
                    <a:lnTo>
                      <a:pt x="156" y="301"/>
                    </a:lnTo>
                    <a:lnTo>
                      <a:pt x="169" y="293"/>
                    </a:lnTo>
                    <a:lnTo>
                      <a:pt x="184" y="285"/>
                    </a:lnTo>
                    <a:lnTo>
                      <a:pt x="199" y="278"/>
                    </a:lnTo>
                    <a:lnTo>
                      <a:pt x="214" y="268"/>
                    </a:lnTo>
                    <a:lnTo>
                      <a:pt x="230" y="261"/>
                    </a:lnTo>
                    <a:lnTo>
                      <a:pt x="247" y="253"/>
                    </a:lnTo>
                    <a:lnTo>
                      <a:pt x="262" y="245"/>
                    </a:lnTo>
                    <a:lnTo>
                      <a:pt x="277" y="238"/>
                    </a:lnTo>
                    <a:lnTo>
                      <a:pt x="294" y="228"/>
                    </a:lnTo>
                    <a:lnTo>
                      <a:pt x="311" y="221"/>
                    </a:lnTo>
                    <a:lnTo>
                      <a:pt x="329" y="213"/>
                    </a:lnTo>
                    <a:lnTo>
                      <a:pt x="346" y="204"/>
                    </a:lnTo>
                    <a:lnTo>
                      <a:pt x="363" y="196"/>
                    </a:lnTo>
                    <a:lnTo>
                      <a:pt x="380" y="186"/>
                    </a:lnTo>
                    <a:lnTo>
                      <a:pt x="397" y="179"/>
                    </a:lnTo>
                    <a:lnTo>
                      <a:pt x="412" y="171"/>
                    </a:lnTo>
                    <a:lnTo>
                      <a:pt x="431" y="162"/>
                    </a:lnTo>
                    <a:lnTo>
                      <a:pt x="446" y="152"/>
                    </a:lnTo>
                    <a:lnTo>
                      <a:pt x="464" y="145"/>
                    </a:lnTo>
                    <a:lnTo>
                      <a:pt x="479" y="137"/>
                    </a:lnTo>
                    <a:lnTo>
                      <a:pt x="496" y="129"/>
                    </a:lnTo>
                    <a:lnTo>
                      <a:pt x="513" y="122"/>
                    </a:lnTo>
                    <a:lnTo>
                      <a:pt x="528" y="114"/>
                    </a:lnTo>
                    <a:lnTo>
                      <a:pt x="543" y="107"/>
                    </a:lnTo>
                    <a:lnTo>
                      <a:pt x="559" y="99"/>
                    </a:lnTo>
                    <a:lnTo>
                      <a:pt x="574" y="89"/>
                    </a:lnTo>
                    <a:lnTo>
                      <a:pt x="589" y="82"/>
                    </a:lnTo>
                    <a:lnTo>
                      <a:pt x="602" y="74"/>
                    </a:lnTo>
                    <a:lnTo>
                      <a:pt x="617" y="69"/>
                    </a:lnTo>
                    <a:lnTo>
                      <a:pt x="631" y="63"/>
                    </a:lnTo>
                    <a:lnTo>
                      <a:pt x="644" y="57"/>
                    </a:lnTo>
                    <a:lnTo>
                      <a:pt x="656" y="50"/>
                    </a:lnTo>
                    <a:lnTo>
                      <a:pt x="667" y="44"/>
                    </a:lnTo>
                    <a:lnTo>
                      <a:pt x="678" y="38"/>
                    </a:lnTo>
                    <a:lnTo>
                      <a:pt x="690" y="34"/>
                    </a:lnTo>
                    <a:lnTo>
                      <a:pt x="699" y="29"/>
                    </a:lnTo>
                    <a:lnTo>
                      <a:pt x="709" y="25"/>
                    </a:lnTo>
                    <a:lnTo>
                      <a:pt x="718" y="21"/>
                    </a:lnTo>
                    <a:lnTo>
                      <a:pt x="728" y="17"/>
                    </a:lnTo>
                    <a:lnTo>
                      <a:pt x="733" y="13"/>
                    </a:lnTo>
                    <a:lnTo>
                      <a:pt x="741" y="10"/>
                    </a:lnTo>
                    <a:lnTo>
                      <a:pt x="747" y="6"/>
                    </a:lnTo>
                    <a:lnTo>
                      <a:pt x="752" y="6"/>
                    </a:lnTo>
                    <a:lnTo>
                      <a:pt x="760" y="2"/>
                    </a:lnTo>
                    <a:lnTo>
                      <a:pt x="766" y="2"/>
                    </a:lnTo>
                    <a:lnTo>
                      <a:pt x="770" y="0"/>
                    </a:lnTo>
                    <a:lnTo>
                      <a:pt x="775" y="4"/>
                    </a:lnTo>
                    <a:lnTo>
                      <a:pt x="781" y="10"/>
                    </a:lnTo>
                    <a:lnTo>
                      <a:pt x="789" y="17"/>
                    </a:lnTo>
                    <a:lnTo>
                      <a:pt x="794" y="25"/>
                    </a:lnTo>
                    <a:lnTo>
                      <a:pt x="802" y="34"/>
                    </a:lnTo>
                    <a:lnTo>
                      <a:pt x="810" y="46"/>
                    </a:lnTo>
                    <a:lnTo>
                      <a:pt x="819" y="57"/>
                    </a:lnTo>
                    <a:lnTo>
                      <a:pt x="825" y="67"/>
                    </a:lnTo>
                    <a:lnTo>
                      <a:pt x="832" y="78"/>
                    </a:lnTo>
                    <a:lnTo>
                      <a:pt x="838" y="89"/>
                    </a:lnTo>
                    <a:lnTo>
                      <a:pt x="846" y="99"/>
                    </a:lnTo>
                    <a:lnTo>
                      <a:pt x="848" y="107"/>
                    </a:lnTo>
                    <a:lnTo>
                      <a:pt x="853" y="112"/>
                    </a:lnTo>
                    <a:lnTo>
                      <a:pt x="855" y="116"/>
                    </a:lnTo>
                    <a:lnTo>
                      <a:pt x="857" y="118"/>
                    </a:lnTo>
                    <a:lnTo>
                      <a:pt x="119" y="571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1" name="Freeform 519"/>
              <p:cNvSpPr>
                <a:spLocks noChangeAspect="1"/>
              </p:cNvSpPr>
              <p:nvPr/>
            </p:nvSpPr>
            <p:spPr bwMode="auto">
              <a:xfrm>
                <a:off x="2845" y="4630"/>
                <a:ext cx="45" cy="151"/>
              </a:xfrm>
              <a:custGeom>
                <a:avLst/>
                <a:gdLst>
                  <a:gd name="T0" fmla="*/ 0 w 263"/>
                  <a:gd name="T1" fmla="*/ 0 h 882"/>
                  <a:gd name="T2" fmla="*/ 0 w 263"/>
                  <a:gd name="T3" fmla="*/ 0 h 882"/>
                  <a:gd name="T4" fmla="*/ 0 w 263"/>
                  <a:gd name="T5" fmla="*/ 0 h 882"/>
                  <a:gd name="T6" fmla="*/ 0 w 263"/>
                  <a:gd name="T7" fmla="*/ 1 h 882"/>
                  <a:gd name="T8" fmla="*/ 0 w 263"/>
                  <a:gd name="T9" fmla="*/ 1 h 882"/>
                  <a:gd name="T10" fmla="*/ 0 w 263"/>
                  <a:gd name="T11" fmla="*/ 1 h 882"/>
                  <a:gd name="T12" fmla="*/ 0 w 263"/>
                  <a:gd name="T13" fmla="*/ 1 h 882"/>
                  <a:gd name="T14" fmla="*/ 0 w 263"/>
                  <a:gd name="T15" fmla="*/ 2 h 882"/>
                  <a:gd name="T16" fmla="*/ 0 w 263"/>
                  <a:gd name="T17" fmla="*/ 2 h 882"/>
                  <a:gd name="T18" fmla="*/ 0 w 263"/>
                  <a:gd name="T19" fmla="*/ 2 h 882"/>
                  <a:gd name="T20" fmla="*/ 0 w 263"/>
                  <a:gd name="T21" fmla="*/ 3 h 882"/>
                  <a:gd name="T22" fmla="*/ 0 w 263"/>
                  <a:gd name="T23" fmla="*/ 3 h 882"/>
                  <a:gd name="T24" fmla="*/ 0 w 263"/>
                  <a:gd name="T25" fmla="*/ 3 h 882"/>
                  <a:gd name="T26" fmla="*/ 0 w 263"/>
                  <a:gd name="T27" fmla="*/ 3 h 882"/>
                  <a:gd name="T28" fmla="*/ 0 w 263"/>
                  <a:gd name="T29" fmla="*/ 4 h 882"/>
                  <a:gd name="T30" fmla="*/ 0 w 263"/>
                  <a:gd name="T31" fmla="*/ 4 h 882"/>
                  <a:gd name="T32" fmla="*/ 0 w 263"/>
                  <a:gd name="T33" fmla="*/ 4 h 882"/>
                  <a:gd name="T34" fmla="*/ 0 w 263"/>
                  <a:gd name="T35" fmla="*/ 4 h 882"/>
                  <a:gd name="T36" fmla="*/ 0 w 263"/>
                  <a:gd name="T37" fmla="*/ 4 h 882"/>
                  <a:gd name="T38" fmla="*/ 0 w 263"/>
                  <a:gd name="T39" fmla="*/ 4 h 882"/>
                  <a:gd name="T40" fmla="*/ 0 w 263"/>
                  <a:gd name="T41" fmla="*/ 4 h 882"/>
                  <a:gd name="T42" fmla="*/ 0 w 263"/>
                  <a:gd name="T43" fmla="*/ 4 h 882"/>
                  <a:gd name="T44" fmla="*/ 0 w 263"/>
                  <a:gd name="T45" fmla="*/ 4 h 882"/>
                  <a:gd name="T46" fmla="*/ 1 w 263"/>
                  <a:gd name="T47" fmla="*/ 4 h 882"/>
                  <a:gd name="T48" fmla="*/ 1 w 263"/>
                  <a:gd name="T49" fmla="*/ 4 h 882"/>
                  <a:gd name="T50" fmla="*/ 1 w 263"/>
                  <a:gd name="T51" fmla="*/ 4 h 882"/>
                  <a:gd name="T52" fmla="*/ 1 w 263"/>
                  <a:gd name="T53" fmla="*/ 4 h 882"/>
                  <a:gd name="T54" fmla="*/ 1 w 263"/>
                  <a:gd name="T55" fmla="*/ 4 h 882"/>
                  <a:gd name="T56" fmla="*/ 1 w 263"/>
                  <a:gd name="T57" fmla="*/ 4 h 882"/>
                  <a:gd name="T58" fmla="*/ 1 w 263"/>
                  <a:gd name="T59" fmla="*/ 4 h 882"/>
                  <a:gd name="T60" fmla="*/ 1 w 263"/>
                  <a:gd name="T61" fmla="*/ 4 h 882"/>
                  <a:gd name="T62" fmla="*/ 1 w 263"/>
                  <a:gd name="T63" fmla="*/ 4 h 882"/>
                  <a:gd name="T64" fmla="*/ 1 w 263"/>
                  <a:gd name="T65" fmla="*/ 4 h 882"/>
                  <a:gd name="T66" fmla="*/ 1 w 263"/>
                  <a:gd name="T67" fmla="*/ 4 h 882"/>
                  <a:gd name="T68" fmla="*/ 1 w 263"/>
                  <a:gd name="T69" fmla="*/ 3 h 882"/>
                  <a:gd name="T70" fmla="*/ 1 w 263"/>
                  <a:gd name="T71" fmla="*/ 3 h 882"/>
                  <a:gd name="T72" fmla="*/ 1 w 263"/>
                  <a:gd name="T73" fmla="*/ 3 h 882"/>
                  <a:gd name="T74" fmla="*/ 1 w 263"/>
                  <a:gd name="T75" fmla="*/ 3 h 882"/>
                  <a:gd name="T76" fmla="*/ 1 w 263"/>
                  <a:gd name="T77" fmla="*/ 2 h 882"/>
                  <a:gd name="T78" fmla="*/ 1 w 263"/>
                  <a:gd name="T79" fmla="*/ 2 h 882"/>
                  <a:gd name="T80" fmla="*/ 1 w 263"/>
                  <a:gd name="T81" fmla="*/ 2 h 882"/>
                  <a:gd name="T82" fmla="*/ 1 w 263"/>
                  <a:gd name="T83" fmla="*/ 1 h 882"/>
                  <a:gd name="T84" fmla="*/ 1 w 263"/>
                  <a:gd name="T85" fmla="*/ 1 h 882"/>
                  <a:gd name="T86" fmla="*/ 1 w 263"/>
                  <a:gd name="T87" fmla="*/ 1 h 882"/>
                  <a:gd name="T88" fmla="*/ 1 w 263"/>
                  <a:gd name="T89" fmla="*/ 1 h 882"/>
                  <a:gd name="T90" fmla="*/ 1 w 263"/>
                  <a:gd name="T91" fmla="*/ 1 h 882"/>
                  <a:gd name="T92" fmla="*/ 1 w 263"/>
                  <a:gd name="T93" fmla="*/ 0 h 882"/>
                  <a:gd name="T94" fmla="*/ 1 w 263"/>
                  <a:gd name="T95" fmla="*/ 0 h 882"/>
                  <a:gd name="T96" fmla="*/ 1 w 263"/>
                  <a:gd name="T97" fmla="*/ 0 h 882"/>
                  <a:gd name="T98" fmla="*/ 0 w 263"/>
                  <a:gd name="T99" fmla="*/ 0 h 8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63"/>
                  <a:gd name="T151" fmla="*/ 0 h 882"/>
                  <a:gd name="T152" fmla="*/ 263 w 263"/>
                  <a:gd name="T153" fmla="*/ 882 h 8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63" h="882">
                    <a:moveTo>
                      <a:pt x="61" y="0"/>
                    </a:moveTo>
                    <a:lnTo>
                      <a:pt x="59" y="8"/>
                    </a:lnTo>
                    <a:lnTo>
                      <a:pt x="59" y="19"/>
                    </a:lnTo>
                    <a:lnTo>
                      <a:pt x="57" y="25"/>
                    </a:lnTo>
                    <a:lnTo>
                      <a:pt x="57" y="34"/>
                    </a:lnTo>
                    <a:lnTo>
                      <a:pt x="57" y="42"/>
                    </a:lnTo>
                    <a:lnTo>
                      <a:pt x="57" y="53"/>
                    </a:lnTo>
                    <a:lnTo>
                      <a:pt x="55" y="61"/>
                    </a:lnTo>
                    <a:lnTo>
                      <a:pt x="53" y="74"/>
                    </a:lnTo>
                    <a:lnTo>
                      <a:pt x="53" y="86"/>
                    </a:lnTo>
                    <a:lnTo>
                      <a:pt x="53" y="101"/>
                    </a:lnTo>
                    <a:lnTo>
                      <a:pt x="52" y="112"/>
                    </a:lnTo>
                    <a:lnTo>
                      <a:pt x="52" y="127"/>
                    </a:lnTo>
                    <a:lnTo>
                      <a:pt x="50" y="143"/>
                    </a:lnTo>
                    <a:lnTo>
                      <a:pt x="50" y="158"/>
                    </a:lnTo>
                    <a:lnTo>
                      <a:pt x="48" y="173"/>
                    </a:lnTo>
                    <a:lnTo>
                      <a:pt x="48" y="190"/>
                    </a:lnTo>
                    <a:lnTo>
                      <a:pt x="46" y="207"/>
                    </a:lnTo>
                    <a:lnTo>
                      <a:pt x="46" y="224"/>
                    </a:lnTo>
                    <a:lnTo>
                      <a:pt x="42" y="241"/>
                    </a:lnTo>
                    <a:lnTo>
                      <a:pt x="42" y="260"/>
                    </a:lnTo>
                    <a:lnTo>
                      <a:pt x="40" y="279"/>
                    </a:lnTo>
                    <a:lnTo>
                      <a:pt x="40" y="298"/>
                    </a:lnTo>
                    <a:lnTo>
                      <a:pt x="38" y="317"/>
                    </a:lnTo>
                    <a:lnTo>
                      <a:pt x="38" y="336"/>
                    </a:lnTo>
                    <a:lnTo>
                      <a:pt x="34" y="356"/>
                    </a:lnTo>
                    <a:lnTo>
                      <a:pt x="34" y="375"/>
                    </a:lnTo>
                    <a:lnTo>
                      <a:pt x="33" y="395"/>
                    </a:lnTo>
                    <a:lnTo>
                      <a:pt x="33" y="414"/>
                    </a:lnTo>
                    <a:lnTo>
                      <a:pt x="31" y="435"/>
                    </a:lnTo>
                    <a:lnTo>
                      <a:pt x="31" y="456"/>
                    </a:lnTo>
                    <a:lnTo>
                      <a:pt x="27" y="475"/>
                    </a:lnTo>
                    <a:lnTo>
                      <a:pt x="27" y="494"/>
                    </a:lnTo>
                    <a:lnTo>
                      <a:pt x="25" y="513"/>
                    </a:lnTo>
                    <a:lnTo>
                      <a:pt x="23" y="534"/>
                    </a:lnTo>
                    <a:lnTo>
                      <a:pt x="21" y="551"/>
                    </a:lnTo>
                    <a:lnTo>
                      <a:pt x="21" y="570"/>
                    </a:lnTo>
                    <a:lnTo>
                      <a:pt x="19" y="589"/>
                    </a:lnTo>
                    <a:lnTo>
                      <a:pt x="19" y="608"/>
                    </a:lnTo>
                    <a:lnTo>
                      <a:pt x="15" y="627"/>
                    </a:lnTo>
                    <a:lnTo>
                      <a:pt x="15" y="644"/>
                    </a:lnTo>
                    <a:lnTo>
                      <a:pt x="14" y="662"/>
                    </a:lnTo>
                    <a:lnTo>
                      <a:pt x="12" y="679"/>
                    </a:lnTo>
                    <a:lnTo>
                      <a:pt x="12" y="694"/>
                    </a:lnTo>
                    <a:lnTo>
                      <a:pt x="10" y="711"/>
                    </a:lnTo>
                    <a:lnTo>
                      <a:pt x="8" y="726"/>
                    </a:lnTo>
                    <a:lnTo>
                      <a:pt x="8" y="743"/>
                    </a:lnTo>
                    <a:lnTo>
                      <a:pt x="8" y="755"/>
                    </a:lnTo>
                    <a:lnTo>
                      <a:pt x="6" y="770"/>
                    </a:lnTo>
                    <a:lnTo>
                      <a:pt x="4" y="781"/>
                    </a:lnTo>
                    <a:lnTo>
                      <a:pt x="4" y="795"/>
                    </a:lnTo>
                    <a:lnTo>
                      <a:pt x="4" y="806"/>
                    </a:lnTo>
                    <a:lnTo>
                      <a:pt x="2" y="818"/>
                    </a:lnTo>
                    <a:lnTo>
                      <a:pt x="2" y="825"/>
                    </a:lnTo>
                    <a:lnTo>
                      <a:pt x="2" y="837"/>
                    </a:lnTo>
                    <a:lnTo>
                      <a:pt x="0" y="844"/>
                    </a:lnTo>
                    <a:lnTo>
                      <a:pt x="0" y="852"/>
                    </a:lnTo>
                    <a:lnTo>
                      <a:pt x="0" y="856"/>
                    </a:lnTo>
                    <a:lnTo>
                      <a:pt x="0" y="863"/>
                    </a:lnTo>
                    <a:lnTo>
                      <a:pt x="0" y="869"/>
                    </a:lnTo>
                    <a:lnTo>
                      <a:pt x="0" y="873"/>
                    </a:lnTo>
                    <a:lnTo>
                      <a:pt x="2" y="873"/>
                    </a:lnTo>
                    <a:lnTo>
                      <a:pt x="10" y="873"/>
                    </a:lnTo>
                    <a:lnTo>
                      <a:pt x="15" y="873"/>
                    </a:lnTo>
                    <a:lnTo>
                      <a:pt x="23" y="875"/>
                    </a:lnTo>
                    <a:lnTo>
                      <a:pt x="31" y="875"/>
                    </a:lnTo>
                    <a:lnTo>
                      <a:pt x="40" y="876"/>
                    </a:lnTo>
                    <a:lnTo>
                      <a:pt x="48" y="876"/>
                    </a:lnTo>
                    <a:lnTo>
                      <a:pt x="57" y="878"/>
                    </a:lnTo>
                    <a:lnTo>
                      <a:pt x="69" y="878"/>
                    </a:lnTo>
                    <a:lnTo>
                      <a:pt x="80" y="880"/>
                    </a:lnTo>
                    <a:lnTo>
                      <a:pt x="93" y="880"/>
                    </a:lnTo>
                    <a:lnTo>
                      <a:pt x="105" y="880"/>
                    </a:lnTo>
                    <a:lnTo>
                      <a:pt x="118" y="882"/>
                    </a:lnTo>
                    <a:lnTo>
                      <a:pt x="131" y="882"/>
                    </a:lnTo>
                    <a:lnTo>
                      <a:pt x="143" y="882"/>
                    </a:lnTo>
                    <a:lnTo>
                      <a:pt x="154" y="882"/>
                    </a:lnTo>
                    <a:lnTo>
                      <a:pt x="166" y="882"/>
                    </a:lnTo>
                    <a:lnTo>
                      <a:pt x="177" y="882"/>
                    </a:lnTo>
                    <a:lnTo>
                      <a:pt x="188" y="882"/>
                    </a:lnTo>
                    <a:lnTo>
                      <a:pt x="200" y="882"/>
                    </a:lnTo>
                    <a:lnTo>
                      <a:pt x="209" y="882"/>
                    </a:lnTo>
                    <a:lnTo>
                      <a:pt x="221" y="882"/>
                    </a:lnTo>
                    <a:lnTo>
                      <a:pt x="228" y="880"/>
                    </a:lnTo>
                    <a:lnTo>
                      <a:pt x="236" y="878"/>
                    </a:lnTo>
                    <a:lnTo>
                      <a:pt x="244" y="876"/>
                    </a:lnTo>
                    <a:lnTo>
                      <a:pt x="251" y="875"/>
                    </a:lnTo>
                    <a:lnTo>
                      <a:pt x="259" y="871"/>
                    </a:lnTo>
                    <a:lnTo>
                      <a:pt x="263" y="865"/>
                    </a:lnTo>
                    <a:lnTo>
                      <a:pt x="261" y="859"/>
                    </a:lnTo>
                    <a:lnTo>
                      <a:pt x="261" y="848"/>
                    </a:lnTo>
                    <a:lnTo>
                      <a:pt x="259" y="840"/>
                    </a:lnTo>
                    <a:lnTo>
                      <a:pt x="259" y="835"/>
                    </a:lnTo>
                    <a:lnTo>
                      <a:pt x="259" y="825"/>
                    </a:lnTo>
                    <a:lnTo>
                      <a:pt x="259" y="818"/>
                    </a:lnTo>
                    <a:lnTo>
                      <a:pt x="259" y="806"/>
                    </a:lnTo>
                    <a:lnTo>
                      <a:pt x="257" y="795"/>
                    </a:lnTo>
                    <a:lnTo>
                      <a:pt x="255" y="781"/>
                    </a:lnTo>
                    <a:lnTo>
                      <a:pt x="255" y="770"/>
                    </a:lnTo>
                    <a:lnTo>
                      <a:pt x="255" y="757"/>
                    </a:lnTo>
                    <a:lnTo>
                      <a:pt x="255" y="743"/>
                    </a:lnTo>
                    <a:lnTo>
                      <a:pt x="253" y="728"/>
                    </a:lnTo>
                    <a:lnTo>
                      <a:pt x="253" y="715"/>
                    </a:lnTo>
                    <a:lnTo>
                      <a:pt x="251" y="698"/>
                    </a:lnTo>
                    <a:lnTo>
                      <a:pt x="251" y="681"/>
                    </a:lnTo>
                    <a:lnTo>
                      <a:pt x="247" y="664"/>
                    </a:lnTo>
                    <a:lnTo>
                      <a:pt x="247" y="646"/>
                    </a:lnTo>
                    <a:lnTo>
                      <a:pt x="245" y="629"/>
                    </a:lnTo>
                    <a:lnTo>
                      <a:pt x="245" y="612"/>
                    </a:lnTo>
                    <a:lnTo>
                      <a:pt x="244" y="593"/>
                    </a:lnTo>
                    <a:lnTo>
                      <a:pt x="244" y="576"/>
                    </a:lnTo>
                    <a:lnTo>
                      <a:pt x="240" y="555"/>
                    </a:lnTo>
                    <a:lnTo>
                      <a:pt x="240" y="536"/>
                    </a:lnTo>
                    <a:lnTo>
                      <a:pt x="238" y="517"/>
                    </a:lnTo>
                    <a:lnTo>
                      <a:pt x="238" y="498"/>
                    </a:lnTo>
                    <a:lnTo>
                      <a:pt x="236" y="477"/>
                    </a:lnTo>
                    <a:lnTo>
                      <a:pt x="236" y="458"/>
                    </a:lnTo>
                    <a:lnTo>
                      <a:pt x="234" y="439"/>
                    </a:lnTo>
                    <a:lnTo>
                      <a:pt x="234" y="420"/>
                    </a:lnTo>
                    <a:lnTo>
                      <a:pt x="232" y="399"/>
                    </a:lnTo>
                    <a:lnTo>
                      <a:pt x="230" y="380"/>
                    </a:lnTo>
                    <a:lnTo>
                      <a:pt x="228" y="359"/>
                    </a:lnTo>
                    <a:lnTo>
                      <a:pt x="228" y="340"/>
                    </a:lnTo>
                    <a:lnTo>
                      <a:pt x="225" y="321"/>
                    </a:lnTo>
                    <a:lnTo>
                      <a:pt x="225" y="302"/>
                    </a:lnTo>
                    <a:lnTo>
                      <a:pt x="223" y="281"/>
                    </a:lnTo>
                    <a:lnTo>
                      <a:pt x="223" y="264"/>
                    </a:lnTo>
                    <a:lnTo>
                      <a:pt x="221" y="245"/>
                    </a:lnTo>
                    <a:lnTo>
                      <a:pt x="221" y="228"/>
                    </a:lnTo>
                    <a:lnTo>
                      <a:pt x="217" y="209"/>
                    </a:lnTo>
                    <a:lnTo>
                      <a:pt x="217" y="194"/>
                    </a:lnTo>
                    <a:lnTo>
                      <a:pt x="215" y="177"/>
                    </a:lnTo>
                    <a:lnTo>
                      <a:pt x="215" y="162"/>
                    </a:lnTo>
                    <a:lnTo>
                      <a:pt x="213" y="146"/>
                    </a:lnTo>
                    <a:lnTo>
                      <a:pt x="213" y="131"/>
                    </a:lnTo>
                    <a:lnTo>
                      <a:pt x="213" y="116"/>
                    </a:lnTo>
                    <a:lnTo>
                      <a:pt x="211" y="103"/>
                    </a:lnTo>
                    <a:lnTo>
                      <a:pt x="209" y="89"/>
                    </a:lnTo>
                    <a:lnTo>
                      <a:pt x="209" y="78"/>
                    </a:lnTo>
                    <a:lnTo>
                      <a:pt x="209" y="65"/>
                    </a:lnTo>
                    <a:lnTo>
                      <a:pt x="207" y="55"/>
                    </a:lnTo>
                    <a:lnTo>
                      <a:pt x="207" y="46"/>
                    </a:lnTo>
                    <a:lnTo>
                      <a:pt x="207" y="38"/>
                    </a:lnTo>
                    <a:lnTo>
                      <a:pt x="206" y="28"/>
                    </a:lnTo>
                    <a:lnTo>
                      <a:pt x="206" y="23"/>
                    </a:lnTo>
                    <a:lnTo>
                      <a:pt x="206" y="15"/>
                    </a:lnTo>
                    <a:lnTo>
                      <a:pt x="206" y="11"/>
                    </a:lnTo>
                    <a:lnTo>
                      <a:pt x="206" y="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2" name="Freeform 518"/>
              <p:cNvSpPr>
                <a:spLocks noChangeAspect="1"/>
              </p:cNvSpPr>
              <p:nvPr/>
            </p:nvSpPr>
            <p:spPr bwMode="auto">
              <a:xfrm>
                <a:off x="2905" y="4598"/>
                <a:ext cx="151" cy="103"/>
              </a:xfrm>
              <a:custGeom>
                <a:avLst/>
                <a:gdLst>
                  <a:gd name="T0" fmla="*/ 4 w 890"/>
                  <a:gd name="T1" fmla="*/ 2 h 599"/>
                  <a:gd name="T2" fmla="*/ 4 w 890"/>
                  <a:gd name="T3" fmla="*/ 2 h 599"/>
                  <a:gd name="T4" fmla="*/ 4 w 890"/>
                  <a:gd name="T5" fmla="*/ 2 h 599"/>
                  <a:gd name="T6" fmla="*/ 4 w 890"/>
                  <a:gd name="T7" fmla="*/ 2 h 599"/>
                  <a:gd name="T8" fmla="*/ 4 w 890"/>
                  <a:gd name="T9" fmla="*/ 2 h 599"/>
                  <a:gd name="T10" fmla="*/ 4 w 890"/>
                  <a:gd name="T11" fmla="*/ 2 h 599"/>
                  <a:gd name="T12" fmla="*/ 4 w 890"/>
                  <a:gd name="T13" fmla="*/ 2 h 599"/>
                  <a:gd name="T14" fmla="*/ 4 w 890"/>
                  <a:gd name="T15" fmla="*/ 2 h 599"/>
                  <a:gd name="T16" fmla="*/ 4 w 890"/>
                  <a:gd name="T17" fmla="*/ 3 h 599"/>
                  <a:gd name="T18" fmla="*/ 4 w 890"/>
                  <a:gd name="T19" fmla="*/ 3 h 599"/>
                  <a:gd name="T20" fmla="*/ 4 w 890"/>
                  <a:gd name="T21" fmla="*/ 3 h 599"/>
                  <a:gd name="T22" fmla="*/ 4 w 890"/>
                  <a:gd name="T23" fmla="*/ 3 h 599"/>
                  <a:gd name="T24" fmla="*/ 4 w 890"/>
                  <a:gd name="T25" fmla="*/ 3 h 599"/>
                  <a:gd name="T26" fmla="*/ 4 w 890"/>
                  <a:gd name="T27" fmla="*/ 3 h 599"/>
                  <a:gd name="T28" fmla="*/ 4 w 890"/>
                  <a:gd name="T29" fmla="*/ 3 h 599"/>
                  <a:gd name="T30" fmla="*/ 4 w 890"/>
                  <a:gd name="T31" fmla="*/ 3 h 599"/>
                  <a:gd name="T32" fmla="*/ 3 w 890"/>
                  <a:gd name="T33" fmla="*/ 3 h 599"/>
                  <a:gd name="T34" fmla="*/ 3 w 890"/>
                  <a:gd name="T35" fmla="*/ 3 h 599"/>
                  <a:gd name="T36" fmla="*/ 3 w 890"/>
                  <a:gd name="T37" fmla="*/ 3 h 599"/>
                  <a:gd name="T38" fmla="*/ 3 w 890"/>
                  <a:gd name="T39" fmla="*/ 3 h 599"/>
                  <a:gd name="T40" fmla="*/ 3 w 890"/>
                  <a:gd name="T41" fmla="*/ 3 h 599"/>
                  <a:gd name="T42" fmla="*/ 3 w 890"/>
                  <a:gd name="T43" fmla="*/ 3 h 599"/>
                  <a:gd name="T44" fmla="*/ 3 w 890"/>
                  <a:gd name="T45" fmla="*/ 2 h 599"/>
                  <a:gd name="T46" fmla="*/ 3 w 890"/>
                  <a:gd name="T47" fmla="*/ 2 h 599"/>
                  <a:gd name="T48" fmla="*/ 3 w 890"/>
                  <a:gd name="T49" fmla="*/ 2 h 599"/>
                  <a:gd name="T50" fmla="*/ 2 w 890"/>
                  <a:gd name="T51" fmla="*/ 2 h 599"/>
                  <a:gd name="T52" fmla="*/ 2 w 890"/>
                  <a:gd name="T53" fmla="*/ 2 h 599"/>
                  <a:gd name="T54" fmla="*/ 2 w 890"/>
                  <a:gd name="T55" fmla="*/ 2 h 599"/>
                  <a:gd name="T56" fmla="*/ 2 w 890"/>
                  <a:gd name="T57" fmla="*/ 2 h 599"/>
                  <a:gd name="T58" fmla="*/ 2 w 890"/>
                  <a:gd name="T59" fmla="*/ 2 h 599"/>
                  <a:gd name="T60" fmla="*/ 2 w 890"/>
                  <a:gd name="T61" fmla="*/ 2 h 599"/>
                  <a:gd name="T62" fmla="*/ 1 w 890"/>
                  <a:gd name="T63" fmla="*/ 2 h 599"/>
                  <a:gd name="T64" fmla="*/ 1 w 890"/>
                  <a:gd name="T65" fmla="*/ 1 h 599"/>
                  <a:gd name="T66" fmla="*/ 1 w 890"/>
                  <a:gd name="T67" fmla="*/ 1 h 599"/>
                  <a:gd name="T68" fmla="*/ 1 w 890"/>
                  <a:gd name="T69" fmla="*/ 1 h 599"/>
                  <a:gd name="T70" fmla="*/ 1 w 890"/>
                  <a:gd name="T71" fmla="*/ 1 h 599"/>
                  <a:gd name="T72" fmla="*/ 1 w 890"/>
                  <a:gd name="T73" fmla="*/ 1 h 599"/>
                  <a:gd name="T74" fmla="*/ 1 w 890"/>
                  <a:gd name="T75" fmla="*/ 1 h 599"/>
                  <a:gd name="T76" fmla="*/ 1 w 890"/>
                  <a:gd name="T77" fmla="*/ 1 h 599"/>
                  <a:gd name="T78" fmla="*/ 0 w 890"/>
                  <a:gd name="T79" fmla="*/ 1 h 599"/>
                  <a:gd name="T80" fmla="*/ 0 w 890"/>
                  <a:gd name="T81" fmla="*/ 1 h 599"/>
                  <a:gd name="T82" fmla="*/ 0 w 890"/>
                  <a:gd name="T83" fmla="*/ 1 h 599"/>
                  <a:gd name="T84" fmla="*/ 0 w 890"/>
                  <a:gd name="T85" fmla="*/ 1 h 599"/>
                  <a:gd name="T86" fmla="*/ 0 w 890"/>
                  <a:gd name="T87" fmla="*/ 1 h 599"/>
                  <a:gd name="T88" fmla="*/ 0 w 890"/>
                  <a:gd name="T89" fmla="*/ 1 h 599"/>
                  <a:gd name="T90" fmla="*/ 0 w 890"/>
                  <a:gd name="T91" fmla="*/ 0 h 59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90"/>
                  <a:gd name="T139" fmla="*/ 0 h 599"/>
                  <a:gd name="T140" fmla="*/ 890 w 890"/>
                  <a:gd name="T141" fmla="*/ 599 h 59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90" h="599">
                    <a:moveTo>
                      <a:pt x="57" y="0"/>
                    </a:moveTo>
                    <a:lnTo>
                      <a:pt x="890" y="329"/>
                    </a:lnTo>
                    <a:lnTo>
                      <a:pt x="888" y="331"/>
                    </a:lnTo>
                    <a:lnTo>
                      <a:pt x="884" y="340"/>
                    </a:lnTo>
                    <a:lnTo>
                      <a:pt x="880" y="346"/>
                    </a:lnTo>
                    <a:lnTo>
                      <a:pt x="876" y="353"/>
                    </a:lnTo>
                    <a:lnTo>
                      <a:pt x="871" y="361"/>
                    </a:lnTo>
                    <a:lnTo>
                      <a:pt x="867" y="372"/>
                    </a:lnTo>
                    <a:lnTo>
                      <a:pt x="861" y="382"/>
                    </a:lnTo>
                    <a:lnTo>
                      <a:pt x="856" y="393"/>
                    </a:lnTo>
                    <a:lnTo>
                      <a:pt x="850" y="405"/>
                    </a:lnTo>
                    <a:lnTo>
                      <a:pt x="844" y="418"/>
                    </a:lnTo>
                    <a:lnTo>
                      <a:pt x="838" y="429"/>
                    </a:lnTo>
                    <a:lnTo>
                      <a:pt x="831" y="443"/>
                    </a:lnTo>
                    <a:lnTo>
                      <a:pt x="825" y="456"/>
                    </a:lnTo>
                    <a:lnTo>
                      <a:pt x="819" y="469"/>
                    </a:lnTo>
                    <a:lnTo>
                      <a:pt x="812" y="483"/>
                    </a:lnTo>
                    <a:lnTo>
                      <a:pt x="804" y="494"/>
                    </a:lnTo>
                    <a:lnTo>
                      <a:pt x="797" y="507"/>
                    </a:lnTo>
                    <a:lnTo>
                      <a:pt x="789" y="521"/>
                    </a:lnTo>
                    <a:lnTo>
                      <a:pt x="781" y="532"/>
                    </a:lnTo>
                    <a:lnTo>
                      <a:pt x="778" y="544"/>
                    </a:lnTo>
                    <a:lnTo>
                      <a:pt x="770" y="553"/>
                    </a:lnTo>
                    <a:lnTo>
                      <a:pt x="766" y="563"/>
                    </a:lnTo>
                    <a:lnTo>
                      <a:pt x="759" y="572"/>
                    </a:lnTo>
                    <a:lnTo>
                      <a:pt x="755" y="580"/>
                    </a:lnTo>
                    <a:lnTo>
                      <a:pt x="749" y="585"/>
                    </a:lnTo>
                    <a:lnTo>
                      <a:pt x="745" y="591"/>
                    </a:lnTo>
                    <a:lnTo>
                      <a:pt x="738" y="599"/>
                    </a:lnTo>
                    <a:lnTo>
                      <a:pt x="734" y="599"/>
                    </a:lnTo>
                    <a:lnTo>
                      <a:pt x="728" y="595"/>
                    </a:lnTo>
                    <a:lnTo>
                      <a:pt x="719" y="587"/>
                    </a:lnTo>
                    <a:lnTo>
                      <a:pt x="713" y="583"/>
                    </a:lnTo>
                    <a:lnTo>
                      <a:pt x="707" y="580"/>
                    </a:lnTo>
                    <a:lnTo>
                      <a:pt x="700" y="574"/>
                    </a:lnTo>
                    <a:lnTo>
                      <a:pt x="694" y="570"/>
                    </a:lnTo>
                    <a:lnTo>
                      <a:pt x="684" y="563"/>
                    </a:lnTo>
                    <a:lnTo>
                      <a:pt x="675" y="557"/>
                    </a:lnTo>
                    <a:lnTo>
                      <a:pt x="665" y="549"/>
                    </a:lnTo>
                    <a:lnTo>
                      <a:pt x="656" y="544"/>
                    </a:lnTo>
                    <a:lnTo>
                      <a:pt x="644" y="534"/>
                    </a:lnTo>
                    <a:lnTo>
                      <a:pt x="633" y="526"/>
                    </a:lnTo>
                    <a:lnTo>
                      <a:pt x="620" y="519"/>
                    </a:lnTo>
                    <a:lnTo>
                      <a:pt x="608" y="511"/>
                    </a:lnTo>
                    <a:lnTo>
                      <a:pt x="595" y="502"/>
                    </a:lnTo>
                    <a:lnTo>
                      <a:pt x="580" y="490"/>
                    </a:lnTo>
                    <a:lnTo>
                      <a:pt x="565" y="481"/>
                    </a:lnTo>
                    <a:lnTo>
                      <a:pt x="551" y="471"/>
                    </a:lnTo>
                    <a:lnTo>
                      <a:pt x="536" y="460"/>
                    </a:lnTo>
                    <a:lnTo>
                      <a:pt x="521" y="450"/>
                    </a:lnTo>
                    <a:lnTo>
                      <a:pt x="506" y="439"/>
                    </a:lnTo>
                    <a:lnTo>
                      <a:pt x="491" y="429"/>
                    </a:lnTo>
                    <a:lnTo>
                      <a:pt x="473" y="418"/>
                    </a:lnTo>
                    <a:lnTo>
                      <a:pt x="456" y="407"/>
                    </a:lnTo>
                    <a:lnTo>
                      <a:pt x="441" y="395"/>
                    </a:lnTo>
                    <a:lnTo>
                      <a:pt x="424" y="386"/>
                    </a:lnTo>
                    <a:lnTo>
                      <a:pt x="407" y="372"/>
                    </a:lnTo>
                    <a:lnTo>
                      <a:pt x="392" y="363"/>
                    </a:lnTo>
                    <a:lnTo>
                      <a:pt x="373" y="351"/>
                    </a:lnTo>
                    <a:lnTo>
                      <a:pt x="357" y="342"/>
                    </a:lnTo>
                    <a:lnTo>
                      <a:pt x="340" y="331"/>
                    </a:lnTo>
                    <a:lnTo>
                      <a:pt x="323" y="319"/>
                    </a:lnTo>
                    <a:lnTo>
                      <a:pt x="306" y="308"/>
                    </a:lnTo>
                    <a:lnTo>
                      <a:pt x="289" y="296"/>
                    </a:lnTo>
                    <a:lnTo>
                      <a:pt x="272" y="285"/>
                    </a:lnTo>
                    <a:lnTo>
                      <a:pt x="257" y="274"/>
                    </a:lnTo>
                    <a:lnTo>
                      <a:pt x="240" y="262"/>
                    </a:lnTo>
                    <a:lnTo>
                      <a:pt x="224" y="251"/>
                    </a:lnTo>
                    <a:lnTo>
                      <a:pt x="207" y="239"/>
                    </a:lnTo>
                    <a:lnTo>
                      <a:pt x="192" y="230"/>
                    </a:lnTo>
                    <a:lnTo>
                      <a:pt x="177" y="218"/>
                    </a:lnTo>
                    <a:lnTo>
                      <a:pt x="164" y="211"/>
                    </a:lnTo>
                    <a:lnTo>
                      <a:pt x="148" y="199"/>
                    </a:lnTo>
                    <a:lnTo>
                      <a:pt x="137" y="192"/>
                    </a:lnTo>
                    <a:lnTo>
                      <a:pt x="122" y="182"/>
                    </a:lnTo>
                    <a:lnTo>
                      <a:pt x="110" y="175"/>
                    </a:lnTo>
                    <a:lnTo>
                      <a:pt x="97" y="165"/>
                    </a:lnTo>
                    <a:lnTo>
                      <a:pt x="86" y="158"/>
                    </a:lnTo>
                    <a:lnTo>
                      <a:pt x="74" y="150"/>
                    </a:lnTo>
                    <a:lnTo>
                      <a:pt x="63" y="142"/>
                    </a:lnTo>
                    <a:lnTo>
                      <a:pt x="51" y="135"/>
                    </a:lnTo>
                    <a:lnTo>
                      <a:pt x="44" y="129"/>
                    </a:lnTo>
                    <a:lnTo>
                      <a:pt x="36" y="123"/>
                    </a:lnTo>
                    <a:lnTo>
                      <a:pt x="29" y="120"/>
                    </a:lnTo>
                    <a:lnTo>
                      <a:pt x="21" y="114"/>
                    </a:lnTo>
                    <a:lnTo>
                      <a:pt x="15" y="110"/>
                    </a:lnTo>
                    <a:lnTo>
                      <a:pt x="10" y="106"/>
                    </a:lnTo>
                    <a:lnTo>
                      <a:pt x="6" y="104"/>
                    </a:lnTo>
                    <a:lnTo>
                      <a:pt x="2" y="101"/>
                    </a:lnTo>
                    <a:lnTo>
                      <a:pt x="0" y="10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3" name="Freeform 517"/>
              <p:cNvSpPr>
                <a:spLocks noChangeAspect="1"/>
              </p:cNvSpPr>
              <p:nvPr/>
            </p:nvSpPr>
            <p:spPr bwMode="auto">
              <a:xfrm>
                <a:off x="2889" y="4458"/>
                <a:ext cx="160" cy="121"/>
              </a:xfrm>
              <a:custGeom>
                <a:avLst/>
                <a:gdLst>
                  <a:gd name="T0" fmla="*/ 0 w 941"/>
                  <a:gd name="T1" fmla="*/ 3 h 711"/>
                  <a:gd name="T2" fmla="*/ 0 w 941"/>
                  <a:gd name="T3" fmla="*/ 3 h 711"/>
                  <a:gd name="T4" fmla="*/ 0 w 941"/>
                  <a:gd name="T5" fmla="*/ 3 h 711"/>
                  <a:gd name="T6" fmla="*/ 1 w 941"/>
                  <a:gd name="T7" fmla="*/ 3 h 711"/>
                  <a:gd name="T8" fmla="*/ 1 w 941"/>
                  <a:gd name="T9" fmla="*/ 2 h 711"/>
                  <a:gd name="T10" fmla="*/ 1 w 941"/>
                  <a:gd name="T11" fmla="*/ 2 h 711"/>
                  <a:gd name="T12" fmla="*/ 1 w 941"/>
                  <a:gd name="T13" fmla="*/ 2 h 711"/>
                  <a:gd name="T14" fmla="*/ 1 w 941"/>
                  <a:gd name="T15" fmla="*/ 2 h 711"/>
                  <a:gd name="T16" fmla="*/ 2 w 941"/>
                  <a:gd name="T17" fmla="*/ 2 h 711"/>
                  <a:gd name="T18" fmla="*/ 2 w 941"/>
                  <a:gd name="T19" fmla="*/ 1 h 711"/>
                  <a:gd name="T20" fmla="*/ 2 w 941"/>
                  <a:gd name="T21" fmla="*/ 1 h 711"/>
                  <a:gd name="T22" fmla="*/ 2 w 941"/>
                  <a:gd name="T23" fmla="*/ 1 h 711"/>
                  <a:gd name="T24" fmla="*/ 3 w 941"/>
                  <a:gd name="T25" fmla="*/ 1 h 711"/>
                  <a:gd name="T26" fmla="*/ 3 w 941"/>
                  <a:gd name="T27" fmla="*/ 1 h 711"/>
                  <a:gd name="T28" fmla="*/ 3 w 941"/>
                  <a:gd name="T29" fmla="*/ 1 h 711"/>
                  <a:gd name="T30" fmla="*/ 3 w 941"/>
                  <a:gd name="T31" fmla="*/ 0 h 711"/>
                  <a:gd name="T32" fmla="*/ 4 w 941"/>
                  <a:gd name="T33" fmla="*/ 0 h 711"/>
                  <a:gd name="T34" fmla="*/ 4 w 941"/>
                  <a:gd name="T35" fmla="*/ 0 h 711"/>
                  <a:gd name="T36" fmla="*/ 4 w 941"/>
                  <a:gd name="T37" fmla="*/ 0 h 711"/>
                  <a:gd name="T38" fmla="*/ 4 w 941"/>
                  <a:gd name="T39" fmla="*/ 0 h 711"/>
                  <a:gd name="T40" fmla="*/ 4 w 941"/>
                  <a:gd name="T41" fmla="*/ 0 h 711"/>
                  <a:gd name="T42" fmla="*/ 4 w 941"/>
                  <a:gd name="T43" fmla="*/ 0 h 711"/>
                  <a:gd name="T44" fmla="*/ 4 w 941"/>
                  <a:gd name="T45" fmla="*/ 0 h 711"/>
                  <a:gd name="T46" fmla="*/ 4 w 941"/>
                  <a:gd name="T47" fmla="*/ 0 h 711"/>
                  <a:gd name="T48" fmla="*/ 4 w 941"/>
                  <a:gd name="T49" fmla="*/ 1 h 711"/>
                  <a:gd name="T50" fmla="*/ 4 w 941"/>
                  <a:gd name="T51" fmla="*/ 1 h 711"/>
                  <a:gd name="T52" fmla="*/ 4 w 941"/>
                  <a:gd name="T53" fmla="*/ 1 h 711"/>
                  <a:gd name="T54" fmla="*/ 5 w 941"/>
                  <a:gd name="T55" fmla="*/ 1 h 711"/>
                  <a:gd name="T56" fmla="*/ 5 w 941"/>
                  <a:gd name="T57" fmla="*/ 1 h 711"/>
                  <a:gd name="T58" fmla="*/ 5 w 941"/>
                  <a:gd name="T59" fmla="*/ 1 h 711"/>
                  <a:gd name="T60" fmla="*/ 4 w 941"/>
                  <a:gd name="T61" fmla="*/ 1 h 711"/>
                  <a:gd name="T62" fmla="*/ 4 w 941"/>
                  <a:gd name="T63" fmla="*/ 1 h 711"/>
                  <a:gd name="T64" fmla="*/ 4 w 941"/>
                  <a:gd name="T65" fmla="*/ 1 h 711"/>
                  <a:gd name="T66" fmla="*/ 4 w 941"/>
                  <a:gd name="T67" fmla="*/ 2 h 711"/>
                  <a:gd name="T68" fmla="*/ 4 w 941"/>
                  <a:gd name="T69" fmla="*/ 2 h 711"/>
                  <a:gd name="T70" fmla="*/ 3 w 941"/>
                  <a:gd name="T71" fmla="*/ 2 h 711"/>
                  <a:gd name="T72" fmla="*/ 3 w 941"/>
                  <a:gd name="T73" fmla="*/ 2 h 711"/>
                  <a:gd name="T74" fmla="*/ 3 w 941"/>
                  <a:gd name="T75" fmla="*/ 2 h 711"/>
                  <a:gd name="T76" fmla="*/ 3 w 941"/>
                  <a:gd name="T77" fmla="*/ 2 h 711"/>
                  <a:gd name="T78" fmla="*/ 2 w 941"/>
                  <a:gd name="T79" fmla="*/ 2 h 711"/>
                  <a:gd name="T80" fmla="*/ 2 w 941"/>
                  <a:gd name="T81" fmla="*/ 3 h 711"/>
                  <a:gd name="T82" fmla="*/ 2 w 941"/>
                  <a:gd name="T83" fmla="*/ 3 h 711"/>
                  <a:gd name="T84" fmla="*/ 1 w 941"/>
                  <a:gd name="T85" fmla="*/ 3 h 711"/>
                  <a:gd name="T86" fmla="*/ 1 w 941"/>
                  <a:gd name="T87" fmla="*/ 3 h 711"/>
                  <a:gd name="T88" fmla="*/ 1 w 941"/>
                  <a:gd name="T89" fmla="*/ 3 h 711"/>
                  <a:gd name="T90" fmla="*/ 1 w 941"/>
                  <a:gd name="T91" fmla="*/ 3 h 711"/>
                  <a:gd name="T92" fmla="*/ 1 w 941"/>
                  <a:gd name="T93" fmla="*/ 3 h 711"/>
                  <a:gd name="T94" fmla="*/ 0 w 941"/>
                  <a:gd name="T95" fmla="*/ 3 h 711"/>
                  <a:gd name="T96" fmla="*/ 0 w 941"/>
                  <a:gd name="T97" fmla="*/ 3 h 711"/>
                  <a:gd name="T98" fmla="*/ 0 w 941"/>
                  <a:gd name="T99" fmla="*/ 3 h 71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41"/>
                  <a:gd name="T151" fmla="*/ 0 h 711"/>
                  <a:gd name="T152" fmla="*/ 941 w 941"/>
                  <a:gd name="T153" fmla="*/ 711 h 71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41" h="711">
                    <a:moveTo>
                      <a:pt x="0" y="588"/>
                    </a:moveTo>
                    <a:lnTo>
                      <a:pt x="5" y="580"/>
                    </a:lnTo>
                    <a:lnTo>
                      <a:pt x="15" y="573"/>
                    </a:lnTo>
                    <a:lnTo>
                      <a:pt x="21" y="567"/>
                    </a:lnTo>
                    <a:lnTo>
                      <a:pt x="30" y="561"/>
                    </a:lnTo>
                    <a:lnTo>
                      <a:pt x="38" y="556"/>
                    </a:lnTo>
                    <a:lnTo>
                      <a:pt x="47" y="548"/>
                    </a:lnTo>
                    <a:lnTo>
                      <a:pt x="57" y="540"/>
                    </a:lnTo>
                    <a:lnTo>
                      <a:pt x="66" y="533"/>
                    </a:lnTo>
                    <a:lnTo>
                      <a:pt x="78" y="523"/>
                    </a:lnTo>
                    <a:lnTo>
                      <a:pt x="91" y="516"/>
                    </a:lnTo>
                    <a:lnTo>
                      <a:pt x="102" y="506"/>
                    </a:lnTo>
                    <a:lnTo>
                      <a:pt x="116" y="495"/>
                    </a:lnTo>
                    <a:lnTo>
                      <a:pt x="129" y="485"/>
                    </a:lnTo>
                    <a:lnTo>
                      <a:pt x="144" y="476"/>
                    </a:lnTo>
                    <a:lnTo>
                      <a:pt x="158" y="464"/>
                    </a:lnTo>
                    <a:lnTo>
                      <a:pt x="173" y="453"/>
                    </a:lnTo>
                    <a:lnTo>
                      <a:pt x="188" y="442"/>
                    </a:lnTo>
                    <a:lnTo>
                      <a:pt x="203" y="430"/>
                    </a:lnTo>
                    <a:lnTo>
                      <a:pt x="218" y="417"/>
                    </a:lnTo>
                    <a:lnTo>
                      <a:pt x="236" y="405"/>
                    </a:lnTo>
                    <a:lnTo>
                      <a:pt x="253" y="394"/>
                    </a:lnTo>
                    <a:lnTo>
                      <a:pt x="270" y="383"/>
                    </a:lnTo>
                    <a:lnTo>
                      <a:pt x="285" y="367"/>
                    </a:lnTo>
                    <a:lnTo>
                      <a:pt x="304" y="354"/>
                    </a:lnTo>
                    <a:lnTo>
                      <a:pt x="319" y="341"/>
                    </a:lnTo>
                    <a:lnTo>
                      <a:pt x="340" y="329"/>
                    </a:lnTo>
                    <a:lnTo>
                      <a:pt x="357" y="316"/>
                    </a:lnTo>
                    <a:lnTo>
                      <a:pt x="374" y="303"/>
                    </a:lnTo>
                    <a:lnTo>
                      <a:pt x="393" y="289"/>
                    </a:lnTo>
                    <a:lnTo>
                      <a:pt x="412" y="278"/>
                    </a:lnTo>
                    <a:lnTo>
                      <a:pt x="428" y="263"/>
                    </a:lnTo>
                    <a:lnTo>
                      <a:pt x="447" y="249"/>
                    </a:lnTo>
                    <a:lnTo>
                      <a:pt x="464" y="236"/>
                    </a:lnTo>
                    <a:lnTo>
                      <a:pt x="483" y="223"/>
                    </a:lnTo>
                    <a:lnTo>
                      <a:pt x="498" y="210"/>
                    </a:lnTo>
                    <a:lnTo>
                      <a:pt x="517" y="196"/>
                    </a:lnTo>
                    <a:lnTo>
                      <a:pt x="532" y="183"/>
                    </a:lnTo>
                    <a:lnTo>
                      <a:pt x="551" y="172"/>
                    </a:lnTo>
                    <a:lnTo>
                      <a:pt x="566" y="160"/>
                    </a:lnTo>
                    <a:lnTo>
                      <a:pt x="582" y="149"/>
                    </a:lnTo>
                    <a:lnTo>
                      <a:pt x="597" y="137"/>
                    </a:lnTo>
                    <a:lnTo>
                      <a:pt x="614" y="126"/>
                    </a:lnTo>
                    <a:lnTo>
                      <a:pt x="627" y="114"/>
                    </a:lnTo>
                    <a:lnTo>
                      <a:pt x="642" y="103"/>
                    </a:lnTo>
                    <a:lnTo>
                      <a:pt x="656" y="94"/>
                    </a:lnTo>
                    <a:lnTo>
                      <a:pt x="671" y="84"/>
                    </a:lnTo>
                    <a:lnTo>
                      <a:pt x="682" y="75"/>
                    </a:lnTo>
                    <a:lnTo>
                      <a:pt x="694" y="65"/>
                    </a:lnTo>
                    <a:lnTo>
                      <a:pt x="707" y="56"/>
                    </a:lnTo>
                    <a:lnTo>
                      <a:pt x="718" y="48"/>
                    </a:lnTo>
                    <a:lnTo>
                      <a:pt x="726" y="40"/>
                    </a:lnTo>
                    <a:lnTo>
                      <a:pt x="737" y="33"/>
                    </a:lnTo>
                    <a:lnTo>
                      <a:pt x="745" y="27"/>
                    </a:lnTo>
                    <a:lnTo>
                      <a:pt x="755" y="23"/>
                    </a:lnTo>
                    <a:lnTo>
                      <a:pt x="760" y="18"/>
                    </a:lnTo>
                    <a:lnTo>
                      <a:pt x="768" y="12"/>
                    </a:lnTo>
                    <a:lnTo>
                      <a:pt x="772" y="8"/>
                    </a:lnTo>
                    <a:lnTo>
                      <a:pt x="777" y="6"/>
                    </a:lnTo>
                    <a:lnTo>
                      <a:pt x="783" y="0"/>
                    </a:lnTo>
                    <a:lnTo>
                      <a:pt x="787" y="0"/>
                    </a:lnTo>
                    <a:lnTo>
                      <a:pt x="787" y="2"/>
                    </a:lnTo>
                    <a:lnTo>
                      <a:pt x="793" y="10"/>
                    </a:lnTo>
                    <a:lnTo>
                      <a:pt x="796" y="14"/>
                    </a:lnTo>
                    <a:lnTo>
                      <a:pt x="800" y="19"/>
                    </a:lnTo>
                    <a:lnTo>
                      <a:pt x="806" y="27"/>
                    </a:lnTo>
                    <a:lnTo>
                      <a:pt x="813" y="35"/>
                    </a:lnTo>
                    <a:lnTo>
                      <a:pt x="819" y="42"/>
                    </a:lnTo>
                    <a:lnTo>
                      <a:pt x="825" y="52"/>
                    </a:lnTo>
                    <a:lnTo>
                      <a:pt x="834" y="59"/>
                    </a:lnTo>
                    <a:lnTo>
                      <a:pt x="842" y="71"/>
                    </a:lnTo>
                    <a:lnTo>
                      <a:pt x="850" y="80"/>
                    </a:lnTo>
                    <a:lnTo>
                      <a:pt x="857" y="90"/>
                    </a:lnTo>
                    <a:lnTo>
                      <a:pt x="865" y="101"/>
                    </a:lnTo>
                    <a:lnTo>
                      <a:pt x="872" y="113"/>
                    </a:lnTo>
                    <a:lnTo>
                      <a:pt x="880" y="122"/>
                    </a:lnTo>
                    <a:lnTo>
                      <a:pt x="888" y="134"/>
                    </a:lnTo>
                    <a:lnTo>
                      <a:pt x="893" y="143"/>
                    </a:lnTo>
                    <a:lnTo>
                      <a:pt x="901" y="153"/>
                    </a:lnTo>
                    <a:lnTo>
                      <a:pt x="907" y="162"/>
                    </a:lnTo>
                    <a:lnTo>
                      <a:pt x="914" y="172"/>
                    </a:lnTo>
                    <a:lnTo>
                      <a:pt x="920" y="181"/>
                    </a:lnTo>
                    <a:lnTo>
                      <a:pt x="926" y="192"/>
                    </a:lnTo>
                    <a:lnTo>
                      <a:pt x="929" y="200"/>
                    </a:lnTo>
                    <a:lnTo>
                      <a:pt x="933" y="208"/>
                    </a:lnTo>
                    <a:lnTo>
                      <a:pt x="937" y="213"/>
                    </a:lnTo>
                    <a:lnTo>
                      <a:pt x="941" y="219"/>
                    </a:lnTo>
                    <a:lnTo>
                      <a:pt x="941" y="227"/>
                    </a:lnTo>
                    <a:lnTo>
                      <a:pt x="941" y="232"/>
                    </a:lnTo>
                    <a:lnTo>
                      <a:pt x="933" y="232"/>
                    </a:lnTo>
                    <a:lnTo>
                      <a:pt x="926" y="238"/>
                    </a:lnTo>
                    <a:lnTo>
                      <a:pt x="918" y="240"/>
                    </a:lnTo>
                    <a:lnTo>
                      <a:pt x="910" y="244"/>
                    </a:lnTo>
                    <a:lnTo>
                      <a:pt x="903" y="248"/>
                    </a:lnTo>
                    <a:lnTo>
                      <a:pt x="895" y="253"/>
                    </a:lnTo>
                    <a:lnTo>
                      <a:pt x="884" y="257"/>
                    </a:lnTo>
                    <a:lnTo>
                      <a:pt x="872" y="265"/>
                    </a:lnTo>
                    <a:lnTo>
                      <a:pt x="861" y="268"/>
                    </a:lnTo>
                    <a:lnTo>
                      <a:pt x="850" y="278"/>
                    </a:lnTo>
                    <a:lnTo>
                      <a:pt x="834" y="284"/>
                    </a:lnTo>
                    <a:lnTo>
                      <a:pt x="821" y="291"/>
                    </a:lnTo>
                    <a:lnTo>
                      <a:pt x="806" y="301"/>
                    </a:lnTo>
                    <a:lnTo>
                      <a:pt x="791" y="308"/>
                    </a:lnTo>
                    <a:lnTo>
                      <a:pt x="774" y="316"/>
                    </a:lnTo>
                    <a:lnTo>
                      <a:pt x="756" y="326"/>
                    </a:lnTo>
                    <a:lnTo>
                      <a:pt x="741" y="335"/>
                    </a:lnTo>
                    <a:lnTo>
                      <a:pt x="724" y="345"/>
                    </a:lnTo>
                    <a:lnTo>
                      <a:pt x="705" y="354"/>
                    </a:lnTo>
                    <a:lnTo>
                      <a:pt x="686" y="364"/>
                    </a:lnTo>
                    <a:lnTo>
                      <a:pt x="667" y="373"/>
                    </a:lnTo>
                    <a:lnTo>
                      <a:pt x="648" y="384"/>
                    </a:lnTo>
                    <a:lnTo>
                      <a:pt x="629" y="396"/>
                    </a:lnTo>
                    <a:lnTo>
                      <a:pt x="610" y="405"/>
                    </a:lnTo>
                    <a:lnTo>
                      <a:pt x="589" y="417"/>
                    </a:lnTo>
                    <a:lnTo>
                      <a:pt x="570" y="428"/>
                    </a:lnTo>
                    <a:lnTo>
                      <a:pt x="549" y="440"/>
                    </a:lnTo>
                    <a:lnTo>
                      <a:pt x="528" y="451"/>
                    </a:lnTo>
                    <a:lnTo>
                      <a:pt x="509" y="462"/>
                    </a:lnTo>
                    <a:lnTo>
                      <a:pt x="490" y="474"/>
                    </a:lnTo>
                    <a:lnTo>
                      <a:pt x="467" y="483"/>
                    </a:lnTo>
                    <a:lnTo>
                      <a:pt x="448" y="495"/>
                    </a:lnTo>
                    <a:lnTo>
                      <a:pt x="428" y="506"/>
                    </a:lnTo>
                    <a:lnTo>
                      <a:pt x="407" y="518"/>
                    </a:lnTo>
                    <a:lnTo>
                      <a:pt x="386" y="527"/>
                    </a:lnTo>
                    <a:lnTo>
                      <a:pt x="367" y="538"/>
                    </a:lnTo>
                    <a:lnTo>
                      <a:pt x="348" y="548"/>
                    </a:lnTo>
                    <a:lnTo>
                      <a:pt x="329" y="559"/>
                    </a:lnTo>
                    <a:lnTo>
                      <a:pt x="310" y="569"/>
                    </a:lnTo>
                    <a:lnTo>
                      <a:pt x="291" y="578"/>
                    </a:lnTo>
                    <a:lnTo>
                      <a:pt x="272" y="590"/>
                    </a:lnTo>
                    <a:lnTo>
                      <a:pt x="255" y="599"/>
                    </a:lnTo>
                    <a:lnTo>
                      <a:pt x="237" y="609"/>
                    </a:lnTo>
                    <a:lnTo>
                      <a:pt x="220" y="618"/>
                    </a:lnTo>
                    <a:lnTo>
                      <a:pt x="205" y="626"/>
                    </a:lnTo>
                    <a:lnTo>
                      <a:pt x="192" y="635"/>
                    </a:lnTo>
                    <a:lnTo>
                      <a:pt x="177" y="641"/>
                    </a:lnTo>
                    <a:lnTo>
                      <a:pt x="161" y="649"/>
                    </a:lnTo>
                    <a:lnTo>
                      <a:pt x="146" y="656"/>
                    </a:lnTo>
                    <a:lnTo>
                      <a:pt x="135" y="664"/>
                    </a:lnTo>
                    <a:lnTo>
                      <a:pt x="123" y="672"/>
                    </a:lnTo>
                    <a:lnTo>
                      <a:pt x="112" y="677"/>
                    </a:lnTo>
                    <a:lnTo>
                      <a:pt x="101" y="683"/>
                    </a:lnTo>
                    <a:lnTo>
                      <a:pt x="93" y="689"/>
                    </a:lnTo>
                    <a:lnTo>
                      <a:pt x="85" y="692"/>
                    </a:lnTo>
                    <a:lnTo>
                      <a:pt x="78" y="696"/>
                    </a:lnTo>
                    <a:lnTo>
                      <a:pt x="70" y="700"/>
                    </a:lnTo>
                    <a:lnTo>
                      <a:pt x="66" y="704"/>
                    </a:lnTo>
                    <a:lnTo>
                      <a:pt x="59" y="708"/>
                    </a:lnTo>
                    <a:lnTo>
                      <a:pt x="57" y="711"/>
                    </a:lnTo>
                    <a:lnTo>
                      <a:pt x="38" y="637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4" name="Freeform 516"/>
              <p:cNvSpPr>
                <a:spLocks noChangeAspect="1"/>
              </p:cNvSpPr>
              <p:nvPr/>
            </p:nvSpPr>
            <p:spPr bwMode="auto">
              <a:xfrm>
                <a:off x="2800" y="4516"/>
                <a:ext cx="132" cy="128"/>
              </a:xfrm>
              <a:custGeom>
                <a:avLst/>
                <a:gdLst>
                  <a:gd name="T0" fmla="*/ 3 w 772"/>
                  <a:gd name="T1" fmla="*/ 1 h 745"/>
                  <a:gd name="T2" fmla="*/ 3 w 772"/>
                  <a:gd name="T3" fmla="*/ 0 h 745"/>
                  <a:gd name="T4" fmla="*/ 3 w 772"/>
                  <a:gd name="T5" fmla="*/ 0 h 745"/>
                  <a:gd name="T6" fmla="*/ 3 w 772"/>
                  <a:gd name="T7" fmla="*/ 0 h 745"/>
                  <a:gd name="T8" fmla="*/ 2 w 772"/>
                  <a:gd name="T9" fmla="*/ 0 h 745"/>
                  <a:gd name="T10" fmla="*/ 2 w 772"/>
                  <a:gd name="T11" fmla="*/ 0 h 745"/>
                  <a:gd name="T12" fmla="*/ 2 w 772"/>
                  <a:gd name="T13" fmla="*/ 0 h 745"/>
                  <a:gd name="T14" fmla="*/ 1 w 772"/>
                  <a:gd name="T15" fmla="*/ 0 h 745"/>
                  <a:gd name="T16" fmla="*/ 1 w 772"/>
                  <a:gd name="T17" fmla="*/ 0 h 745"/>
                  <a:gd name="T18" fmla="*/ 1 w 772"/>
                  <a:gd name="T19" fmla="*/ 0 h 745"/>
                  <a:gd name="T20" fmla="*/ 1 w 772"/>
                  <a:gd name="T21" fmla="*/ 0 h 745"/>
                  <a:gd name="T22" fmla="*/ 0 w 772"/>
                  <a:gd name="T23" fmla="*/ 1 h 745"/>
                  <a:gd name="T24" fmla="*/ 0 w 772"/>
                  <a:gd name="T25" fmla="*/ 1 h 745"/>
                  <a:gd name="T26" fmla="*/ 0 w 772"/>
                  <a:gd name="T27" fmla="*/ 1 h 745"/>
                  <a:gd name="T28" fmla="*/ 0 w 772"/>
                  <a:gd name="T29" fmla="*/ 2 h 745"/>
                  <a:gd name="T30" fmla="*/ 0 w 772"/>
                  <a:gd name="T31" fmla="*/ 2 h 745"/>
                  <a:gd name="T32" fmla="*/ 0 w 772"/>
                  <a:gd name="T33" fmla="*/ 2 h 745"/>
                  <a:gd name="T34" fmla="*/ 0 w 772"/>
                  <a:gd name="T35" fmla="*/ 3 h 745"/>
                  <a:gd name="T36" fmla="*/ 0 w 772"/>
                  <a:gd name="T37" fmla="*/ 3 h 745"/>
                  <a:gd name="T38" fmla="*/ 0 w 772"/>
                  <a:gd name="T39" fmla="*/ 3 h 745"/>
                  <a:gd name="T40" fmla="*/ 1 w 772"/>
                  <a:gd name="T41" fmla="*/ 3 h 745"/>
                  <a:gd name="T42" fmla="*/ 1 w 772"/>
                  <a:gd name="T43" fmla="*/ 4 h 745"/>
                  <a:gd name="T44" fmla="*/ 1 w 772"/>
                  <a:gd name="T45" fmla="*/ 4 h 745"/>
                  <a:gd name="T46" fmla="*/ 2 w 772"/>
                  <a:gd name="T47" fmla="*/ 4 h 745"/>
                  <a:gd name="T48" fmla="*/ 2 w 772"/>
                  <a:gd name="T49" fmla="*/ 4 h 745"/>
                  <a:gd name="T50" fmla="*/ 2 w 772"/>
                  <a:gd name="T51" fmla="*/ 4 h 745"/>
                  <a:gd name="T52" fmla="*/ 3 w 772"/>
                  <a:gd name="T53" fmla="*/ 4 h 745"/>
                  <a:gd name="T54" fmla="*/ 3 w 772"/>
                  <a:gd name="T55" fmla="*/ 4 h 745"/>
                  <a:gd name="T56" fmla="*/ 3 w 772"/>
                  <a:gd name="T57" fmla="*/ 3 h 745"/>
                  <a:gd name="T58" fmla="*/ 3 w 772"/>
                  <a:gd name="T59" fmla="*/ 3 h 745"/>
                  <a:gd name="T60" fmla="*/ 4 w 772"/>
                  <a:gd name="T61" fmla="*/ 3 h 745"/>
                  <a:gd name="T62" fmla="*/ 4 w 772"/>
                  <a:gd name="T63" fmla="*/ 3 h 745"/>
                  <a:gd name="T64" fmla="*/ 4 w 772"/>
                  <a:gd name="T65" fmla="*/ 2 h 745"/>
                  <a:gd name="T66" fmla="*/ 4 w 772"/>
                  <a:gd name="T67" fmla="*/ 2 h 745"/>
                  <a:gd name="T68" fmla="*/ 4 w 772"/>
                  <a:gd name="T69" fmla="*/ 2 h 745"/>
                  <a:gd name="T70" fmla="*/ 4 w 772"/>
                  <a:gd name="T71" fmla="*/ 1 h 745"/>
                  <a:gd name="T72" fmla="*/ 4 w 772"/>
                  <a:gd name="T73" fmla="*/ 1 h 745"/>
                  <a:gd name="T74" fmla="*/ 4 w 772"/>
                  <a:gd name="T75" fmla="*/ 1 h 745"/>
                  <a:gd name="T76" fmla="*/ 3 w 772"/>
                  <a:gd name="T77" fmla="*/ 1 h 745"/>
                  <a:gd name="T78" fmla="*/ 3 w 772"/>
                  <a:gd name="T79" fmla="*/ 1 h 745"/>
                  <a:gd name="T80" fmla="*/ 3 w 772"/>
                  <a:gd name="T81" fmla="*/ 2 h 745"/>
                  <a:gd name="T82" fmla="*/ 3 w 772"/>
                  <a:gd name="T83" fmla="*/ 2 h 745"/>
                  <a:gd name="T84" fmla="*/ 3 w 772"/>
                  <a:gd name="T85" fmla="*/ 2 h 745"/>
                  <a:gd name="T86" fmla="*/ 3 w 772"/>
                  <a:gd name="T87" fmla="*/ 2 h 745"/>
                  <a:gd name="T88" fmla="*/ 3 w 772"/>
                  <a:gd name="T89" fmla="*/ 3 h 745"/>
                  <a:gd name="T90" fmla="*/ 2 w 772"/>
                  <a:gd name="T91" fmla="*/ 3 h 745"/>
                  <a:gd name="T92" fmla="*/ 2 w 772"/>
                  <a:gd name="T93" fmla="*/ 3 h 745"/>
                  <a:gd name="T94" fmla="*/ 2 w 772"/>
                  <a:gd name="T95" fmla="*/ 3 h 745"/>
                  <a:gd name="T96" fmla="*/ 1 w 772"/>
                  <a:gd name="T97" fmla="*/ 3 h 745"/>
                  <a:gd name="T98" fmla="*/ 1 w 772"/>
                  <a:gd name="T99" fmla="*/ 2 h 745"/>
                  <a:gd name="T100" fmla="*/ 1 w 772"/>
                  <a:gd name="T101" fmla="*/ 2 h 745"/>
                  <a:gd name="T102" fmla="*/ 1 w 772"/>
                  <a:gd name="T103" fmla="*/ 2 h 745"/>
                  <a:gd name="T104" fmla="*/ 1 w 772"/>
                  <a:gd name="T105" fmla="*/ 1 h 745"/>
                  <a:gd name="T106" fmla="*/ 1 w 772"/>
                  <a:gd name="T107" fmla="*/ 1 h 745"/>
                  <a:gd name="T108" fmla="*/ 2 w 772"/>
                  <a:gd name="T109" fmla="*/ 1 h 745"/>
                  <a:gd name="T110" fmla="*/ 2 w 772"/>
                  <a:gd name="T111" fmla="*/ 1 h 745"/>
                  <a:gd name="T112" fmla="*/ 2 w 772"/>
                  <a:gd name="T113" fmla="*/ 1 h 745"/>
                  <a:gd name="T114" fmla="*/ 3 w 772"/>
                  <a:gd name="T115" fmla="*/ 1 h 745"/>
                  <a:gd name="T116" fmla="*/ 3 w 772"/>
                  <a:gd name="T117" fmla="*/ 2 h 745"/>
                  <a:gd name="T118" fmla="*/ 3 w 772"/>
                  <a:gd name="T119" fmla="*/ 1 h 745"/>
                  <a:gd name="T120" fmla="*/ 3 w 772"/>
                  <a:gd name="T121" fmla="*/ 1 h 74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72"/>
                  <a:gd name="T184" fmla="*/ 0 h 745"/>
                  <a:gd name="T185" fmla="*/ 772 w 772"/>
                  <a:gd name="T186" fmla="*/ 745 h 74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72" h="745">
                    <a:moveTo>
                      <a:pt x="701" y="165"/>
                    </a:moveTo>
                    <a:lnTo>
                      <a:pt x="694" y="156"/>
                    </a:lnTo>
                    <a:lnTo>
                      <a:pt x="690" y="148"/>
                    </a:lnTo>
                    <a:lnTo>
                      <a:pt x="682" y="140"/>
                    </a:lnTo>
                    <a:lnTo>
                      <a:pt x="679" y="133"/>
                    </a:lnTo>
                    <a:lnTo>
                      <a:pt x="671" y="123"/>
                    </a:lnTo>
                    <a:lnTo>
                      <a:pt x="663" y="116"/>
                    </a:lnTo>
                    <a:lnTo>
                      <a:pt x="656" y="108"/>
                    </a:lnTo>
                    <a:lnTo>
                      <a:pt x="648" y="101"/>
                    </a:lnTo>
                    <a:lnTo>
                      <a:pt x="637" y="91"/>
                    </a:lnTo>
                    <a:lnTo>
                      <a:pt x="627" y="83"/>
                    </a:lnTo>
                    <a:lnTo>
                      <a:pt x="618" y="76"/>
                    </a:lnTo>
                    <a:lnTo>
                      <a:pt x="606" y="68"/>
                    </a:lnTo>
                    <a:lnTo>
                      <a:pt x="595" y="61"/>
                    </a:lnTo>
                    <a:lnTo>
                      <a:pt x="584" y="53"/>
                    </a:lnTo>
                    <a:lnTo>
                      <a:pt x="570" y="45"/>
                    </a:lnTo>
                    <a:lnTo>
                      <a:pt x="559" y="40"/>
                    </a:lnTo>
                    <a:lnTo>
                      <a:pt x="551" y="36"/>
                    </a:lnTo>
                    <a:lnTo>
                      <a:pt x="544" y="32"/>
                    </a:lnTo>
                    <a:lnTo>
                      <a:pt x="536" y="28"/>
                    </a:lnTo>
                    <a:lnTo>
                      <a:pt x="528" y="26"/>
                    </a:lnTo>
                    <a:lnTo>
                      <a:pt x="521" y="23"/>
                    </a:lnTo>
                    <a:lnTo>
                      <a:pt x="513" y="21"/>
                    </a:lnTo>
                    <a:lnTo>
                      <a:pt x="506" y="17"/>
                    </a:lnTo>
                    <a:lnTo>
                      <a:pt x="500" y="17"/>
                    </a:lnTo>
                    <a:lnTo>
                      <a:pt x="490" y="13"/>
                    </a:lnTo>
                    <a:lnTo>
                      <a:pt x="483" y="11"/>
                    </a:lnTo>
                    <a:lnTo>
                      <a:pt x="475" y="9"/>
                    </a:lnTo>
                    <a:lnTo>
                      <a:pt x="468" y="7"/>
                    </a:lnTo>
                    <a:lnTo>
                      <a:pt x="458" y="5"/>
                    </a:lnTo>
                    <a:lnTo>
                      <a:pt x="450" y="5"/>
                    </a:lnTo>
                    <a:lnTo>
                      <a:pt x="443" y="4"/>
                    </a:lnTo>
                    <a:lnTo>
                      <a:pt x="435" y="4"/>
                    </a:lnTo>
                    <a:lnTo>
                      <a:pt x="424" y="2"/>
                    </a:lnTo>
                    <a:lnTo>
                      <a:pt x="416" y="2"/>
                    </a:lnTo>
                    <a:lnTo>
                      <a:pt x="407" y="0"/>
                    </a:lnTo>
                    <a:lnTo>
                      <a:pt x="397" y="0"/>
                    </a:lnTo>
                    <a:lnTo>
                      <a:pt x="388" y="0"/>
                    </a:lnTo>
                    <a:lnTo>
                      <a:pt x="378" y="0"/>
                    </a:lnTo>
                    <a:lnTo>
                      <a:pt x="371" y="0"/>
                    </a:lnTo>
                    <a:lnTo>
                      <a:pt x="361" y="2"/>
                    </a:lnTo>
                    <a:lnTo>
                      <a:pt x="352" y="2"/>
                    </a:lnTo>
                    <a:lnTo>
                      <a:pt x="340" y="2"/>
                    </a:lnTo>
                    <a:lnTo>
                      <a:pt x="331" y="4"/>
                    </a:lnTo>
                    <a:lnTo>
                      <a:pt x="321" y="5"/>
                    </a:lnTo>
                    <a:lnTo>
                      <a:pt x="310" y="5"/>
                    </a:lnTo>
                    <a:lnTo>
                      <a:pt x="300" y="9"/>
                    </a:lnTo>
                    <a:lnTo>
                      <a:pt x="289" y="11"/>
                    </a:lnTo>
                    <a:lnTo>
                      <a:pt x="281" y="15"/>
                    </a:lnTo>
                    <a:lnTo>
                      <a:pt x="270" y="17"/>
                    </a:lnTo>
                    <a:lnTo>
                      <a:pt x="258" y="19"/>
                    </a:lnTo>
                    <a:lnTo>
                      <a:pt x="247" y="21"/>
                    </a:lnTo>
                    <a:lnTo>
                      <a:pt x="239" y="24"/>
                    </a:lnTo>
                    <a:lnTo>
                      <a:pt x="228" y="28"/>
                    </a:lnTo>
                    <a:lnTo>
                      <a:pt x="220" y="32"/>
                    </a:lnTo>
                    <a:lnTo>
                      <a:pt x="211" y="36"/>
                    </a:lnTo>
                    <a:lnTo>
                      <a:pt x="203" y="42"/>
                    </a:lnTo>
                    <a:lnTo>
                      <a:pt x="192" y="43"/>
                    </a:lnTo>
                    <a:lnTo>
                      <a:pt x="184" y="49"/>
                    </a:lnTo>
                    <a:lnTo>
                      <a:pt x="177" y="53"/>
                    </a:lnTo>
                    <a:lnTo>
                      <a:pt x="169" y="57"/>
                    </a:lnTo>
                    <a:lnTo>
                      <a:pt x="161" y="61"/>
                    </a:lnTo>
                    <a:lnTo>
                      <a:pt x="154" y="66"/>
                    </a:lnTo>
                    <a:lnTo>
                      <a:pt x="146" y="72"/>
                    </a:lnTo>
                    <a:lnTo>
                      <a:pt x="141" y="78"/>
                    </a:lnTo>
                    <a:lnTo>
                      <a:pt x="133" y="81"/>
                    </a:lnTo>
                    <a:lnTo>
                      <a:pt x="125" y="87"/>
                    </a:lnTo>
                    <a:lnTo>
                      <a:pt x="120" y="91"/>
                    </a:lnTo>
                    <a:lnTo>
                      <a:pt x="114" y="99"/>
                    </a:lnTo>
                    <a:lnTo>
                      <a:pt x="103" y="110"/>
                    </a:lnTo>
                    <a:lnTo>
                      <a:pt x="91" y="121"/>
                    </a:lnTo>
                    <a:lnTo>
                      <a:pt x="80" y="133"/>
                    </a:lnTo>
                    <a:lnTo>
                      <a:pt x="72" y="144"/>
                    </a:lnTo>
                    <a:lnTo>
                      <a:pt x="65" y="158"/>
                    </a:lnTo>
                    <a:lnTo>
                      <a:pt x="57" y="169"/>
                    </a:lnTo>
                    <a:lnTo>
                      <a:pt x="47" y="180"/>
                    </a:lnTo>
                    <a:lnTo>
                      <a:pt x="40" y="192"/>
                    </a:lnTo>
                    <a:lnTo>
                      <a:pt x="34" y="205"/>
                    </a:lnTo>
                    <a:lnTo>
                      <a:pt x="28" y="218"/>
                    </a:lnTo>
                    <a:lnTo>
                      <a:pt x="23" y="230"/>
                    </a:lnTo>
                    <a:lnTo>
                      <a:pt x="19" y="243"/>
                    </a:lnTo>
                    <a:lnTo>
                      <a:pt x="15" y="255"/>
                    </a:lnTo>
                    <a:lnTo>
                      <a:pt x="13" y="266"/>
                    </a:lnTo>
                    <a:lnTo>
                      <a:pt x="9" y="277"/>
                    </a:lnTo>
                    <a:lnTo>
                      <a:pt x="7" y="289"/>
                    </a:lnTo>
                    <a:lnTo>
                      <a:pt x="4" y="300"/>
                    </a:lnTo>
                    <a:lnTo>
                      <a:pt x="4" y="312"/>
                    </a:lnTo>
                    <a:lnTo>
                      <a:pt x="2" y="321"/>
                    </a:lnTo>
                    <a:lnTo>
                      <a:pt x="2" y="331"/>
                    </a:lnTo>
                    <a:lnTo>
                      <a:pt x="2" y="340"/>
                    </a:lnTo>
                    <a:lnTo>
                      <a:pt x="2" y="351"/>
                    </a:lnTo>
                    <a:lnTo>
                      <a:pt x="0" y="359"/>
                    </a:lnTo>
                    <a:lnTo>
                      <a:pt x="0" y="367"/>
                    </a:lnTo>
                    <a:lnTo>
                      <a:pt x="0" y="374"/>
                    </a:lnTo>
                    <a:lnTo>
                      <a:pt x="0" y="384"/>
                    </a:lnTo>
                    <a:lnTo>
                      <a:pt x="0" y="391"/>
                    </a:lnTo>
                    <a:lnTo>
                      <a:pt x="0" y="401"/>
                    </a:lnTo>
                    <a:lnTo>
                      <a:pt x="0" y="409"/>
                    </a:lnTo>
                    <a:lnTo>
                      <a:pt x="2" y="418"/>
                    </a:lnTo>
                    <a:lnTo>
                      <a:pt x="2" y="426"/>
                    </a:lnTo>
                    <a:lnTo>
                      <a:pt x="2" y="435"/>
                    </a:lnTo>
                    <a:lnTo>
                      <a:pt x="4" y="445"/>
                    </a:lnTo>
                    <a:lnTo>
                      <a:pt x="4" y="452"/>
                    </a:lnTo>
                    <a:lnTo>
                      <a:pt x="4" y="460"/>
                    </a:lnTo>
                    <a:lnTo>
                      <a:pt x="7" y="469"/>
                    </a:lnTo>
                    <a:lnTo>
                      <a:pt x="7" y="479"/>
                    </a:lnTo>
                    <a:lnTo>
                      <a:pt x="11" y="486"/>
                    </a:lnTo>
                    <a:lnTo>
                      <a:pt x="13" y="494"/>
                    </a:lnTo>
                    <a:lnTo>
                      <a:pt x="15" y="504"/>
                    </a:lnTo>
                    <a:lnTo>
                      <a:pt x="19" y="513"/>
                    </a:lnTo>
                    <a:lnTo>
                      <a:pt x="23" y="521"/>
                    </a:lnTo>
                    <a:lnTo>
                      <a:pt x="26" y="530"/>
                    </a:lnTo>
                    <a:lnTo>
                      <a:pt x="32" y="540"/>
                    </a:lnTo>
                    <a:lnTo>
                      <a:pt x="38" y="549"/>
                    </a:lnTo>
                    <a:lnTo>
                      <a:pt x="44" y="559"/>
                    </a:lnTo>
                    <a:lnTo>
                      <a:pt x="49" y="568"/>
                    </a:lnTo>
                    <a:lnTo>
                      <a:pt x="57" y="578"/>
                    </a:lnTo>
                    <a:lnTo>
                      <a:pt x="65" y="587"/>
                    </a:lnTo>
                    <a:lnTo>
                      <a:pt x="72" y="597"/>
                    </a:lnTo>
                    <a:lnTo>
                      <a:pt x="80" y="606"/>
                    </a:lnTo>
                    <a:lnTo>
                      <a:pt x="89" y="616"/>
                    </a:lnTo>
                    <a:lnTo>
                      <a:pt x="101" y="625"/>
                    </a:lnTo>
                    <a:lnTo>
                      <a:pt x="112" y="637"/>
                    </a:lnTo>
                    <a:lnTo>
                      <a:pt x="122" y="646"/>
                    </a:lnTo>
                    <a:lnTo>
                      <a:pt x="131" y="656"/>
                    </a:lnTo>
                    <a:lnTo>
                      <a:pt x="142" y="663"/>
                    </a:lnTo>
                    <a:lnTo>
                      <a:pt x="154" y="673"/>
                    </a:lnTo>
                    <a:lnTo>
                      <a:pt x="165" y="680"/>
                    </a:lnTo>
                    <a:lnTo>
                      <a:pt x="177" y="688"/>
                    </a:lnTo>
                    <a:lnTo>
                      <a:pt x="188" y="694"/>
                    </a:lnTo>
                    <a:lnTo>
                      <a:pt x="199" y="699"/>
                    </a:lnTo>
                    <a:lnTo>
                      <a:pt x="211" y="705"/>
                    </a:lnTo>
                    <a:lnTo>
                      <a:pt x="222" y="711"/>
                    </a:lnTo>
                    <a:lnTo>
                      <a:pt x="234" y="715"/>
                    </a:lnTo>
                    <a:lnTo>
                      <a:pt x="245" y="720"/>
                    </a:lnTo>
                    <a:lnTo>
                      <a:pt x="257" y="722"/>
                    </a:lnTo>
                    <a:lnTo>
                      <a:pt x="268" y="726"/>
                    </a:lnTo>
                    <a:lnTo>
                      <a:pt x="279" y="730"/>
                    </a:lnTo>
                    <a:lnTo>
                      <a:pt x="293" y="734"/>
                    </a:lnTo>
                    <a:lnTo>
                      <a:pt x="304" y="736"/>
                    </a:lnTo>
                    <a:lnTo>
                      <a:pt x="315" y="737"/>
                    </a:lnTo>
                    <a:lnTo>
                      <a:pt x="327" y="739"/>
                    </a:lnTo>
                    <a:lnTo>
                      <a:pt x="338" y="743"/>
                    </a:lnTo>
                    <a:lnTo>
                      <a:pt x="350" y="743"/>
                    </a:lnTo>
                    <a:lnTo>
                      <a:pt x="361" y="743"/>
                    </a:lnTo>
                    <a:lnTo>
                      <a:pt x="372" y="745"/>
                    </a:lnTo>
                    <a:lnTo>
                      <a:pt x="384" y="745"/>
                    </a:lnTo>
                    <a:lnTo>
                      <a:pt x="393" y="745"/>
                    </a:lnTo>
                    <a:lnTo>
                      <a:pt x="405" y="745"/>
                    </a:lnTo>
                    <a:lnTo>
                      <a:pt x="416" y="745"/>
                    </a:lnTo>
                    <a:lnTo>
                      <a:pt x="428" y="745"/>
                    </a:lnTo>
                    <a:lnTo>
                      <a:pt x="437" y="743"/>
                    </a:lnTo>
                    <a:lnTo>
                      <a:pt x="449" y="743"/>
                    </a:lnTo>
                    <a:lnTo>
                      <a:pt x="458" y="741"/>
                    </a:lnTo>
                    <a:lnTo>
                      <a:pt x="471" y="741"/>
                    </a:lnTo>
                    <a:lnTo>
                      <a:pt x="479" y="737"/>
                    </a:lnTo>
                    <a:lnTo>
                      <a:pt x="490" y="736"/>
                    </a:lnTo>
                    <a:lnTo>
                      <a:pt x="498" y="734"/>
                    </a:lnTo>
                    <a:lnTo>
                      <a:pt x="509" y="730"/>
                    </a:lnTo>
                    <a:lnTo>
                      <a:pt x="517" y="726"/>
                    </a:lnTo>
                    <a:lnTo>
                      <a:pt x="528" y="724"/>
                    </a:lnTo>
                    <a:lnTo>
                      <a:pt x="538" y="720"/>
                    </a:lnTo>
                    <a:lnTo>
                      <a:pt x="547" y="718"/>
                    </a:lnTo>
                    <a:lnTo>
                      <a:pt x="555" y="713"/>
                    </a:lnTo>
                    <a:lnTo>
                      <a:pt x="566" y="709"/>
                    </a:lnTo>
                    <a:lnTo>
                      <a:pt x="574" y="703"/>
                    </a:lnTo>
                    <a:lnTo>
                      <a:pt x="584" y="699"/>
                    </a:lnTo>
                    <a:lnTo>
                      <a:pt x="591" y="696"/>
                    </a:lnTo>
                    <a:lnTo>
                      <a:pt x="603" y="690"/>
                    </a:lnTo>
                    <a:lnTo>
                      <a:pt x="608" y="684"/>
                    </a:lnTo>
                    <a:lnTo>
                      <a:pt x="620" y="680"/>
                    </a:lnTo>
                    <a:lnTo>
                      <a:pt x="627" y="675"/>
                    </a:lnTo>
                    <a:lnTo>
                      <a:pt x="635" y="669"/>
                    </a:lnTo>
                    <a:lnTo>
                      <a:pt x="642" y="661"/>
                    </a:lnTo>
                    <a:lnTo>
                      <a:pt x="650" y="658"/>
                    </a:lnTo>
                    <a:lnTo>
                      <a:pt x="656" y="650"/>
                    </a:lnTo>
                    <a:lnTo>
                      <a:pt x="663" y="644"/>
                    </a:lnTo>
                    <a:lnTo>
                      <a:pt x="671" y="637"/>
                    </a:lnTo>
                    <a:lnTo>
                      <a:pt x="679" y="631"/>
                    </a:lnTo>
                    <a:lnTo>
                      <a:pt x="684" y="623"/>
                    </a:lnTo>
                    <a:lnTo>
                      <a:pt x="692" y="618"/>
                    </a:lnTo>
                    <a:lnTo>
                      <a:pt x="698" y="610"/>
                    </a:lnTo>
                    <a:lnTo>
                      <a:pt x="705" y="602"/>
                    </a:lnTo>
                    <a:lnTo>
                      <a:pt x="709" y="595"/>
                    </a:lnTo>
                    <a:lnTo>
                      <a:pt x="717" y="587"/>
                    </a:lnTo>
                    <a:lnTo>
                      <a:pt x="720" y="580"/>
                    </a:lnTo>
                    <a:lnTo>
                      <a:pt x="728" y="574"/>
                    </a:lnTo>
                    <a:lnTo>
                      <a:pt x="732" y="564"/>
                    </a:lnTo>
                    <a:lnTo>
                      <a:pt x="736" y="557"/>
                    </a:lnTo>
                    <a:lnTo>
                      <a:pt x="739" y="549"/>
                    </a:lnTo>
                    <a:lnTo>
                      <a:pt x="745" y="540"/>
                    </a:lnTo>
                    <a:lnTo>
                      <a:pt x="747" y="528"/>
                    </a:lnTo>
                    <a:lnTo>
                      <a:pt x="751" y="521"/>
                    </a:lnTo>
                    <a:lnTo>
                      <a:pt x="753" y="509"/>
                    </a:lnTo>
                    <a:lnTo>
                      <a:pt x="757" y="502"/>
                    </a:lnTo>
                    <a:lnTo>
                      <a:pt x="758" y="490"/>
                    </a:lnTo>
                    <a:lnTo>
                      <a:pt x="760" y="479"/>
                    </a:lnTo>
                    <a:lnTo>
                      <a:pt x="764" y="469"/>
                    </a:lnTo>
                    <a:lnTo>
                      <a:pt x="766" y="460"/>
                    </a:lnTo>
                    <a:lnTo>
                      <a:pt x="766" y="448"/>
                    </a:lnTo>
                    <a:lnTo>
                      <a:pt x="768" y="437"/>
                    </a:lnTo>
                    <a:lnTo>
                      <a:pt x="768" y="428"/>
                    </a:lnTo>
                    <a:lnTo>
                      <a:pt x="772" y="416"/>
                    </a:lnTo>
                    <a:lnTo>
                      <a:pt x="772" y="405"/>
                    </a:lnTo>
                    <a:lnTo>
                      <a:pt x="772" y="393"/>
                    </a:lnTo>
                    <a:lnTo>
                      <a:pt x="772" y="384"/>
                    </a:lnTo>
                    <a:lnTo>
                      <a:pt x="772" y="374"/>
                    </a:lnTo>
                    <a:lnTo>
                      <a:pt x="772" y="363"/>
                    </a:lnTo>
                    <a:lnTo>
                      <a:pt x="772" y="351"/>
                    </a:lnTo>
                    <a:lnTo>
                      <a:pt x="772" y="342"/>
                    </a:lnTo>
                    <a:lnTo>
                      <a:pt x="772" y="332"/>
                    </a:lnTo>
                    <a:lnTo>
                      <a:pt x="768" y="321"/>
                    </a:lnTo>
                    <a:lnTo>
                      <a:pt x="768" y="312"/>
                    </a:lnTo>
                    <a:lnTo>
                      <a:pt x="766" y="302"/>
                    </a:lnTo>
                    <a:lnTo>
                      <a:pt x="766" y="294"/>
                    </a:lnTo>
                    <a:lnTo>
                      <a:pt x="764" y="285"/>
                    </a:lnTo>
                    <a:lnTo>
                      <a:pt x="762" y="277"/>
                    </a:lnTo>
                    <a:lnTo>
                      <a:pt x="760" y="270"/>
                    </a:lnTo>
                    <a:lnTo>
                      <a:pt x="758" y="264"/>
                    </a:lnTo>
                    <a:lnTo>
                      <a:pt x="755" y="256"/>
                    </a:lnTo>
                    <a:lnTo>
                      <a:pt x="751" y="251"/>
                    </a:lnTo>
                    <a:lnTo>
                      <a:pt x="745" y="245"/>
                    </a:lnTo>
                    <a:lnTo>
                      <a:pt x="741" y="243"/>
                    </a:lnTo>
                    <a:lnTo>
                      <a:pt x="734" y="239"/>
                    </a:lnTo>
                    <a:lnTo>
                      <a:pt x="728" y="237"/>
                    </a:lnTo>
                    <a:lnTo>
                      <a:pt x="720" y="237"/>
                    </a:lnTo>
                    <a:lnTo>
                      <a:pt x="715" y="237"/>
                    </a:lnTo>
                    <a:lnTo>
                      <a:pt x="705" y="237"/>
                    </a:lnTo>
                    <a:lnTo>
                      <a:pt x="698" y="239"/>
                    </a:lnTo>
                    <a:lnTo>
                      <a:pt x="690" y="241"/>
                    </a:lnTo>
                    <a:lnTo>
                      <a:pt x="682" y="245"/>
                    </a:lnTo>
                    <a:lnTo>
                      <a:pt x="675" y="247"/>
                    </a:lnTo>
                    <a:lnTo>
                      <a:pt x="667" y="251"/>
                    </a:lnTo>
                    <a:lnTo>
                      <a:pt x="658" y="255"/>
                    </a:lnTo>
                    <a:lnTo>
                      <a:pt x="650" y="260"/>
                    </a:lnTo>
                    <a:lnTo>
                      <a:pt x="641" y="264"/>
                    </a:lnTo>
                    <a:lnTo>
                      <a:pt x="633" y="268"/>
                    </a:lnTo>
                    <a:lnTo>
                      <a:pt x="623" y="272"/>
                    </a:lnTo>
                    <a:lnTo>
                      <a:pt x="616" y="277"/>
                    </a:lnTo>
                    <a:lnTo>
                      <a:pt x="608" y="281"/>
                    </a:lnTo>
                    <a:lnTo>
                      <a:pt x="601" y="285"/>
                    </a:lnTo>
                    <a:lnTo>
                      <a:pt x="595" y="289"/>
                    </a:lnTo>
                    <a:lnTo>
                      <a:pt x="589" y="294"/>
                    </a:lnTo>
                    <a:lnTo>
                      <a:pt x="576" y="300"/>
                    </a:lnTo>
                    <a:lnTo>
                      <a:pt x="568" y="308"/>
                    </a:lnTo>
                    <a:lnTo>
                      <a:pt x="563" y="312"/>
                    </a:lnTo>
                    <a:lnTo>
                      <a:pt x="563" y="313"/>
                    </a:lnTo>
                    <a:lnTo>
                      <a:pt x="563" y="315"/>
                    </a:lnTo>
                    <a:lnTo>
                      <a:pt x="563" y="319"/>
                    </a:lnTo>
                    <a:lnTo>
                      <a:pt x="564" y="327"/>
                    </a:lnTo>
                    <a:lnTo>
                      <a:pt x="568" y="340"/>
                    </a:lnTo>
                    <a:lnTo>
                      <a:pt x="568" y="346"/>
                    </a:lnTo>
                    <a:lnTo>
                      <a:pt x="570" y="353"/>
                    </a:lnTo>
                    <a:lnTo>
                      <a:pt x="570" y="361"/>
                    </a:lnTo>
                    <a:lnTo>
                      <a:pt x="572" y="369"/>
                    </a:lnTo>
                    <a:lnTo>
                      <a:pt x="572" y="376"/>
                    </a:lnTo>
                    <a:lnTo>
                      <a:pt x="572" y="386"/>
                    </a:lnTo>
                    <a:lnTo>
                      <a:pt x="572" y="395"/>
                    </a:lnTo>
                    <a:lnTo>
                      <a:pt x="574" y="405"/>
                    </a:lnTo>
                    <a:lnTo>
                      <a:pt x="572" y="412"/>
                    </a:lnTo>
                    <a:lnTo>
                      <a:pt x="570" y="424"/>
                    </a:lnTo>
                    <a:lnTo>
                      <a:pt x="568" y="431"/>
                    </a:lnTo>
                    <a:lnTo>
                      <a:pt x="566" y="441"/>
                    </a:lnTo>
                    <a:lnTo>
                      <a:pt x="563" y="450"/>
                    </a:lnTo>
                    <a:lnTo>
                      <a:pt x="561" y="460"/>
                    </a:lnTo>
                    <a:lnTo>
                      <a:pt x="557" y="467"/>
                    </a:lnTo>
                    <a:lnTo>
                      <a:pt x="553" y="479"/>
                    </a:lnTo>
                    <a:lnTo>
                      <a:pt x="547" y="486"/>
                    </a:lnTo>
                    <a:lnTo>
                      <a:pt x="540" y="494"/>
                    </a:lnTo>
                    <a:lnTo>
                      <a:pt x="532" y="502"/>
                    </a:lnTo>
                    <a:lnTo>
                      <a:pt x="525" y="509"/>
                    </a:lnTo>
                    <a:lnTo>
                      <a:pt x="515" y="513"/>
                    </a:lnTo>
                    <a:lnTo>
                      <a:pt x="506" y="521"/>
                    </a:lnTo>
                    <a:lnTo>
                      <a:pt x="494" y="524"/>
                    </a:lnTo>
                    <a:lnTo>
                      <a:pt x="483" y="532"/>
                    </a:lnTo>
                    <a:lnTo>
                      <a:pt x="468" y="536"/>
                    </a:lnTo>
                    <a:lnTo>
                      <a:pt x="454" y="540"/>
                    </a:lnTo>
                    <a:lnTo>
                      <a:pt x="439" y="542"/>
                    </a:lnTo>
                    <a:lnTo>
                      <a:pt x="428" y="543"/>
                    </a:lnTo>
                    <a:lnTo>
                      <a:pt x="412" y="543"/>
                    </a:lnTo>
                    <a:lnTo>
                      <a:pt x="401" y="543"/>
                    </a:lnTo>
                    <a:lnTo>
                      <a:pt x="390" y="543"/>
                    </a:lnTo>
                    <a:lnTo>
                      <a:pt x="378" y="543"/>
                    </a:lnTo>
                    <a:lnTo>
                      <a:pt x="367" y="542"/>
                    </a:lnTo>
                    <a:lnTo>
                      <a:pt x="355" y="540"/>
                    </a:lnTo>
                    <a:lnTo>
                      <a:pt x="342" y="536"/>
                    </a:lnTo>
                    <a:lnTo>
                      <a:pt x="334" y="534"/>
                    </a:lnTo>
                    <a:lnTo>
                      <a:pt x="323" y="528"/>
                    </a:lnTo>
                    <a:lnTo>
                      <a:pt x="314" y="524"/>
                    </a:lnTo>
                    <a:lnTo>
                      <a:pt x="304" y="521"/>
                    </a:lnTo>
                    <a:lnTo>
                      <a:pt x="296" y="517"/>
                    </a:lnTo>
                    <a:lnTo>
                      <a:pt x="289" y="509"/>
                    </a:lnTo>
                    <a:lnTo>
                      <a:pt x="279" y="504"/>
                    </a:lnTo>
                    <a:lnTo>
                      <a:pt x="272" y="496"/>
                    </a:lnTo>
                    <a:lnTo>
                      <a:pt x="266" y="490"/>
                    </a:lnTo>
                    <a:lnTo>
                      <a:pt x="258" y="483"/>
                    </a:lnTo>
                    <a:lnTo>
                      <a:pt x="251" y="475"/>
                    </a:lnTo>
                    <a:lnTo>
                      <a:pt x="245" y="467"/>
                    </a:lnTo>
                    <a:lnTo>
                      <a:pt x="241" y="460"/>
                    </a:lnTo>
                    <a:lnTo>
                      <a:pt x="236" y="448"/>
                    </a:lnTo>
                    <a:lnTo>
                      <a:pt x="232" y="441"/>
                    </a:lnTo>
                    <a:lnTo>
                      <a:pt x="226" y="431"/>
                    </a:lnTo>
                    <a:lnTo>
                      <a:pt x="224" y="424"/>
                    </a:lnTo>
                    <a:lnTo>
                      <a:pt x="220" y="412"/>
                    </a:lnTo>
                    <a:lnTo>
                      <a:pt x="220" y="405"/>
                    </a:lnTo>
                    <a:lnTo>
                      <a:pt x="217" y="395"/>
                    </a:lnTo>
                    <a:lnTo>
                      <a:pt x="217" y="388"/>
                    </a:lnTo>
                    <a:lnTo>
                      <a:pt x="215" y="378"/>
                    </a:lnTo>
                    <a:lnTo>
                      <a:pt x="215" y="367"/>
                    </a:lnTo>
                    <a:lnTo>
                      <a:pt x="215" y="357"/>
                    </a:lnTo>
                    <a:lnTo>
                      <a:pt x="215" y="348"/>
                    </a:lnTo>
                    <a:lnTo>
                      <a:pt x="215" y="338"/>
                    </a:lnTo>
                    <a:lnTo>
                      <a:pt x="215" y="329"/>
                    </a:lnTo>
                    <a:lnTo>
                      <a:pt x="217" y="319"/>
                    </a:lnTo>
                    <a:lnTo>
                      <a:pt x="220" y="312"/>
                    </a:lnTo>
                    <a:lnTo>
                      <a:pt x="222" y="302"/>
                    </a:lnTo>
                    <a:lnTo>
                      <a:pt x="226" y="293"/>
                    </a:lnTo>
                    <a:lnTo>
                      <a:pt x="230" y="285"/>
                    </a:lnTo>
                    <a:lnTo>
                      <a:pt x="236" y="277"/>
                    </a:lnTo>
                    <a:lnTo>
                      <a:pt x="239" y="270"/>
                    </a:lnTo>
                    <a:lnTo>
                      <a:pt x="245" y="262"/>
                    </a:lnTo>
                    <a:lnTo>
                      <a:pt x="251" y="255"/>
                    </a:lnTo>
                    <a:lnTo>
                      <a:pt x="258" y="249"/>
                    </a:lnTo>
                    <a:lnTo>
                      <a:pt x="266" y="241"/>
                    </a:lnTo>
                    <a:lnTo>
                      <a:pt x="274" y="234"/>
                    </a:lnTo>
                    <a:lnTo>
                      <a:pt x="281" y="228"/>
                    </a:lnTo>
                    <a:lnTo>
                      <a:pt x="291" y="224"/>
                    </a:lnTo>
                    <a:lnTo>
                      <a:pt x="300" y="218"/>
                    </a:lnTo>
                    <a:lnTo>
                      <a:pt x="310" y="215"/>
                    </a:lnTo>
                    <a:lnTo>
                      <a:pt x="321" y="211"/>
                    </a:lnTo>
                    <a:lnTo>
                      <a:pt x="333" y="209"/>
                    </a:lnTo>
                    <a:lnTo>
                      <a:pt x="344" y="205"/>
                    </a:lnTo>
                    <a:lnTo>
                      <a:pt x="357" y="203"/>
                    </a:lnTo>
                    <a:lnTo>
                      <a:pt x="371" y="203"/>
                    </a:lnTo>
                    <a:lnTo>
                      <a:pt x="386" y="203"/>
                    </a:lnTo>
                    <a:lnTo>
                      <a:pt x="399" y="203"/>
                    </a:lnTo>
                    <a:lnTo>
                      <a:pt x="414" y="203"/>
                    </a:lnTo>
                    <a:lnTo>
                      <a:pt x="430" y="205"/>
                    </a:lnTo>
                    <a:lnTo>
                      <a:pt x="447" y="209"/>
                    </a:lnTo>
                    <a:lnTo>
                      <a:pt x="458" y="209"/>
                    </a:lnTo>
                    <a:lnTo>
                      <a:pt x="468" y="211"/>
                    </a:lnTo>
                    <a:lnTo>
                      <a:pt x="477" y="215"/>
                    </a:lnTo>
                    <a:lnTo>
                      <a:pt x="487" y="218"/>
                    </a:lnTo>
                    <a:lnTo>
                      <a:pt x="494" y="222"/>
                    </a:lnTo>
                    <a:lnTo>
                      <a:pt x="502" y="226"/>
                    </a:lnTo>
                    <a:lnTo>
                      <a:pt x="509" y="232"/>
                    </a:lnTo>
                    <a:lnTo>
                      <a:pt x="517" y="237"/>
                    </a:lnTo>
                    <a:lnTo>
                      <a:pt x="526" y="249"/>
                    </a:lnTo>
                    <a:lnTo>
                      <a:pt x="536" y="264"/>
                    </a:lnTo>
                    <a:lnTo>
                      <a:pt x="540" y="272"/>
                    </a:lnTo>
                    <a:lnTo>
                      <a:pt x="547" y="279"/>
                    </a:lnTo>
                    <a:lnTo>
                      <a:pt x="551" y="289"/>
                    </a:lnTo>
                    <a:lnTo>
                      <a:pt x="559" y="296"/>
                    </a:lnTo>
                    <a:lnTo>
                      <a:pt x="566" y="293"/>
                    </a:lnTo>
                    <a:lnTo>
                      <a:pt x="572" y="287"/>
                    </a:lnTo>
                    <a:lnTo>
                      <a:pt x="584" y="281"/>
                    </a:lnTo>
                    <a:lnTo>
                      <a:pt x="595" y="270"/>
                    </a:lnTo>
                    <a:lnTo>
                      <a:pt x="606" y="258"/>
                    </a:lnTo>
                    <a:lnTo>
                      <a:pt x="618" y="245"/>
                    </a:lnTo>
                    <a:lnTo>
                      <a:pt x="633" y="234"/>
                    </a:lnTo>
                    <a:lnTo>
                      <a:pt x="644" y="220"/>
                    </a:lnTo>
                    <a:lnTo>
                      <a:pt x="656" y="207"/>
                    </a:lnTo>
                    <a:lnTo>
                      <a:pt x="667" y="196"/>
                    </a:lnTo>
                    <a:lnTo>
                      <a:pt x="679" y="186"/>
                    </a:lnTo>
                    <a:lnTo>
                      <a:pt x="686" y="177"/>
                    </a:lnTo>
                    <a:lnTo>
                      <a:pt x="694" y="169"/>
                    </a:lnTo>
                    <a:lnTo>
                      <a:pt x="698" y="165"/>
                    </a:lnTo>
                    <a:lnTo>
                      <a:pt x="701" y="16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5" name="Freeform 515"/>
              <p:cNvSpPr>
                <a:spLocks noChangeAspect="1"/>
              </p:cNvSpPr>
              <p:nvPr/>
            </p:nvSpPr>
            <p:spPr bwMode="auto">
              <a:xfrm>
                <a:off x="2876" y="4359"/>
                <a:ext cx="114" cy="105"/>
              </a:xfrm>
              <a:custGeom>
                <a:avLst/>
                <a:gdLst>
                  <a:gd name="T0" fmla="*/ 1 w 673"/>
                  <a:gd name="T1" fmla="*/ 0 h 618"/>
                  <a:gd name="T2" fmla="*/ 1 w 673"/>
                  <a:gd name="T3" fmla="*/ 0 h 618"/>
                  <a:gd name="T4" fmla="*/ 2 w 673"/>
                  <a:gd name="T5" fmla="*/ 0 h 618"/>
                  <a:gd name="T6" fmla="*/ 2 w 673"/>
                  <a:gd name="T7" fmla="*/ 0 h 618"/>
                  <a:gd name="T8" fmla="*/ 2 w 673"/>
                  <a:gd name="T9" fmla="*/ 0 h 618"/>
                  <a:gd name="T10" fmla="*/ 2 w 673"/>
                  <a:gd name="T11" fmla="*/ 0 h 618"/>
                  <a:gd name="T12" fmla="*/ 2 w 673"/>
                  <a:gd name="T13" fmla="*/ 0 h 618"/>
                  <a:gd name="T14" fmla="*/ 3 w 673"/>
                  <a:gd name="T15" fmla="*/ 0 h 618"/>
                  <a:gd name="T16" fmla="*/ 3 w 673"/>
                  <a:gd name="T17" fmla="*/ 1 h 618"/>
                  <a:gd name="T18" fmla="*/ 3 w 673"/>
                  <a:gd name="T19" fmla="*/ 1 h 618"/>
                  <a:gd name="T20" fmla="*/ 3 w 673"/>
                  <a:gd name="T21" fmla="*/ 1 h 618"/>
                  <a:gd name="T22" fmla="*/ 3 w 673"/>
                  <a:gd name="T23" fmla="*/ 1 h 618"/>
                  <a:gd name="T24" fmla="*/ 3 w 673"/>
                  <a:gd name="T25" fmla="*/ 1 h 618"/>
                  <a:gd name="T26" fmla="*/ 3 w 673"/>
                  <a:gd name="T27" fmla="*/ 1 h 618"/>
                  <a:gd name="T28" fmla="*/ 3 w 673"/>
                  <a:gd name="T29" fmla="*/ 1 h 618"/>
                  <a:gd name="T30" fmla="*/ 3 w 673"/>
                  <a:gd name="T31" fmla="*/ 1 h 618"/>
                  <a:gd name="T32" fmla="*/ 3 w 673"/>
                  <a:gd name="T33" fmla="*/ 2 h 618"/>
                  <a:gd name="T34" fmla="*/ 3 w 673"/>
                  <a:gd name="T35" fmla="*/ 2 h 618"/>
                  <a:gd name="T36" fmla="*/ 3 w 673"/>
                  <a:gd name="T37" fmla="*/ 2 h 618"/>
                  <a:gd name="T38" fmla="*/ 3 w 673"/>
                  <a:gd name="T39" fmla="*/ 2 h 618"/>
                  <a:gd name="T40" fmla="*/ 3 w 673"/>
                  <a:gd name="T41" fmla="*/ 3 h 618"/>
                  <a:gd name="T42" fmla="*/ 3 w 673"/>
                  <a:gd name="T43" fmla="*/ 3 h 618"/>
                  <a:gd name="T44" fmla="*/ 3 w 673"/>
                  <a:gd name="T45" fmla="*/ 3 h 618"/>
                  <a:gd name="T46" fmla="*/ 3 w 673"/>
                  <a:gd name="T47" fmla="*/ 3 h 618"/>
                  <a:gd name="T48" fmla="*/ 3 w 673"/>
                  <a:gd name="T49" fmla="*/ 3 h 618"/>
                  <a:gd name="T50" fmla="*/ 3 w 673"/>
                  <a:gd name="T51" fmla="*/ 3 h 618"/>
                  <a:gd name="T52" fmla="*/ 3 w 673"/>
                  <a:gd name="T53" fmla="*/ 3 h 618"/>
                  <a:gd name="T54" fmla="*/ 2 w 673"/>
                  <a:gd name="T55" fmla="*/ 3 h 618"/>
                  <a:gd name="T56" fmla="*/ 2 w 673"/>
                  <a:gd name="T57" fmla="*/ 3 h 618"/>
                  <a:gd name="T58" fmla="*/ 2 w 673"/>
                  <a:gd name="T59" fmla="*/ 2 h 618"/>
                  <a:gd name="T60" fmla="*/ 2 w 673"/>
                  <a:gd name="T61" fmla="*/ 2 h 618"/>
                  <a:gd name="T62" fmla="*/ 2 w 673"/>
                  <a:gd name="T63" fmla="*/ 2 h 618"/>
                  <a:gd name="T64" fmla="*/ 2 w 673"/>
                  <a:gd name="T65" fmla="*/ 2 h 618"/>
                  <a:gd name="T66" fmla="*/ 1 w 673"/>
                  <a:gd name="T67" fmla="*/ 2 h 618"/>
                  <a:gd name="T68" fmla="*/ 1 w 673"/>
                  <a:gd name="T69" fmla="*/ 2 h 618"/>
                  <a:gd name="T70" fmla="*/ 1 w 673"/>
                  <a:gd name="T71" fmla="*/ 2 h 618"/>
                  <a:gd name="T72" fmla="*/ 1 w 673"/>
                  <a:gd name="T73" fmla="*/ 2 h 618"/>
                  <a:gd name="T74" fmla="*/ 1 w 673"/>
                  <a:gd name="T75" fmla="*/ 2 h 618"/>
                  <a:gd name="T76" fmla="*/ 0 w 673"/>
                  <a:gd name="T77" fmla="*/ 2 h 618"/>
                  <a:gd name="T78" fmla="*/ 0 w 673"/>
                  <a:gd name="T79" fmla="*/ 2 h 618"/>
                  <a:gd name="T80" fmla="*/ 0 w 673"/>
                  <a:gd name="T81" fmla="*/ 2 h 618"/>
                  <a:gd name="T82" fmla="*/ 0 w 673"/>
                  <a:gd name="T83" fmla="*/ 2 h 618"/>
                  <a:gd name="T84" fmla="*/ 0 w 673"/>
                  <a:gd name="T85" fmla="*/ 1 h 618"/>
                  <a:gd name="T86" fmla="*/ 0 w 673"/>
                  <a:gd name="T87" fmla="*/ 1 h 618"/>
                  <a:gd name="T88" fmla="*/ 0 w 673"/>
                  <a:gd name="T89" fmla="*/ 1 h 618"/>
                  <a:gd name="T90" fmla="*/ 0 w 673"/>
                  <a:gd name="T91" fmla="*/ 1 h 618"/>
                  <a:gd name="T92" fmla="*/ 0 w 673"/>
                  <a:gd name="T93" fmla="*/ 1 h 618"/>
                  <a:gd name="T94" fmla="*/ 1 w 673"/>
                  <a:gd name="T95" fmla="*/ 1 h 618"/>
                  <a:gd name="T96" fmla="*/ 1 w 673"/>
                  <a:gd name="T97" fmla="*/ 1 h 618"/>
                  <a:gd name="T98" fmla="*/ 1 w 673"/>
                  <a:gd name="T99" fmla="*/ 0 h 618"/>
                  <a:gd name="T100" fmla="*/ 1 w 673"/>
                  <a:gd name="T101" fmla="*/ 0 h 618"/>
                  <a:gd name="T102" fmla="*/ 1 w 673"/>
                  <a:gd name="T103" fmla="*/ 0 h 61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73"/>
                  <a:gd name="T157" fmla="*/ 0 h 618"/>
                  <a:gd name="T158" fmla="*/ 673 w 673"/>
                  <a:gd name="T159" fmla="*/ 618 h 61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73" h="618">
                    <a:moveTo>
                      <a:pt x="209" y="0"/>
                    </a:moveTo>
                    <a:lnTo>
                      <a:pt x="217" y="0"/>
                    </a:lnTo>
                    <a:lnTo>
                      <a:pt x="228" y="0"/>
                    </a:lnTo>
                    <a:lnTo>
                      <a:pt x="237" y="2"/>
                    </a:lnTo>
                    <a:lnTo>
                      <a:pt x="247" y="2"/>
                    </a:lnTo>
                    <a:lnTo>
                      <a:pt x="256" y="3"/>
                    </a:lnTo>
                    <a:lnTo>
                      <a:pt x="268" y="5"/>
                    </a:lnTo>
                    <a:lnTo>
                      <a:pt x="277" y="7"/>
                    </a:lnTo>
                    <a:lnTo>
                      <a:pt x="289" y="9"/>
                    </a:lnTo>
                    <a:lnTo>
                      <a:pt x="298" y="11"/>
                    </a:lnTo>
                    <a:lnTo>
                      <a:pt x="310" y="13"/>
                    </a:lnTo>
                    <a:lnTo>
                      <a:pt x="317" y="17"/>
                    </a:lnTo>
                    <a:lnTo>
                      <a:pt x="329" y="19"/>
                    </a:lnTo>
                    <a:lnTo>
                      <a:pt x="338" y="21"/>
                    </a:lnTo>
                    <a:lnTo>
                      <a:pt x="350" y="24"/>
                    </a:lnTo>
                    <a:lnTo>
                      <a:pt x="359" y="28"/>
                    </a:lnTo>
                    <a:lnTo>
                      <a:pt x="371" y="32"/>
                    </a:lnTo>
                    <a:lnTo>
                      <a:pt x="378" y="34"/>
                    </a:lnTo>
                    <a:lnTo>
                      <a:pt x="390" y="36"/>
                    </a:lnTo>
                    <a:lnTo>
                      <a:pt x="397" y="40"/>
                    </a:lnTo>
                    <a:lnTo>
                      <a:pt x="409" y="43"/>
                    </a:lnTo>
                    <a:lnTo>
                      <a:pt x="418" y="47"/>
                    </a:lnTo>
                    <a:lnTo>
                      <a:pt x="428" y="51"/>
                    </a:lnTo>
                    <a:lnTo>
                      <a:pt x="437" y="55"/>
                    </a:lnTo>
                    <a:lnTo>
                      <a:pt x="447" y="59"/>
                    </a:lnTo>
                    <a:lnTo>
                      <a:pt x="456" y="62"/>
                    </a:lnTo>
                    <a:lnTo>
                      <a:pt x="464" y="66"/>
                    </a:lnTo>
                    <a:lnTo>
                      <a:pt x="473" y="70"/>
                    </a:lnTo>
                    <a:lnTo>
                      <a:pt x="483" y="74"/>
                    </a:lnTo>
                    <a:lnTo>
                      <a:pt x="490" y="78"/>
                    </a:lnTo>
                    <a:lnTo>
                      <a:pt x="500" y="81"/>
                    </a:lnTo>
                    <a:lnTo>
                      <a:pt x="509" y="85"/>
                    </a:lnTo>
                    <a:lnTo>
                      <a:pt x="517" y="91"/>
                    </a:lnTo>
                    <a:lnTo>
                      <a:pt x="526" y="95"/>
                    </a:lnTo>
                    <a:lnTo>
                      <a:pt x="534" y="98"/>
                    </a:lnTo>
                    <a:lnTo>
                      <a:pt x="542" y="102"/>
                    </a:lnTo>
                    <a:lnTo>
                      <a:pt x="549" y="106"/>
                    </a:lnTo>
                    <a:lnTo>
                      <a:pt x="555" y="110"/>
                    </a:lnTo>
                    <a:lnTo>
                      <a:pt x="563" y="114"/>
                    </a:lnTo>
                    <a:lnTo>
                      <a:pt x="570" y="118"/>
                    </a:lnTo>
                    <a:lnTo>
                      <a:pt x="578" y="121"/>
                    </a:lnTo>
                    <a:lnTo>
                      <a:pt x="591" y="127"/>
                    </a:lnTo>
                    <a:lnTo>
                      <a:pt x="602" y="135"/>
                    </a:lnTo>
                    <a:lnTo>
                      <a:pt x="614" y="140"/>
                    </a:lnTo>
                    <a:lnTo>
                      <a:pt x="625" y="148"/>
                    </a:lnTo>
                    <a:lnTo>
                      <a:pt x="635" y="154"/>
                    </a:lnTo>
                    <a:lnTo>
                      <a:pt x="644" y="159"/>
                    </a:lnTo>
                    <a:lnTo>
                      <a:pt x="650" y="165"/>
                    </a:lnTo>
                    <a:lnTo>
                      <a:pt x="658" y="169"/>
                    </a:lnTo>
                    <a:lnTo>
                      <a:pt x="665" y="176"/>
                    </a:lnTo>
                    <a:lnTo>
                      <a:pt x="671" y="182"/>
                    </a:lnTo>
                    <a:lnTo>
                      <a:pt x="671" y="184"/>
                    </a:lnTo>
                    <a:lnTo>
                      <a:pt x="671" y="188"/>
                    </a:lnTo>
                    <a:lnTo>
                      <a:pt x="671" y="195"/>
                    </a:lnTo>
                    <a:lnTo>
                      <a:pt x="673" y="207"/>
                    </a:lnTo>
                    <a:lnTo>
                      <a:pt x="673" y="218"/>
                    </a:lnTo>
                    <a:lnTo>
                      <a:pt x="673" y="233"/>
                    </a:lnTo>
                    <a:lnTo>
                      <a:pt x="673" y="241"/>
                    </a:lnTo>
                    <a:lnTo>
                      <a:pt x="673" y="249"/>
                    </a:lnTo>
                    <a:lnTo>
                      <a:pt x="673" y="256"/>
                    </a:lnTo>
                    <a:lnTo>
                      <a:pt x="673" y="268"/>
                    </a:lnTo>
                    <a:lnTo>
                      <a:pt x="671" y="275"/>
                    </a:lnTo>
                    <a:lnTo>
                      <a:pt x="671" y="285"/>
                    </a:lnTo>
                    <a:lnTo>
                      <a:pt x="671" y="292"/>
                    </a:lnTo>
                    <a:lnTo>
                      <a:pt x="671" y="304"/>
                    </a:lnTo>
                    <a:lnTo>
                      <a:pt x="669" y="313"/>
                    </a:lnTo>
                    <a:lnTo>
                      <a:pt x="669" y="323"/>
                    </a:lnTo>
                    <a:lnTo>
                      <a:pt x="669" y="334"/>
                    </a:lnTo>
                    <a:lnTo>
                      <a:pt x="669" y="346"/>
                    </a:lnTo>
                    <a:lnTo>
                      <a:pt x="669" y="357"/>
                    </a:lnTo>
                    <a:lnTo>
                      <a:pt x="669" y="367"/>
                    </a:lnTo>
                    <a:lnTo>
                      <a:pt x="667" y="378"/>
                    </a:lnTo>
                    <a:lnTo>
                      <a:pt x="667" y="389"/>
                    </a:lnTo>
                    <a:lnTo>
                      <a:pt x="665" y="401"/>
                    </a:lnTo>
                    <a:lnTo>
                      <a:pt x="665" y="412"/>
                    </a:lnTo>
                    <a:lnTo>
                      <a:pt x="665" y="424"/>
                    </a:lnTo>
                    <a:lnTo>
                      <a:pt x="665" y="435"/>
                    </a:lnTo>
                    <a:lnTo>
                      <a:pt x="663" y="445"/>
                    </a:lnTo>
                    <a:lnTo>
                      <a:pt x="663" y="454"/>
                    </a:lnTo>
                    <a:lnTo>
                      <a:pt x="660" y="465"/>
                    </a:lnTo>
                    <a:lnTo>
                      <a:pt x="660" y="475"/>
                    </a:lnTo>
                    <a:lnTo>
                      <a:pt x="658" y="484"/>
                    </a:lnTo>
                    <a:lnTo>
                      <a:pt x="658" y="494"/>
                    </a:lnTo>
                    <a:lnTo>
                      <a:pt x="656" y="505"/>
                    </a:lnTo>
                    <a:lnTo>
                      <a:pt x="656" y="515"/>
                    </a:lnTo>
                    <a:lnTo>
                      <a:pt x="654" y="524"/>
                    </a:lnTo>
                    <a:lnTo>
                      <a:pt x="652" y="532"/>
                    </a:lnTo>
                    <a:lnTo>
                      <a:pt x="650" y="541"/>
                    </a:lnTo>
                    <a:lnTo>
                      <a:pt x="648" y="551"/>
                    </a:lnTo>
                    <a:lnTo>
                      <a:pt x="646" y="559"/>
                    </a:lnTo>
                    <a:lnTo>
                      <a:pt x="646" y="566"/>
                    </a:lnTo>
                    <a:lnTo>
                      <a:pt x="644" y="574"/>
                    </a:lnTo>
                    <a:lnTo>
                      <a:pt x="642" y="581"/>
                    </a:lnTo>
                    <a:lnTo>
                      <a:pt x="637" y="591"/>
                    </a:lnTo>
                    <a:lnTo>
                      <a:pt x="633" y="602"/>
                    </a:lnTo>
                    <a:lnTo>
                      <a:pt x="627" y="610"/>
                    </a:lnTo>
                    <a:lnTo>
                      <a:pt x="623" y="616"/>
                    </a:lnTo>
                    <a:lnTo>
                      <a:pt x="618" y="618"/>
                    </a:lnTo>
                    <a:lnTo>
                      <a:pt x="612" y="618"/>
                    </a:lnTo>
                    <a:lnTo>
                      <a:pt x="606" y="616"/>
                    </a:lnTo>
                    <a:lnTo>
                      <a:pt x="601" y="610"/>
                    </a:lnTo>
                    <a:lnTo>
                      <a:pt x="591" y="602"/>
                    </a:lnTo>
                    <a:lnTo>
                      <a:pt x="583" y="593"/>
                    </a:lnTo>
                    <a:lnTo>
                      <a:pt x="572" y="583"/>
                    </a:lnTo>
                    <a:lnTo>
                      <a:pt x="561" y="574"/>
                    </a:lnTo>
                    <a:lnTo>
                      <a:pt x="547" y="564"/>
                    </a:lnTo>
                    <a:lnTo>
                      <a:pt x="534" y="557"/>
                    </a:lnTo>
                    <a:lnTo>
                      <a:pt x="526" y="551"/>
                    </a:lnTo>
                    <a:lnTo>
                      <a:pt x="519" y="547"/>
                    </a:lnTo>
                    <a:lnTo>
                      <a:pt x="511" y="543"/>
                    </a:lnTo>
                    <a:lnTo>
                      <a:pt x="504" y="540"/>
                    </a:lnTo>
                    <a:lnTo>
                      <a:pt x="494" y="534"/>
                    </a:lnTo>
                    <a:lnTo>
                      <a:pt x="487" y="528"/>
                    </a:lnTo>
                    <a:lnTo>
                      <a:pt x="477" y="524"/>
                    </a:lnTo>
                    <a:lnTo>
                      <a:pt x="469" y="521"/>
                    </a:lnTo>
                    <a:lnTo>
                      <a:pt x="460" y="515"/>
                    </a:lnTo>
                    <a:lnTo>
                      <a:pt x="450" y="509"/>
                    </a:lnTo>
                    <a:lnTo>
                      <a:pt x="441" y="505"/>
                    </a:lnTo>
                    <a:lnTo>
                      <a:pt x="433" y="502"/>
                    </a:lnTo>
                    <a:lnTo>
                      <a:pt x="422" y="496"/>
                    </a:lnTo>
                    <a:lnTo>
                      <a:pt x="412" y="492"/>
                    </a:lnTo>
                    <a:lnTo>
                      <a:pt x="403" y="486"/>
                    </a:lnTo>
                    <a:lnTo>
                      <a:pt x="393" y="483"/>
                    </a:lnTo>
                    <a:lnTo>
                      <a:pt x="382" y="479"/>
                    </a:lnTo>
                    <a:lnTo>
                      <a:pt x="372" y="475"/>
                    </a:lnTo>
                    <a:lnTo>
                      <a:pt x="363" y="469"/>
                    </a:lnTo>
                    <a:lnTo>
                      <a:pt x="353" y="467"/>
                    </a:lnTo>
                    <a:lnTo>
                      <a:pt x="342" y="462"/>
                    </a:lnTo>
                    <a:lnTo>
                      <a:pt x="333" y="458"/>
                    </a:lnTo>
                    <a:lnTo>
                      <a:pt x="321" y="452"/>
                    </a:lnTo>
                    <a:lnTo>
                      <a:pt x="312" y="448"/>
                    </a:lnTo>
                    <a:lnTo>
                      <a:pt x="300" y="445"/>
                    </a:lnTo>
                    <a:lnTo>
                      <a:pt x="291" y="441"/>
                    </a:lnTo>
                    <a:lnTo>
                      <a:pt x="279" y="437"/>
                    </a:lnTo>
                    <a:lnTo>
                      <a:pt x="270" y="433"/>
                    </a:lnTo>
                    <a:lnTo>
                      <a:pt x="258" y="429"/>
                    </a:lnTo>
                    <a:lnTo>
                      <a:pt x="247" y="426"/>
                    </a:lnTo>
                    <a:lnTo>
                      <a:pt x="237" y="422"/>
                    </a:lnTo>
                    <a:lnTo>
                      <a:pt x="228" y="418"/>
                    </a:lnTo>
                    <a:lnTo>
                      <a:pt x="217" y="414"/>
                    </a:lnTo>
                    <a:lnTo>
                      <a:pt x="205" y="412"/>
                    </a:lnTo>
                    <a:lnTo>
                      <a:pt x="196" y="408"/>
                    </a:lnTo>
                    <a:lnTo>
                      <a:pt x="186" y="407"/>
                    </a:lnTo>
                    <a:lnTo>
                      <a:pt x="175" y="403"/>
                    </a:lnTo>
                    <a:lnTo>
                      <a:pt x="165" y="401"/>
                    </a:lnTo>
                    <a:lnTo>
                      <a:pt x="156" y="397"/>
                    </a:lnTo>
                    <a:lnTo>
                      <a:pt x="146" y="395"/>
                    </a:lnTo>
                    <a:lnTo>
                      <a:pt x="137" y="393"/>
                    </a:lnTo>
                    <a:lnTo>
                      <a:pt x="127" y="391"/>
                    </a:lnTo>
                    <a:lnTo>
                      <a:pt x="118" y="389"/>
                    </a:lnTo>
                    <a:lnTo>
                      <a:pt x="110" y="387"/>
                    </a:lnTo>
                    <a:lnTo>
                      <a:pt x="101" y="386"/>
                    </a:lnTo>
                    <a:lnTo>
                      <a:pt x="93" y="384"/>
                    </a:lnTo>
                    <a:lnTo>
                      <a:pt x="83" y="382"/>
                    </a:lnTo>
                    <a:lnTo>
                      <a:pt x="76" y="380"/>
                    </a:lnTo>
                    <a:lnTo>
                      <a:pt x="68" y="378"/>
                    </a:lnTo>
                    <a:lnTo>
                      <a:pt x="61" y="378"/>
                    </a:lnTo>
                    <a:lnTo>
                      <a:pt x="53" y="378"/>
                    </a:lnTo>
                    <a:lnTo>
                      <a:pt x="47" y="378"/>
                    </a:lnTo>
                    <a:lnTo>
                      <a:pt x="40" y="374"/>
                    </a:lnTo>
                    <a:lnTo>
                      <a:pt x="32" y="372"/>
                    </a:lnTo>
                    <a:lnTo>
                      <a:pt x="25" y="370"/>
                    </a:lnTo>
                    <a:lnTo>
                      <a:pt x="21" y="370"/>
                    </a:lnTo>
                    <a:lnTo>
                      <a:pt x="11" y="361"/>
                    </a:lnTo>
                    <a:lnTo>
                      <a:pt x="7" y="355"/>
                    </a:lnTo>
                    <a:lnTo>
                      <a:pt x="2" y="346"/>
                    </a:lnTo>
                    <a:lnTo>
                      <a:pt x="2" y="334"/>
                    </a:lnTo>
                    <a:lnTo>
                      <a:pt x="0" y="323"/>
                    </a:lnTo>
                    <a:lnTo>
                      <a:pt x="4" y="311"/>
                    </a:lnTo>
                    <a:lnTo>
                      <a:pt x="4" y="304"/>
                    </a:lnTo>
                    <a:lnTo>
                      <a:pt x="7" y="296"/>
                    </a:lnTo>
                    <a:lnTo>
                      <a:pt x="7" y="289"/>
                    </a:lnTo>
                    <a:lnTo>
                      <a:pt x="11" y="281"/>
                    </a:lnTo>
                    <a:lnTo>
                      <a:pt x="15" y="273"/>
                    </a:lnTo>
                    <a:lnTo>
                      <a:pt x="19" y="266"/>
                    </a:lnTo>
                    <a:lnTo>
                      <a:pt x="23" y="256"/>
                    </a:lnTo>
                    <a:lnTo>
                      <a:pt x="28" y="249"/>
                    </a:lnTo>
                    <a:lnTo>
                      <a:pt x="32" y="241"/>
                    </a:lnTo>
                    <a:lnTo>
                      <a:pt x="34" y="232"/>
                    </a:lnTo>
                    <a:lnTo>
                      <a:pt x="40" y="222"/>
                    </a:lnTo>
                    <a:lnTo>
                      <a:pt x="45" y="214"/>
                    </a:lnTo>
                    <a:lnTo>
                      <a:pt x="51" y="207"/>
                    </a:lnTo>
                    <a:lnTo>
                      <a:pt x="57" y="199"/>
                    </a:lnTo>
                    <a:lnTo>
                      <a:pt x="63" y="190"/>
                    </a:lnTo>
                    <a:lnTo>
                      <a:pt x="68" y="182"/>
                    </a:lnTo>
                    <a:lnTo>
                      <a:pt x="72" y="173"/>
                    </a:lnTo>
                    <a:lnTo>
                      <a:pt x="78" y="165"/>
                    </a:lnTo>
                    <a:lnTo>
                      <a:pt x="83" y="156"/>
                    </a:lnTo>
                    <a:lnTo>
                      <a:pt x="89" y="148"/>
                    </a:lnTo>
                    <a:lnTo>
                      <a:pt x="95" y="138"/>
                    </a:lnTo>
                    <a:lnTo>
                      <a:pt x="101" y="129"/>
                    </a:lnTo>
                    <a:lnTo>
                      <a:pt x="108" y="121"/>
                    </a:lnTo>
                    <a:lnTo>
                      <a:pt x="114" y="114"/>
                    </a:lnTo>
                    <a:lnTo>
                      <a:pt x="120" y="106"/>
                    </a:lnTo>
                    <a:lnTo>
                      <a:pt x="125" y="98"/>
                    </a:lnTo>
                    <a:lnTo>
                      <a:pt x="131" y="91"/>
                    </a:lnTo>
                    <a:lnTo>
                      <a:pt x="137" y="83"/>
                    </a:lnTo>
                    <a:lnTo>
                      <a:pt x="142" y="76"/>
                    </a:lnTo>
                    <a:lnTo>
                      <a:pt x="148" y="68"/>
                    </a:lnTo>
                    <a:lnTo>
                      <a:pt x="154" y="60"/>
                    </a:lnTo>
                    <a:lnTo>
                      <a:pt x="160" y="55"/>
                    </a:lnTo>
                    <a:lnTo>
                      <a:pt x="169" y="41"/>
                    </a:lnTo>
                    <a:lnTo>
                      <a:pt x="179" y="32"/>
                    </a:lnTo>
                    <a:lnTo>
                      <a:pt x="186" y="21"/>
                    </a:lnTo>
                    <a:lnTo>
                      <a:pt x="194" y="13"/>
                    </a:lnTo>
                    <a:lnTo>
                      <a:pt x="205" y="2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6" name="Freeform 514"/>
              <p:cNvSpPr>
                <a:spLocks noChangeAspect="1"/>
              </p:cNvSpPr>
              <p:nvPr/>
            </p:nvSpPr>
            <p:spPr bwMode="auto">
              <a:xfrm>
                <a:off x="2722" y="4614"/>
                <a:ext cx="68" cy="41"/>
              </a:xfrm>
              <a:custGeom>
                <a:avLst/>
                <a:gdLst>
                  <a:gd name="T0" fmla="*/ 0 w 401"/>
                  <a:gd name="T1" fmla="*/ 1 h 241"/>
                  <a:gd name="T2" fmla="*/ 0 w 401"/>
                  <a:gd name="T3" fmla="*/ 1 h 241"/>
                  <a:gd name="T4" fmla="*/ 0 w 401"/>
                  <a:gd name="T5" fmla="*/ 1 h 241"/>
                  <a:gd name="T6" fmla="*/ 0 w 401"/>
                  <a:gd name="T7" fmla="*/ 1 h 241"/>
                  <a:gd name="T8" fmla="*/ 0 w 401"/>
                  <a:gd name="T9" fmla="*/ 1 h 241"/>
                  <a:gd name="T10" fmla="*/ 1 w 401"/>
                  <a:gd name="T11" fmla="*/ 1 h 241"/>
                  <a:gd name="T12" fmla="*/ 1 w 401"/>
                  <a:gd name="T13" fmla="*/ 1 h 241"/>
                  <a:gd name="T14" fmla="*/ 1 w 401"/>
                  <a:gd name="T15" fmla="*/ 1 h 241"/>
                  <a:gd name="T16" fmla="*/ 1 w 401"/>
                  <a:gd name="T17" fmla="*/ 1 h 241"/>
                  <a:gd name="T18" fmla="*/ 1 w 401"/>
                  <a:gd name="T19" fmla="*/ 1 h 241"/>
                  <a:gd name="T20" fmla="*/ 1 w 401"/>
                  <a:gd name="T21" fmla="*/ 1 h 241"/>
                  <a:gd name="T22" fmla="*/ 1 w 401"/>
                  <a:gd name="T23" fmla="*/ 1 h 241"/>
                  <a:gd name="T24" fmla="*/ 1 w 401"/>
                  <a:gd name="T25" fmla="*/ 1 h 241"/>
                  <a:gd name="T26" fmla="*/ 1 w 401"/>
                  <a:gd name="T27" fmla="*/ 1 h 241"/>
                  <a:gd name="T28" fmla="*/ 1 w 401"/>
                  <a:gd name="T29" fmla="*/ 0 h 241"/>
                  <a:gd name="T30" fmla="*/ 1 w 401"/>
                  <a:gd name="T31" fmla="*/ 0 h 241"/>
                  <a:gd name="T32" fmla="*/ 1 w 401"/>
                  <a:gd name="T33" fmla="*/ 0 h 241"/>
                  <a:gd name="T34" fmla="*/ 2 w 401"/>
                  <a:gd name="T35" fmla="*/ 0 h 241"/>
                  <a:gd name="T36" fmla="*/ 2 w 401"/>
                  <a:gd name="T37" fmla="*/ 0 h 241"/>
                  <a:gd name="T38" fmla="*/ 2 w 401"/>
                  <a:gd name="T39" fmla="*/ 0 h 241"/>
                  <a:gd name="T40" fmla="*/ 2 w 401"/>
                  <a:gd name="T41" fmla="*/ 0 h 241"/>
                  <a:gd name="T42" fmla="*/ 2 w 401"/>
                  <a:gd name="T43" fmla="*/ 0 h 241"/>
                  <a:gd name="T44" fmla="*/ 2 w 401"/>
                  <a:gd name="T45" fmla="*/ 0 h 241"/>
                  <a:gd name="T46" fmla="*/ 2 w 401"/>
                  <a:gd name="T47" fmla="*/ 0 h 241"/>
                  <a:gd name="T48" fmla="*/ 2 w 401"/>
                  <a:gd name="T49" fmla="*/ 0 h 241"/>
                  <a:gd name="T50" fmla="*/ 2 w 401"/>
                  <a:gd name="T51" fmla="*/ 0 h 241"/>
                  <a:gd name="T52" fmla="*/ 2 w 401"/>
                  <a:gd name="T53" fmla="*/ 0 h 241"/>
                  <a:gd name="T54" fmla="*/ 2 w 401"/>
                  <a:gd name="T55" fmla="*/ 0 h 241"/>
                  <a:gd name="T56" fmla="*/ 2 w 401"/>
                  <a:gd name="T57" fmla="*/ 0 h 241"/>
                  <a:gd name="T58" fmla="*/ 1 w 401"/>
                  <a:gd name="T59" fmla="*/ 0 h 241"/>
                  <a:gd name="T60" fmla="*/ 1 w 401"/>
                  <a:gd name="T61" fmla="*/ 1 h 241"/>
                  <a:gd name="T62" fmla="*/ 1 w 401"/>
                  <a:gd name="T63" fmla="*/ 1 h 241"/>
                  <a:gd name="T64" fmla="*/ 1 w 401"/>
                  <a:gd name="T65" fmla="*/ 1 h 241"/>
                  <a:gd name="T66" fmla="*/ 1 w 401"/>
                  <a:gd name="T67" fmla="*/ 1 h 241"/>
                  <a:gd name="T68" fmla="*/ 1 w 401"/>
                  <a:gd name="T69" fmla="*/ 1 h 241"/>
                  <a:gd name="T70" fmla="*/ 1 w 401"/>
                  <a:gd name="T71" fmla="*/ 1 h 241"/>
                  <a:gd name="T72" fmla="*/ 1 w 401"/>
                  <a:gd name="T73" fmla="*/ 1 h 241"/>
                  <a:gd name="T74" fmla="*/ 1 w 401"/>
                  <a:gd name="T75" fmla="*/ 1 h 241"/>
                  <a:gd name="T76" fmla="*/ 1 w 401"/>
                  <a:gd name="T77" fmla="*/ 1 h 241"/>
                  <a:gd name="T78" fmla="*/ 1 w 401"/>
                  <a:gd name="T79" fmla="*/ 1 h 241"/>
                  <a:gd name="T80" fmla="*/ 0 w 401"/>
                  <a:gd name="T81" fmla="*/ 1 h 241"/>
                  <a:gd name="T82" fmla="*/ 0 w 401"/>
                  <a:gd name="T83" fmla="*/ 1 h 241"/>
                  <a:gd name="T84" fmla="*/ 0 w 401"/>
                  <a:gd name="T85" fmla="*/ 1 h 241"/>
                  <a:gd name="T86" fmla="*/ 0 w 401"/>
                  <a:gd name="T87" fmla="*/ 1 h 241"/>
                  <a:gd name="T88" fmla="*/ 0 w 401"/>
                  <a:gd name="T89" fmla="*/ 1 h 241"/>
                  <a:gd name="T90" fmla="*/ 0 w 401"/>
                  <a:gd name="T91" fmla="*/ 1 h 24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01"/>
                  <a:gd name="T139" fmla="*/ 0 h 241"/>
                  <a:gd name="T140" fmla="*/ 401 w 401"/>
                  <a:gd name="T141" fmla="*/ 241 h 24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01" h="241">
                    <a:moveTo>
                      <a:pt x="13" y="203"/>
                    </a:moveTo>
                    <a:lnTo>
                      <a:pt x="17" y="200"/>
                    </a:lnTo>
                    <a:lnTo>
                      <a:pt x="23" y="198"/>
                    </a:lnTo>
                    <a:lnTo>
                      <a:pt x="30" y="192"/>
                    </a:lnTo>
                    <a:lnTo>
                      <a:pt x="40" y="188"/>
                    </a:lnTo>
                    <a:lnTo>
                      <a:pt x="51" y="183"/>
                    </a:lnTo>
                    <a:lnTo>
                      <a:pt x="64" y="175"/>
                    </a:lnTo>
                    <a:lnTo>
                      <a:pt x="70" y="171"/>
                    </a:lnTo>
                    <a:lnTo>
                      <a:pt x="78" y="167"/>
                    </a:lnTo>
                    <a:lnTo>
                      <a:pt x="85" y="164"/>
                    </a:lnTo>
                    <a:lnTo>
                      <a:pt x="93" y="162"/>
                    </a:lnTo>
                    <a:lnTo>
                      <a:pt x="99" y="156"/>
                    </a:lnTo>
                    <a:lnTo>
                      <a:pt x="106" y="152"/>
                    </a:lnTo>
                    <a:lnTo>
                      <a:pt x="114" y="146"/>
                    </a:lnTo>
                    <a:lnTo>
                      <a:pt x="123" y="143"/>
                    </a:lnTo>
                    <a:lnTo>
                      <a:pt x="131" y="139"/>
                    </a:lnTo>
                    <a:lnTo>
                      <a:pt x="140" y="135"/>
                    </a:lnTo>
                    <a:lnTo>
                      <a:pt x="148" y="129"/>
                    </a:lnTo>
                    <a:lnTo>
                      <a:pt x="157" y="125"/>
                    </a:lnTo>
                    <a:lnTo>
                      <a:pt x="165" y="120"/>
                    </a:lnTo>
                    <a:lnTo>
                      <a:pt x="175" y="116"/>
                    </a:lnTo>
                    <a:lnTo>
                      <a:pt x="184" y="112"/>
                    </a:lnTo>
                    <a:lnTo>
                      <a:pt x="194" y="108"/>
                    </a:lnTo>
                    <a:lnTo>
                      <a:pt x="201" y="103"/>
                    </a:lnTo>
                    <a:lnTo>
                      <a:pt x="211" y="97"/>
                    </a:lnTo>
                    <a:lnTo>
                      <a:pt x="220" y="93"/>
                    </a:lnTo>
                    <a:lnTo>
                      <a:pt x="230" y="89"/>
                    </a:lnTo>
                    <a:lnTo>
                      <a:pt x="237" y="86"/>
                    </a:lnTo>
                    <a:lnTo>
                      <a:pt x="247" y="80"/>
                    </a:lnTo>
                    <a:lnTo>
                      <a:pt x="254" y="74"/>
                    </a:lnTo>
                    <a:lnTo>
                      <a:pt x="264" y="70"/>
                    </a:lnTo>
                    <a:lnTo>
                      <a:pt x="272" y="65"/>
                    </a:lnTo>
                    <a:lnTo>
                      <a:pt x="279" y="61"/>
                    </a:lnTo>
                    <a:lnTo>
                      <a:pt x="289" y="57"/>
                    </a:lnTo>
                    <a:lnTo>
                      <a:pt x="298" y="53"/>
                    </a:lnTo>
                    <a:lnTo>
                      <a:pt x="304" y="49"/>
                    </a:lnTo>
                    <a:lnTo>
                      <a:pt x="311" y="46"/>
                    </a:lnTo>
                    <a:lnTo>
                      <a:pt x="319" y="42"/>
                    </a:lnTo>
                    <a:lnTo>
                      <a:pt x="327" y="38"/>
                    </a:lnTo>
                    <a:lnTo>
                      <a:pt x="334" y="34"/>
                    </a:lnTo>
                    <a:lnTo>
                      <a:pt x="342" y="30"/>
                    </a:lnTo>
                    <a:lnTo>
                      <a:pt x="348" y="27"/>
                    </a:lnTo>
                    <a:lnTo>
                      <a:pt x="355" y="25"/>
                    </a:lnTo>
                    <a:lnTo>
                      <a:pt x="365" y="17"/>
                    </a:lnTo>
                    <a:lnTo>
                      <a:pt x="376" y="13"/>
                    </a:lnTo>
                    <a:lnTo>
                      <a:pt x="384" y="8"/>
                    </a:lnTo>
                    <a:lnTo>
                      <a:pt x="391" y="6"/>
                    </a:lnTo>
                    <a:lnTo>
                      <a:pt x="399" y="0"/>
                    </a:lnTo>
                    <a:lnTo>
                      <a:pt x="401" y="2"/>
                    </a:lnTo>
                    <a:lnTo>
                      <a:pt x="393" y="4"/>
                    </a:lnTo>
                    <a:lnTo>
                      <a:pt x="382" y="11"/>
                    </a:lnTo>
                    <a:lnTo>
                      <a:pt x="372" y="15"/>
                    </a:lnTo>
                    <a:lnTo>
                      <a:pt x="365" y="23"/>
                    </a:lnTo>
                    <a:lnTo>
                      <a:pt x="357" y="27"/>
                    </a:lnTo>
                    <a:lnTo>
                      <a:pt x="348" y="34"/>
                    </a:lnTo>
                    <a:lnTo>
                      <a:pt x="336" y="42"/>
                    </a:lnTo>
                    <a:lnTo>
                      <a:pt x="325" y="49"/>
                    </a:lnTo>
                    <a:lnTo>
                      <a:pt x="313" y="57"/>
                    </a:lnTo>
                    <a:lnTo>
                      <a:pt x="304" y="65"/>
                    </a:lnTo>
                    <a:lnTo>
                      <a:pt x="291" y="72"/>
                    </a:lnTo>
                    <a:lnTo>
                      <a:pt x="279" y="80"/>
                    </a:lnTo>
                    <a:lnTo>
                      <a:pt x="268" y="89"/>
                    </a:lnTo>
                    <a:lnTo>
                      <a:pt x="256" y="97"/>
                    </a:lnTo>
                    <a:lnTo>
                      <a:pt x="243" y="105"/>
                    </a:lnTo>
                    <a:lnTo>
                      <a:pt x="230" y="112"/>
                    </a:lnTo>
                    <a:lnTo>
                      <a:pt x="218" y="120"/>
                    </a:lnTo>
                    <a:lnTo>
                      <a:pt x="207" y="129"/>
                    </a:lnTo>
                    <a:lnTo>
                      <a:pt x="196" y="135"/>
                    </a:lnTo>
                    <a:lnTo>
                      <a:pt x="184" y="143"/>
                    </a:lnTo>
                    <a:lnTo>
                      <a:pt x="175" y="150"/>
                    </a:lnTo>
                    <a:lnTo>
                      <a:pt x="167" y="158"/>
                    </a:lnTo>
                    <a:lnTo>
                      <a:pt x="156" y="162"/>
                    </a:lnTo>
                    <a:lnTo>
                      <a:pt x="148" y="167"/>
                    </a:lnTo>
                    <a:lnTo>
                      <a:pt x="140" y="171"/>
                    </a:lnTo>
                    <a:lnTo>
                      <a:pt x="137" y="177"/>
                    </a:lnTo>
                    <a:lnTo>
                      <a:pt x="125" y="183"/>
                    </a:lnTo>
                    <a:lnTo>
                      <a:pt x="121" y="184"/>
                    </a:lnTo>
                    <a:lnTo>
                      <a:pt x="118" y="184"/>
                    </a:lnTo>
                    <a:lnTo>
                      <a:pt x="112" y="184"/>
                    </a:lnTo>
                    <a:lnTo>
                      <a:pt x="102" y="188"/>
                    </a:lnTo>
                    <a:lnTo>
                      <a:pt x="95" y="192"/>
                    </a:lnTo>
                    <a:lnTo>
                      <a:pt x="85" y="196"/>
                    </a:lnTo>
                    <a:lnTo>
                      <a:pt x="76" y="202"/>
                    </a:lnTo>
                    <a:lnTo>
                      <a:pt x="64" y="205"/>
                    </a:lnTo>
                    <a:lnTo>
                      <a:pt x="55" y="213"/>
                    </a:lnTo>
                    <a:lnTo>
                      <a:pt x="43" y="217"/>
                    </a:lnTo>
                    <a:lnTo>
                      <a:pt x="32" y="221"/>
                    </a:lnTo>
                    <a:lnTo>
                      <a:pt x="24" y="226"/>
                    </a:lnTo>
                    <a:lnTo>
                      <a:pt x="17" y="232"/>
                    </a:lnTo>
                    <a:lnTo>
                      <a:pt x="9" y="234"/>
                    </a:lnTo>
                    <a:lnTo>
                      <a:pt x="0" y="241"/>
                    </a:lnTo>
                    <a:lnTo>
                      <a:pt x="13" y="20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7" name="Freeform 513"/>
              <p:cNvSpPr>
                <a:spLocks noChangeAspect="1"/>
              </p:cNvSpPr>
              <p:nvPr/>
            </p:nvSpPr>
            <p:spPr bwMode="auto">
              <a:xfrm>
                <a:off x="2734" y="4497"/>
                <a:ext cx="57" cy="42"/>
              </a:xfrm>
              <a:custGeom>
                <a:avLst/>
                <a:gdLst>
                  <a:gd name="T0" fmla="*/ 0 w 337"/>
                  <a:gd name="T1" fmla="*/ 0 h 249"/>
                  <a:gd name="T2" fmla="*/ 0 w 337"/>
                  <a:gd name="T3" fmla="*/ 0 h 249"/>
                  <a:gd name="T4" fmla="*/ 0 w 337"/>
                  <a:gd name="T5" fmla="*/ 0 h 249"/>
                  <a:gd name="T6" fmla="*/ 1 w 337"/>
                  <a:gd name="T7" fmla="*/ 1 h 249"/>
                  <a:gd name="T8" fmla="*/ 1 w 337"/>
                  <a:gd name="T9" fmla="*/ 1 h 249"/>
                  <a:gd name="T10" fmla="*/ 1 w 337"/>
                  <a:gd name="T11" fmla="*/ 1 h 249"/>
                  <a:gd name="T12" fmla="*/ 1 w 337"/>
                  <a:gd name="T13" fmla="*/ 1 h 249"/>
                  <a:gd name="T14" fmla="*/ 1 w 337"/>
                  <a:gd name="T15" fmla="*/ 1 h 249"/>
                  <a:gd name="T16" fmla="*/ 1 w 337"/>
                  <a:gd name="T17" fmla="*/ 1 h 249"/>
                  <a:gd name="T18" fmla="*/ 1 w 337"/>
                  <a:gd name="T19" fmla="*/ 1 h 249"/>
                  <a:gd name="T20" fmla="*/ 1 w 337"/>
                  <a:gd name="T21" fmla="*/ 1 h 249"/>
                  <a:gd name="T22" fmla="*/ 1 w 337"/>
                  <a:gd name="T23" fmla="*/ 1 h 249"/>
                  <a:gd name="T24" fmla="*/ 1 w 337"/>
                  <a:gd name="T25" fmla="*/ 1 h 249"/>
                  <a:gd name="T26" fmla="*/ 2 w 337"/>
                  <a:gd name="T27" fmla="*/ 1 h 249"/>
                  <a:gd name="T28" fmla="*/ 2 w 337"/>
                  <a:gd name="T29" fmla="*/ 1 h 249"/>
                  <a:gd name="T30" fmla="*/ 2 w 337"/>
                  <a:gd name="T31" fmla="*/ 1 h 249"/>
                  <a:gd name="T32" fmla="*/ 2 w 337"/>
                  <a:gd name="T33" fmla="*/ 1 h 249"/>
                  <a:gd name="T34" fmla="*/ 2 w 337"/>
                  <a:gd name="T35" fmla="*/ 1 h 249"/>
                  <a:gd name="T36" fmla="*/ 1 w 337"/>
                  <a:gd name="T37" fmla="*/ 1 h 249"/>
                  <a:gd name="T38" fmla="*/ 1 w 337"/>
                  <a:gd name="T39" fmla="*/ 1 h 249"/>
                  <a:gd name="T40" fmla="*/ 1 w 337"/>
                  <a:gd name="T41" fmla="*/ 1 h 249"/>
                  <a:gd name="T42" fmla="*/ 1 w 337"/>
                  <a:gd name="T43" fmla="*/ 1 h 249"/>
                  <a:gd name="T44" fmla="*/ 1 w 337"/>
                  <a:gd name="T45" fmla="*/ 1 h 249"/>
                  <a:gd name="T46" fmla="*/ 1 w 337"/>
                  <a:gd name="T47" fmla="*/ 1 h 249"/>
                  <a:gd name="T48" fmla="*/ 1 w 337"/>
                  <a:gd name="T49" fmla="*/ 1 h 249"/>
                  <a:gd name="T50" fmla="*/ 1 w 337"/>
                  <a:gd name="T51" fmla="*/ 1 h 249"/>
                  <a:gd name="T52" fmla="*/ 1 w 337"/>
                  <a:gd name="T53" fmla="*/ 1 h 249"/>
                  <a:gd name="T54" fmla="*/ 1 w 337"/>
                  <a:gd name="T55" fmla="*/ 1 h 249"/>
                  <a:gd name="T56" fmla="*/ 1 w 337"/>
                  <a:gd name="T57" fmla="*/ 1 h 249"/>
                  <a:gd name="T58" fmla="*/ 1 w 337"/>
                  <a:gd name="T59" fmla="*/ 0 h 249"/>
                  <a:gd name="T60" fmla="*/ 1 w 337"/>
                  <a:gd name="T61" fmla="*/ 0 h 249"/>
                  <a:gd name="T62" fmla="*/ 0 w 337"/>
                  <a:gd name="T63" fmla="*/ 0 h 249"/>
                  <a:gd name="T64" fmla="*/ 0 w 337"/>
                  <a:gd name="T65" fmla="*/ 0 h 249"/>
                  <a:gd name="T66" fmla="*/ 0 w 337"/>
                  <a:gd name="T67" fmla="*/ 0 h 249"/>
                  <a:gd name="T68" fmla="*/ 0 w 337"/>
                  <a:gd name="T69" fmla="*/ 0 h 249"/>
                  <a:gd name="T70" fmla="*/ 0 w 337"/>
                  <a:gd name="T71" fmla="*/ 0 h 249"/>
                  <a:gd name="T72" fmla="*/ 0 w 337"/>
                  <a:gd name="T73" fmla="*/ 0 h 2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37"/>
                  <a:gd name="T112" fmla="*/ 0 h 249"/>
                  <a:gd name="T113" fmla="*/ 337 w 337"/>
                  <a:gd name="T114" fmla="*/ 249 h 2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37" h="249">
                    <a:moveTo>
                      <a:pt x="30" y="64"/>
                    </a:moveTo>
                    <a:lnTo>
                      <a:pt x="34" y="64"/>
                    </a:lnTo>
                    <a:lnTo>
                      <a:pt x="42" y="70"/>
                    </a:lnTo>
                    <a:lnTo>
                      <a:pt x="48" y="74"/>
                    </a:lnTo>
                    <a:lnTo>
                      <a:pt x="59" y="78"/>
                    </a:lnTo>
                    <a:lnTo>
                      <a:pt x="67" y="81"/>
                    </a:lnTo>
                    <a:lnTo>
                      <a:pt x="78" y="89"/>
                    </a:lnTo>
                    <a:lnTo>
                      <a:pt x="89" y="97"/>
                    </a:lnTo>
                    <a:lnTo>
                      <a:pt x="101" y="104"/>
                    </a:lnTo>
                    <a:lnTo>
                      <a:pt x="114" y="112"/>
                    </a:lnTo>
                    <a:lnTo>
                      <a:pt x="127" y="119"/>
                    </a:lnTo>
                    <a:lnTo>
                      <a:pt x="141" y="127"/>
                    </a:lnTo>
                    <a:lnTo>
                      <a:pt x="154" y="135"/>
                    </a:lnTo>
                    <a:lnTo>
                      <a:pt x="167" y="142"/>
                    </a:lnTo>
                    <a:lnTo>
                      <a:pt x="181" y="154"/>
                    </a:lnTo>
                    <a:lnTo>
                      <a:pt x="186" y="157"/>
                    </a:lnTo>
                    <a:lnTo>
                      <a:pt x="194" y="161"/>
                    </a:lnTo>
                    <a:lnTo>
                      <a:pt x="202" y="167"/>
                    </a:lnTo>
                    <a:lnTo>
                      <a:pt x="209" y="171"/>
                    </a:lnTo>
                    <a:lnTo>
                      <a:pt x="222" y="178"/>
                    </a:lnTo>
                    <a:lnTo>
                      <a:pt x="236" y="186"/>
                    </a:lnTo>
                    <a:lnTo>
                      <a:pt x="249" y="194"/>
                    </a:lnTo>
                    <a:lnTo>
                      <a:pt x="260" y="203"/>
                    </a:lnTo>
                    <a:lnTo>
                      <a:pt x="272" y="209"/>
                    </a:lnTo>
                    <a:lnTo>
                      <a:pt x="283" y="216"/>
                    </a:lnTo>
                    <a:lnTo>
                      <a:pt x="293" y="224"/>
                    </a:lnTo>
                    <a:lnTo>
                      <a:pt x="302" y="230"/>
                    </a:lnTo>
                    <a:lnTo>
                      <a:pt x="310" y="234"/>
                    </a:lnTo>
                    <a:lnTo>
                      <a:pt x="318" y="239"/>
                    </a:lnTo>
                    <a:lnTo>
                      <a:pt x="325" y="243"/>
                    </a:lnTo>
                    <a:lnTo>
                      <a:pt x="329" y="247"/>
                    </a:lnTo>
                    <a:lnTo>
                      <a:pt x="337" y="249"/>
                    </a:lnTo>
                    <a:lnTo>
                      <a:pt x="337" y="247"/>
                    </a:lnTo>
                    <a:lnTo>
                      <a:pt x="329" y="241"/>
                    </a:lnTo>
                    <a:lnTo>
                      <a:pt x="321" y="235"/>
                    </a:lnTo>
                    <a:lnTo>
                      <a:pt x="310" y="226"/>
                    </a:lnTo>
                    <a:lnTo>
                      <a:pt x="299" y="216"/>
                    </a:lnTo>
                    <a:lnTo>
                      <a:pt x="291" y="211"/>
                    </a:lnTo>
                    <a:lnTo>
                      <a:pt x="283" y="205"/>
                    </a:lnTo>
                    <a:lnTo>
                      <a:pt x="276" y="201"/>
                    </a:lnTo>
                    <a:lnTo>
                      <a:pt x="268" y="195"/>
                    </a:lnTo>
                    <a:lnTo>
                      <a:pt x="259" y="190"/>
                    </a:lnTo>
                    <a:lnTo>
                      <a:pt x="251" y="182"/>
                    </a:lnTo>
                    <a:lnTo>
                      <a:pt x="243" y="176"/>
                    </a:lnTo>
                    <a:lnTo>
                      <a:pt x="236" y="171"/>
                    </a:lnTo>
                    <a:lnTo>
                      <a:pt x="226" y="163"/>
                    </a:lnTo>
                    <a:lnTo>
                      <a:pt x="219" y="157"/>
                    </a:lnTo>
                    <a:lnTo>
                      <a:pt x="211" y="150"/>
                    </a:lnTo>
                    <a:lnTo>
                      <a:pt x="203" y="146"/>
                    </a:lnTo>
                    <a:lnTo>
                      <a:pt x="196" y="138"/>
                    </a:lnTo>
                    <a:lnTo>
                      <a:pt x="188" y="135"/>
                    </a:lnTo>
                    <a:lnTo>
                      <a:pt x="181" y="127"/>
                    </a:lnTo>
                    <a:lnTo>
                      <a:pt x="175" y="123"/>
                    </a:lnTo>
                    <a:lnTo>
                      <a:pt x="164" y="114"/>
                    </a:lnTo>
                    <a:lnTo>
                      <a:pt x="156" y="108"/>
                    </a:lnTo>
                    <a:lnTo>
                      <a:pt x="148" y="100"/>
                    </a:lnTo>
                    <a:lnTo>
                      <a:pt x="148" y="99"/>
                    </a:lnTo>
                    <a:lnTo>
                      <a:pt x="145" y="93"/>
                    </a:lnTo>
                    <a:lnTo>
                      <a:pt x="137" y="89"/>
                    </a:lnTo>
                    <a:lnTo>
                      <a:pt x="129" y="83"/>
                    </a:lnTo>
                    <a:lnTo>
                      <a:pt x="122" y="78"/>
                    </a:lnTo>
                    <a:lnTo>
                      <a:pt x="108" y="68"/>
                    </a:lnTo>
                    <a:lnTo>
                      <a:pt x="97" y="61"/>
                    </a:lnTo>
                    <a:lnTo>
                      <a:pt x="82" y="51"/>
                    </a:lnTo>
                    <a:lnTo>
                      <a:pt x="70" y="43"/>
                    </a:lnTo>
                    <a:lnTo>
                      <a:pt x="55" y="34"/>
                    </a:lnTo>
                    <a:lnTo>
                      <a:pt x="44" y="26"/>
                    </a:lnTo>
                    <a:lnTo>
                      <a:pt x="32" y="19"/>
                    </a:lnTo>
                    <a:lnTo>
                      <a:pt x="21" y="11"/>
                    </a:lnTo>
                    <a:lnTo>
                      <a:pt x="11" y="5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30" y="6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8" name="Freeform 512"/>
              <p:cNvSpPr>
                <a:spLocks noChangeAspect="1"/>
              </p:cNvSpPr>
              <p:nvPr/>
            </p:nvSpPr>
            <p:spPr bwMode="auto">
              <a:xfrm>
                <a:off x="2862" y="4433"/>
                <a:ext cx="6" cy="78"/>
              </a:xfrm>
              <a:custGeom>
                <a:avLst/>
                <a:gdLst>
                  <a:gd name="T0" fmla="*/ 0 w 38"/>
                  <a:gd name="T1" fmla="*/ 0 h 454"/>
                  <a:gd name="T2" fmla="*/ 0 w 38"/>
                  <a:gd name="T3" fmla="*/ 0 h 454"/>
                  <a:gd name="T4" fmla="*/ 0 w 38"/>
                  <a:gd name="T5" fmla="*/ 0 h 454"/>
                  <a:gd name="T6" fmla="*/ 0 w 38"/>
                  <a:gd name="T7" fmla="*/ 0 h 454"/>
                  <a:gd name="T8" fmla="*/ 0 w 38"/>
                  <a:gd name="T9" fmla="*/ 0 h 454"/>
                  <a:gd name="T10" fmla="*/ 0 w 38"/>
                  <a:gd name="T11" fmla="*/ 0 h 454"/>
                  <a:gd name="T12" fmla="*/ 0 w 38"/>
                  <a:gd name="T13" fmla="*/ 1 h 454"/>
                  <a:gd name="T14" fmla="*/ 0 w 38"/>
                  <a:gd name="T15" fmla="*/ 1 h 454"/>
                  <a:gd name="T16" fmla="*/ 0 w 38"/>
                  <a:gd name="T17" fmla="*/ 1 h 454"/>
                  <a:gd name="T18" fmla="*/ 0 w 38"/>
                  <a:gd name="T19" fmla="*/ 1 h 454"/>
                  <a:gd name="T20" fmla="*/ 0 w 38"/>
                  <a:gd name="T21" fmla="*/ 1 h 454"/>
                  <a:gd name="T22" fmla="*/ 0 w 38"/>
                  <a:gd name="T23" fmla="*/ 1 h 454"/>
                  <a:gd name="T24" fmla="*/ 0 w 38"/>
                  <a:gd name="T25" fmla="*/ 1 h 454"/>
                  <a:gd name="T26" fmla="*/ 0 w 38"/>
                  <a:gd name="T27" fmla="*/ 1 h 454"/>
                  <a:gd name="T28" fmla="*/ 0 w 38"/>
                  <a:gd name="T29" fmla="*/ 1 h 454"/>
                  <a:gd name="T30" fmla="*/ 0 w 38"/>
                  <a:gd name="T31" fmla="*/ 1 h 454"/>
                  <a:gd name="T32" fmla="*/ 0 w 38"/>
                  <a:gd name="T33" fmla="*/ 1 h 454"/>
                  <a:gd name="T34" fmla="*/ 0 w 38"/>
                  <a:gd name="T35" fmla="*/ 1 h 454"/>
                  <a:gd name="T36" fmla="*/ 0 w 38"/>
                  <a:gd name="T37" fmla="*/ 1 h 454"/>
                  <a:gd name="T38" fmla="*/ 0 w 38"/>
                  <a:gd name="T39" fmla="*/ 2 h 454"/>
                  <a:gd name="T40" fmla="*/ 0 w 38"/>
                  <a:gd name="T41" fmla="*/ 2 h 454"/>
                  <a:gd name="T42" fmla="*/ 0 w 38"/>
                  <a:gd name="T43" fmla="*/ 2 h 454"/>
                  <a:gd name="T44" fmla="*/ 0 w 38"/>
                  <a:gd name="T45" fmla="*/ 2 h 454"/>
                  <a:gd name="T46" fmla="*/ 0 w 38"/>
                  <a:gd name="T47" fmla="*/ 2 h 454"/>
                  <a:gd name="T48" fmla="*/ 0 w 38"/>
                  <a:gd name="T49" fmla="*/ 2 h 454"/>
                  <a:gd name="T50" fmla="*/ 0 w 38"/>
                  <a:gd name="T51" fmla="*/ 2 h 454"/>
                  <a:gd name="T52" fmla="*/ 0 w 38"/>
                  <a:gd name="T53" fmla="*/ 2 h 454"/>
                  <a:gd name="T54" fmla="*/ 0 w 38"/>
                  <a:gd name="T55" fmla="*/ 2 h 454"/>
                  <a:gd name="T56" fmla="*/ 0 w 38"/>
                  <a:gd name="T57" fmla="*/ 2 h 454"/>
                  <a:gd name="T58" fmla="*/ 0 w 38"/>
                  <a:gd name="T59" fmla="*/ 2 h 454"/>
                  <a:gd name="T60" fmla="*/ 0 w 38"/>
                  <a:gd name="T61" fmla="*/ 2 h 454"/>
                  <a:gd name="T62" fmla="*/ 0 w 38"/>
                  <a:gd name="T63" fmla="*/ 2 h 454"/>
                  <a:gd name="T64" fmla="*/ 0 w 38"/>
                  <a:gd name="T65" fmla="*/ 2 h 454"/>
                  <a:gd name="T66" fmla="*/ 0 w 38"/>
                  <a:gd name="T67" fmla="*/ 2 h 454"/>
                  <a:gd name="T68" fmla="*/ 0 w 38"/>
                  <a:gd name="T69" fmla="*/ 2 h 454"/>
                  <a:gd name="T70" fmla="*/ 0 w 38"/>
                  <a:gd name="T71" fmla="*/ 2 h 454"/>
                  <a:gd name="T72" fmla="*/ 0 w 38"/>
                  <a:gd name="T73" fmla="*/ 2 h 454"/>
                  <a:gd name="T74" fmla="*/ 0 w 38"/>
                  <a:gd name="T75" fmla="*/ 2 h 454"/>
                  <a:gd name="T76" fmla="*/ 0 w 38"/>
                  <a:gd name="T77" fmla="*/ 1 h 454"/>
                  <a:gd name="T78" fmla="*/ 0 w 38"/>
                  <a:gd name="T79" fmla="*/ 1 h 454"/>
                  <a:gd name="T80" fmla="*/ 0 w 38"/>
                  <a:gd name="T81" fmla="*/ 1 h 454"/>
                  <a:gd name="T82" fmla="*/ 0 w 38"/>
                  <a:gd name="T83" fmla="*/ 1 h 454"/>
                  <a:gd name="T84" fmla="*/ 0 w 38"/>
                  <a:gd name="T85" fmla="*/ 1 h 454"/>
                  <a:gd name="T86" fmla="*/ 0 w 38"/>
                  <a:gd name="T87" fmla="*/ 1 h 454"/>
                  <a:gd name="T88" fmla="*/ 0 w 38"/>
                  <a:gd name="T89" fmla="*/ 1 h 454"/>
                  <a:gd name="T90" fmla="*/ 0 w 38"/>
                  <a:gd name="T91" fmla="*/ 1 h 454"/>
                  <a:gd name="T92" fmla="*/ 0 w 38"/>
                  <a:gd name="T93" fmla="*/ 1 h 454"/>
                  <a:gd name="T94" fmla="*/ 0 w 38"/>
                  <a:gd name="T95" fmla="*/ 1 h 454"/>
                  <a:gd name="T96" fmla="*/ 0 w 38"/>
                  <a:gd name="T97" fmla="*/ 1 h 454"/>
                  <a:gd name="T98" fmla="*/ 0 w 38"/>
                  <a:gd name="T99" fmla="*/ 0 h 45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8"/>
                  <a:gd name="T151" fmla="*/ 0 h 454"/>
                  <a:gd name="T152" fmla="*/ 38 w 38"/>
                  <a:gd name="T153" fmla="*/ 454 h 45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8" h="454">
                    <a:moveTo>
                      <a:pt x="38" y="0"/>
                    </a:moveTo>
                    <a:lnTo>
                      <a:pt x="36" y="2"/>
                    </a:lnTo>
                    <a:lnTo>
                      <a:pt x="32" y="11"/>
                    </a:lnTo>
                    <a:lnTo>
                      <a:pt x="29" y="15"/>
                    </a:lnTo>
                    <a:lnTo>
                      <a:pt x="25" y="23"/>
                    </a:lnTo>
                    <a:lnTo>
                      <a:pt x="21" y="30"/>
                    </a:lnTo>
                    <a:lnTo>
                      <a:pt x="19" y="38"/>
                    </a:lnTo>
                    <a:lnTo>
                      <a:pt x="15" y="44"/>
                    </a:lnTo>
                    <a:lnTo>
                      <a:pt x="11" y="51"/>
                    </a:lnTo>
                    <a:lnTo>
                      <a:pt x="8" y="59"/>
                    </a:lnTo>
                    <a:lnTo>
                      <a:pt x="6" y="67"/>
                    </a:lnTo>
                    <a:lnTo>
                      <a:pt x="0" y="78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0" y="99"/>
                    </a:lnTo>
                    <a:lnTo>
                      <a:pt x="0" y="108"/>
                    </a:lnTo>
                    <a:lnTo>
                      <a:pt x="0" y="116"/>
                    </a:lnTo>
                    <a:lnTo>
                      <a:pt x="2" y="127"/>
                    </a:lnTo>
                    <a:lnTo>
                      <a:pt x="2" y="133"/>
                    </a:lnTo>
                    <a:lnTo>
                      <a:pt x="2" y="139"/>
                    </a:lnTo>
                    <a:lnTo>
                      <a:pt x="2" y="148"/>
                    </a:lnTo>
                    <a:lnTo>
                      <a:pt x="2" y="156"/>
                    </a:lnTo>
                    <a:lnTo>
                      <a:pt x="2" y="162"/>
                    </a:lnTo>
                    <a:lnTo>
                      <a:pt x="2" y="167"/>
                    </a:lnTo>
                    <a:lnTo>
                      <a:pt x="2" y="175"/>
                    </a:lnTo>
                    <a:lnTo>
                      <a:pt x="4" y="184"/>
                    </a:lnTo>
                    <a:lnTo>
                      <a:pt x="4" y="192"/>
                    </a:lnTo>
                    <a:lnTo>
                      <a:pt x="6" y="200"/>
                    </a:lnTo>
                    <a:lnTo>
                      <a:pt x="6" y="209"/>
                    </a:lnTo>
                    <a:lnTo>
                      <a:pt x="6" y="217"/>
                    </a:lnTo>
                    <a:lnTo>
                      <a:pt x="6" y="224"/>
                    </a:lnTo>
                    <a:lnTo>
                      <a:pt x="6" y="234"/>
                    </a:lnTo>
                    <a:lnTo>
                      <a:pt x="6" y="243"/>
                    </a:lnTo>
                    <a:lnTo>
                      <a:pt x="8" y="253"/>
                    </a:lnTo>
                    <a:lnTo>
                      <a:pt x="8" y="260"/>
                    </a:lnTo>
                    <a:lnTo>
                      <a:pt x="10" y="270"/>
                    </a:lnTo>
                    <a:lnTo>
                      <a:pt x="10" y="280"/>
                    </a:lnTo>
                    <a:lnTo>
                      <a:pt x="11" y="289"/>
                    </a:lnTo>
                    <a:lnTo>
                      <a:pt x="11" y="297"/>
                    </a:lnTo>
                    <a:lnTo>
                      <a:pt x="11" y="306"/>
                    </a:lnTo>
                    <a:lnTo>
                      <a:pt x="11" y="314"/>
                    </a:lnTo>
                    <a:lnTo>
                      <a:pt x="13" y="321"/>
                    </a:lnTo>
                    <a:lnTo>
                      <a:pt x="13" y="329"/>
                    </a:lnTo>
                    <a:lnTo>
                      <a:pt x="13" y="338"/>
                    </a:lnTo>
                    <a:lnTo>
                      <a:pt x="13" y="348"/>
                    </a:lnTo>
                    <a:lnTo>
                      <a:pt x="15" y="357"/>
                    </a:lnTo>
                    <a:lnTo>
                      <a:pt x="15" y="365"/>
                    </a:lnTo>
                    <a:lnTo>
                      <a:pt x="15" y="373"/>
                    </a:lnTo>
                    <a:lnTo>
                      <a:pt x="15" y="380"/>
                    </a:lnTo>
                    <a:lnTo>
                      <a:pt x="17" y="388"/>
                    </a:lnTo>
                    <a:lnTo>
                      <a:pt x="17" y="399"/>
                    </a:lnTo>
                    <a:lnTo>
                      <a:pt x="19" y="414"/>
                    </a:lnTo>
                    <a:lnTo>
                      <a:pt x="19" y="424"/>
                    </a:lnTo>
                    <a:lnTo>
                      <a:pt x="21" y="434"/>
                    </a:lnTo>
                    <a:lnTo>
                      <a:pt x="21" y="441"/>
                    </a:lnTo>
                    <a:lnTo>
                      <a:pt x="23" y="449"/>
                    </a:lnTo>
                    <a:lnTo>
                      <a:pt x="25" y="454"/>
                    </a:lnTo>
                    <a:lnTo>
                      <a:pt x="27" y="453"/>
                    </a:lnTo>
                    <a:lnTo>
                      <a:pt x="27" y="447"/>
                    </a:lnTo>
                    <a:lnTo>
                      <a:pt x="27" y="441"/>
                    </a:lnTo>
                    <a:lnTo>
                      <a:pt x="27" y="434"/>
                    </a:lnTo>
                    <a:lnTo>
                      <a:pt x="29" y="426"/>
                    </a:lnTo>
                    <a:lnTo>
                      <a:pt x="29" y="414"/>
                    </a:lnTo>
                    <a:lnTo>
                      <a:pt x="29" y="403"/>
                    </a:lnTo>
                    <a:lnTo>
                      <a:pt x="29" y="392"/>
                    </a:lnTo>
                    <a:lnTo>
                      <a:pt x="30" y="380"/>
                    </a:lnTo>
                    <a:lnTo>
                      <a:pt x="30" y="367"/>
                    </a:lnTo>
                    <a:lnTo>
                      <a:pt x="30" y="354"/>
                    </a:lnTo>
                    <a:lnTo>
                      <a:pt x="30" y="346"/>
                    </a:lnTo>
                    <a:lnTo>
                      <a:pt x="30" y="338"/>
                    </a:lnTo>
                    <a:lnTo>
                      <a:pt x="30" y="331"/>
                    </a:lnTo>
                    <a:lnTo>
                      <a:pt x="32" y="325"/>
                    </a:lnTo>
                    <a:lnTo>
                      <a:pt x="32" y="318"/>
                    </a:lnTo>
                    <a:lnTo>
                      <a:pt x="32" y="310"/>
                    </a:lnTo>
                    <a:lnTo>
                      <a:pt x="32" y="302"/>
                    </a:lnTo>
                    <a:lnTo>
                      <a:pt x="32" y="295"/>
                    </a:lnTo>
                    <a:lnTo>
                      <a:pt x="32" y="287"/>
                    </a:lnTo>
                    <a:lnTo>
                      <a:pt x="32" y="280"/>
                    </a:lnTo>
                    <a:lnTo>
                      <a:pt x="32" y="272"/>
                    </a:lnTo>
                    <a:lnTo>
                      <a:pt x="34" y="266"/>
                    </a:lnTo>
                    <a:lnTo>
                      <a:pt x="34" y="259"/>
                    </a:lnTo>
                    <a:lnTo>
                      <a:pt x="34" y="251"/>
                    </a:lnTo>
                    <a:lnTo>
                      <a:pt x="34" y="243"/>
                    </a:lnTo>
                    <a:lnTo>
                      <a:pt x="34" y="236"/>
                    </a:lnTo>
                    <a:lnTo>
                      <a:pt x="34" y="228"/>
                    </a:lnTo>
                    <a:lnTo>
                      <a:pt x="34" y="221"/>
                    </a:lnTo>
                    <a:lnTo>
                      <a:pt x="34" y="213"/>
                    </a:lnTo>
                    <a:lnTo>
                      <a:pt x="36" y="207"/>
                    </a:lnTo>
                    <a:lnTo>
                      <a:pt x="36" y="194"/>
                    </a:lnTo>
                    <a:lnTo>
                      <a:pt x="36" y="181"/>
                    </a:lnTo>
                    <a:lnTo>
                      <a:pt x="36" y="169"/>
                    </a:lnTo>
                    <a:lnTo>
                      <a:pt x="36" y="160"/>
                    </a:lnTo>
                    <a:lnTo>
                      <a:pt x="36" y="148"/>
                    </a:lnTo>
                    <a:lnTo>
                      <a:pt x="36" y="139"/>
                    </a:lnTo>
                    <a:lnTo>
                      <a:pt x="36" y="129"/>
                    </a:lnTo>
                    <a:lnTo>
                      <a:pt x="36" y="124"/>
                    </a:lnTo>
                    <a:lnTo>
                      <a:pt x="36" y="114"/>
                    </a:lnTo>
                    <a:lnTo>
                      <a:pt x="38" y="11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29" name="Freeform 511"/>
              <p:cNvSpPr>
                <a:spLocks noChangeAspect="1"/>
              </p:cNvSpPr>
              <p:nvPr/>
            </p:nvSpPr>
            <p:spPr bwMode="auto">
              <a:xfrm>
                <a:off x="2942" y="4504"/>
                <a:ext cx="63" cy="36"/>
              </a:xfrm>
              <a:custGeom>
                <a:avLst/>
                <a:gdLst>
                  <a:gd name="T0" fmla="*/ 0 w 370"/>
                  <a:gd name="T1" fmla="*/ 1 h 214"/>
                  <a:gd name="T2" fmla="*/ 0 w 370"/>
                  <a:gd name="T3" fmla="*/ 1 h 214"/>
                  <a:gd name="T4" fmla="*/ 0 w 370"/>
                  <a:gd name="T5" fmla="*/ 1 h 214"/>
                  <a:gd name="T6" fmla="*/ 0 w 370"/>
                  <a:gd name="T7" fmla="*/ 1 h 214"/>
                  <a:gd name="T8" fmla="*/ 1 w 370"/>
                  <a:gd name="T9" fmla="*/ 1 h 214"/>
                  <a:gd name="T10" fmla="*/ 1 w 370"/>
                  <a:gd name="T11" fmla="*/ 1 h 214"/>
                  <a:gd name="T12" fmla="*/ 1 w 370"/>
                  <a:gd name="T13" fmla="*/ 1 h 214"/>
                  <a:gd name="T14" fmla="*/ 1 w 370"/>
                  <a:gd name="T15" fmla="*/ 1 h 214"/>
                  <a:gd name="T16" fmla="*/ 1 w 370"/>
                  <a:gd name="T17" fmla="*/ 0 h 214"/>
                  <a:gd name="T18" fmla="*/ 1 w 370"/>
                  <a:gd name="T19" fmla="*/ 0 h 214"/>
                  <a:gd name="T20" fmla="*/ 1 w 370"/>
                  <a:gd name="T21" fmla="*/ 0 h 214"/>
                  <a:gd name="T22" fmla="*/ 1 w 370"/>
                  <a:gd name="T23" fmla="*/ 0 h 214"/>
                  <a:gd name="T24" fmla="*/ 1 w 370"/>
                  <a:gd name="T25" fmla="*/ 0 h 214"/>
                  <a:gd name="T26" fmla="*/ 1 w 370"/>
                  <a:gd name="T27" fmla="*/ 0 h 214"/>
                  <a:gd name="T28" fmla="*/ 1 w 370"/>
                  <a:gd name="T29" fmla="*/ 0 h 214"/>
                  <a:gd name="T30" fmla="*/ 1 w 370"/>
                  <a:gd name="T31" fmla="*/ 0 h 214"/>
                  <a:gd name="T32" fmla="*/ 2 w 370"/>
                  <a:gd name="T33" fmla="*/ 0 h 214"/>
                  <a:gd name="T34" fmla="*/ 2 w 370"/>
                  <a:gd name="T35" fmla="*/ 0 h 214"/>
                  <a:gd name="T36" fmla="*/ 2 w 370"/>
                  <a:gd name="T37" fmla="*/ 0 h 214"/>
                  <a:gd name="T38" fmla="*/ 2 w 370"/>
                  <a:gd name="T39" fmla="*/ 0 h 214"/>
                  <a:gd name="T40" fmla="*/ 2 w 370"/>
                  <a:gd name="T41" fmla="*/ 0 h 214"/>
                  <a:gd name="T42" fmla="*/ 2 w 370"/>
                  <a:gd name="T43" fmla="*/ 0 h 214"/>
                  <a:gd name="T44" fmla="*/ 2 w 370"/>
                  <a:gd name="T45" fmla="*/ 0 h 214"/>
                  <a:gd name="T46" fmla="*/ 2 w 370"/>
                  <a:gd name="T47" fmla="*/ 0 h 214"/>
                  <a:gd name="T48" fmla="*/ 2 w 370"/>
                  <a:gd name="T49" fmla="*/ 0 h 214"/>
                  <a:gd name="T50" fmla="*/ 2 w 370"/>
                  <a:gd name="T51" fmla="*/ 0 h 214"/>
                  <a:gd name="T52" fmla="*/ 1 w 370"/>
                  <a:gd name="T53" fmla="*/ 0 h 214"/>
                  <a:gd name="T54" fmla="*/ 1 w 370"/>
                  <a:gd name="T55" fmla="*/ 0 h 214"/>
                  <a:gd name="T56" fmla="*/ 1 w 370"/>
                  <a:gd name="T57" fmla="*/ 0 h 214"/>
                  <a:gd name="T58" fmla="*/ 1 w 370"/>
                  <a:gd name="T59" fmla="*/ 0 h 214"/>
                  <a:gd name="T60" fmla="*/ 1 w 370"/>
                  <a:gd name="T61" fmla="*/ 0 h 214"/>
                  <a:gd name="T62" fmla="*/ 1 w 370"/>
                  <a:gd name="T63" fmla="*/ 1 h 214"/>
                  <a:gd name="T64" fmla="*/ 1 w 370"/>
                  <a:gd name="T65" fmla="*/ 1 h 214"/>
                  <a:gd name="T66" fmla="*/ 1 w 370"/>
                  <a:gd name="T67" fmla="*/ 1 h 214"/>
                  <a:gd name="T68" fmla="*/ 1 w 370"/>
                  <a:gd name="T69" fmla="*/ 1 h 214"/>
                  <a:gd name="T70" fmla="*/ 1 w 370"/>
                  <a:gd name="T71" fmla="*/ 1 h 214"/>
                  <a:gd name="T72" fmla="*/ 1 w 370"/>
                  <a:gd name="T73" fmla="*/ 1 h 214"/>
                  <a:gd name="T74" fmla="*/ 1 w 370"/>
                  <a:gd name="T75" fmla="*/ 1 h 214"/>
                  <a:gd name="T76" fmla="*/ 1 w 370"/>
                  <a:gd name="T77" fmla="*/ 1 h 214"/>
                  <a:gd name="T78" fmla="*/ 0 w 370"/>
                  <a:gd name="T79" fmla="*/ 1 h 214"/>
                  <a:gd name="T80" fmla="*/ 0 w 370"/>
                  <a:gd name="T81" fmla="*/ 1 h 214"/>
                  <a:gd name="T82" fmla="*/ 0 w 370"/>
                  <a:gd name="T83" fmla="*/ 1 h 214"/>
                  <a:gd name="T84" fmla="*/ 0 w 370"/>
                  <a:gd name="T85" fmla="*/ 1 h 214"/>
                  <a:gd name="T86" fmla="*/ 0 w 370"/>
                  <a:gd name="T87" fmla="*/ 1 h 214"/>
                  <a:gd name="T88" fmla="*/ 0 w 370"/>
                  <a:gd name="T89" fmla="*/ 1 h 214"/>
                  <a:gd name="T90" fmla="*/ 0 w 370"/>
                  <a:gd name="T91" fmla="*/ 1 h 2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70"/>
                  <a:gd name="T139" fmla="*/ 0 h 214"/>
                  <a:gd name="T140" fmla="*/ 370 w 370"/>
                  <a:gd name="T141" fmla="*/ 214 h 21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70" h="214">
                    <a:moveTo>
                      <a:pt x="24" y="188"/>
                    </a:moveTo>
                    <a:lnTo>
                      <a:pt x="28" y="184"/>
                    </a:lnTo>
                    <a:lnTo>
                      <a:pt x="38" y="180"/>
                    </a:lnTo>
                    <a:lnTo>
                      <a:pt x="47" y="173"/>
                    </a:lnTo>
                    <a:lnTo>
                      <a:pt x="61" y="165"/>
                    </a:lnTo>
                    <a:lnTo>
                      <a:pt x="66" y="157"/>
                    </a:lnTo>
                    <a:lnTo>
                      <a:pt x="74" y="154"/>
                    </a:lnTo>
                    <a:lnTo>
                      <a:pt x="81" y="146"/>
                    </a:lnTo>
                    <a:lnTo>
                      <a:pt x="89" y="142"/>
                    </a:lnTo>
                    <a:lnTo>
                      <a:pt x="97" y="135"/>
                    </a:lnTo>
                    <a:lnTo>
                      <a:pt x="106" y="129"/>
                    </a:lnTo>
                    <a:lnTo>
                      <a:pt x="116" y="123"/>
                    </a:lnTo>
                    <a:lnTo>
                      <a:pt x="123" y="117"/>
                    </a:lnTo>
                    <a:lnTo>
                      <a:pt x="131" y="110"/>
                    </a:lnTo>
                    <a:lnTo>
                      <a:pt x="140" y="102"/>
                    </a:lnTo>
                    <a:lnTo>
                      <a:pt x="148" y="97"/>
                    </a:lnTo>
                    <a:lnTo>
                      <a:pt x="156" y="91"/>
                    </a:lnTo>
                    <a:lnTo>
                      <a:pt x="163" y="83"/>
                    </a:lnTo>
                    <a:lnTo>
                      <a:pt x="171" y="79"/>
                    </a:lnTo>
                    <a:lnTo>
                      <a:pt x="178" y="74"/>
                    </a:lnTo>
                    <a:lnTo>
                      <a:pt x="186" y="70"/>
                    </a:lnTo>
                    <a:lnTo>
                      <a:pt x="199" y="60"/>
                    </a:lnTo>
                    <a:lnTo>
                      <a:pt x="211" y="55"/>
                    </a:lnTo>
                    <a:lnTo>
                      <a:pt x="218" y="49"/>
                    </a:lnTo>
                    <a:lnTo>
                      <a:pt x="226" y="49"/>
                    </a:lnTo>
                    <a:lnTo>
                      <a:pt x="230" y="47"/>
                    </a:lnTo>
                    <a:lnTo>
                      <a:pt x="239" y="45"/>
                    </a:lnTo>
                    <a:lnTo>
                      <a:pt x="247" y="41"/>
                    </a:lnTo>
                    <a:lnTo>
                      <a:pt x="260" y="38"/>
                    </a:lnTo>
                    <a:lnTo>
                      <a:pt x="266" y="36"/>
                    </a:lnTo>
                    <a:lnTo>
                      <a:pt x="272" y="34"/>
                    </a:lnTo>
                    <a:lnTo>
                      <a:pt x="279" y="30"/>
                    </a:lnTo>
                    <a:lnTo>
                      <a:pt x="287" y="28"/>
                    </a:lnTo>
                    <a:lnTo>
                      <a:pt x="294" y="24"/>
                    </a:lnTo>
                    <a:lnTo>
                      <a:pt x="302" y="22"/>
                    </a:lnTo>
                    <a:lnTo>
                      <a:pt x="310" y="21"/>
                    </a:lnTo>
                    <a:lnTo>
                      <a:pt x="317" y="19"/>
                    </a:lnTo>
                    <a:lnTo>
                      <a:pt x="329" y="13"/>
                    </a:lnTo>
                    <a:lnTo>
                      <a:pt x="340" y="9"/>
                    </a:lnTo>
                    <a:lnTo>
                      <a:pt x="351" y="5"/>
                    </a:lnTo>
                    <a:lnTo>
                      <a:pt x="361" y="3"/>
                    </a:lnTo>
                    <a:lnTo>
                      <a:pt x="367" y="0"/>
                    </a:lnTo>
                    <a:lnTo>
                      <a:pt x="370" y="0"/>
                    </a:lnTo>
                    <a:lnTo>
                      <a:pt x="370" y="1"/>
                    </a:lnTo>
                    <a:lnTo>
                      <a:pt x="369" y="5"/>
                    </a:lnTo>
                    <a:lnTo>
                      <a:pt x="363" y="5"/>
                    </a:lnTo>
                    <a:lnTo>
                      <a:pt x="357" y="9"/>
                    </a:lnTo>
                    <a:lnTo>
                      <a:pt x="350" y="13"/>
                    </a:lnTo>
                    <a:lnTo>
                      <a:pt x="342" y="19"/>
                    </a:lnTo>
                    <a:lnTo>
                      <a:pt x="332" y="22"/>
                    </a:lnTo>
                    <a:lnTo>
                      <a:pt x="321" y="30"/>
                    </a:lnTo>
                    <a:lnTo>
                      <a:pt x="308" y="38"/>
                    </a:lnTo>
                    <a:lnTo>
                      <a:pt x="296" y="45"/>
                    </a:lnTo>
                    <a:lnTo>
                      <a:pt x="289" y="49"/>
                    </a:lnTo>
                    <a:lnTo>
                      <a:pt x="281" y="53"/>
                    </a:lnTo>
                    <a:lnTo>
                      <a:pt x="274" y="57"/>
                    </a:lnTo>
                    <a:lnTo>
                      <a:pt x="266" y="60"/>
                    </a:lnTo>
                    <a:lnTo>
                      <a:pt x="258" y="64"/>
                    </a:lnTo>
                    <a:lnTo>
                      <a:pt x="251" y="70"/>
                    </a:lnTo>
                    <a:lnTo>
                      <a:pt x="243" y="74"/>
                    </a:lnTo>
                    <a:lnTo>
                      <a:pt x="235" y="79"/>
                    </a:lnTo>
                    <a:lnTo>
                      <a:pt x="226" y="83"/>
                    </a:lnTo>
                    <a:lnTo>
                      <a:pt x="218" y="87"/>
                    </a:lnTo>
                    <a:lnTo>
                      <a:pt x="209" y="93"/>
                    </a:lnTo>
                    <a:lnTo>
                      <a:pt x="201" y="98"/>
                    </a:lnTo>
                    <a:lnTo>
                      <a:pt x="194" y="102"/>
                    </a:lnTo>
                    <a:lnTo>
                      <a:pt x="186" y="106"/>
                    </a:lnTo>
                    <a:lnTo>
                      <a:pt x="178" y="112"/>
                    </a:lnTo>
                    <a:lnTo>
                      <a:pt x="171" y="117"/>
                    </a:lnTo>
                    <a:lnTo>
                      <a:pt x="161" y="121"/>
                    </a:lnTo>
                    <a:lnTo>
                      <a:pt x="152" y="127"/>
                    </a:lnTo>
                    <a:lnTo>
                      <a:pt x="142" y="131"/>
                    </a:lnTo>
                    <a:lnTo>
                      <a:pt x="135" y="135"/>
                    </a:lnTo>
                    <a:lnTo>
                      <a:pt x="127" y="138"/>
                    </a:lnTo>
                    <a:lnTo>
                      <a:pt x="120" y="144"/>
                    </a:lnTo>
                    <a:lnTo>
                      <a:pt x="112" y="148"/>
                    </a:lnTo>
                    <a:lnTo>
                      <a:pt x="104" y="154"/>
                    </a:lnTo>
                    <a:lnTo>
                      <a:pt x="97" y="157"/>
                    </a:lnTo>
                    <a:lnTo>
                      <a:pt x="89" y="161"/>
                    </a:lnTo>
                    <a:lnTo>
                      <a:pt x="81" y="165"/>
                    </a:lnTo>
                    <a:lnTo>
                      <a:pt x="76" y="169"/>
                    </a:lnTo>
                    <a:lnTo>
                      <a:pt x="68" y="173"/>
                    </a:lnTo>
                    <a:lnTo>
                      <a:pt x="62" y="176"/>
                    </a:lnTo>
                    <a:lnTo>
                      <a:pt x="55" y="180"/>
                    </a:lnTo>
                    <a:lnTo>
                      <a:pt x="51" y="184"/>
                    </a:lnTo>
                    <a:lnTo>
                      <a:pt x="38" y="190"/>
                    </a:lnTo>
                    <a:lnTo>
                      <a:pt x="28" y="195"/>
                    </a:lnTo>
                    <a:lnTo>
                      <a:pt x="0" y="214"/>
                    </a:lnTo>
                    <a:lnTo>
                      <a:pt x="15" y="197"/>
                    </a:lnTo>
                    <a:lnTo>
                      <a:pt x="21" y="192"/>
                    </a:lnTo>
                    <a:lnTo>
                      <a:pt x="24" y="18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0" name="Freeform 510"/>
              <p:cNvSpPr>
                <a:spLocks noChangeAspect="1"/>
              </p:cNvSpPr>
              <p:nvPr/>
            </p:nvSpPr>
            <p:spPr bwMode="auto">
              <a:xfrm>
                <a:off x="2932" y="4622"/>
                <a:ext cx="70" cy="35"/>
              </a:xfrm>
              <a:custGeom>
                <a:avLst/>
                <a:gdLst>
                  <a:gd name="T0" fmla="*/ 0 w 412"/>
                  <a:gd name="T1" fmla="*/ 0 h 205"/>
                  <a:gd name="T2" fmla="*/ 0 w 412"/>
                  <a:gd name="T3" fmla="*/ 0 h 205"/>
                  <a:gd name="T4" fmla="*/ 0 w 412"/>
                  <a:gd name="T5" fmla="*/ 0 h 205"/>
                  <a:gd name="T6" fmla="*/ 0 w 412"/>
                  <a:gd name="T7" fmla="*/ 0 h 205"/>
                  <a:gd name="T8" fmla="*/ 0 w 412"/>
                  <a:gd name="T9" fmla="*/ 0 h 205"/>
                  <a:gd name="T10" fmla="*/ 1 w 412"/>
                  <a:gd name="T11" fmla="*/ 0 h 205"/>
                  <a:gd name="T12" fmla="*/ 1 w 412"/>
                  <a:gd name="T13" fmla="*/ 0 h 205"/>
                  <a:gd name="T14" fmla="*/ 1 w 412"/>
                  <a:gd name="T15" fmla="*/ 1 h 205"/>
                  <a:gd name="T16" fmla="*/ 1 w 412"/>
                  <a:gd name="T17" fmla="*/ 1 h 205"/>
                  <a:gd name="T18" fmla="*/ 1 w 412"/>
                  <a:gd name="T19" fmla="*/ 1 h 205"/>
                  <a:gd name="T20" fmla="*/ 1 w 412"/>
                  <a:gd name="T21" fmla="*/ 1 h 205"/>
                  <a:gd name="T22" fmla="*/ 1 w 412"/>
                  <a:gd name="T23" fmla="*/ 1 h 205"/>
                  <a:gd name="T24" fmla="*/ 1 w 412"/>
                  <a:gd name="T25" fmla="*/ 1 h 205"/>
                  <a:gd name="T26" fmla="*/ 1 w 412"/>
                  <a:gd name="T27" fmla="*/ 1 h 205"/>
                  <a:gd name="T28" fmla="*/ 1 w 412"/>
                  <a:gd name="T29" fmla="*/ 1 h 205"/>
                  <a:gd name="T30" fmla="*/ 1 w 412"/>
                  <a:gd name="T31" fmla="*/ 1 h 205"/>
                  <a:gd name="T32" fmla="*/ 1 w 412"/>
                  <a:gd name="T33" fmla="*/ 1 h 205"/>
                  <a:gd name="T34" fmla="*/ 2 w 412"/>
                  <a:gd name="T35" fmla="*/ 1 h 205"/>
                  <a:gd name="T36" fmla="*/ 2 w 412"/>
                  <a:gd name="T37" fmla="*/ 1 h 205"/>
                  <a:gd name="T38" fmla="*/ 2 w 412"/>
                  <a:gd name="T39" fmla="*/ 1 h 205"/>
                  <a:gd name="T40" fmla="*/ 2 w 412"/>
                  <a:gd name="T41" fmla="*/ 1 h 205"/>
                  <a:gd name="T42" fmla="*/ 2 w 412"/>
                  <a:gd name="T43" fmla="*/ 1 h 205"/>
                  <a:gd name="T44" fmla="*/ 2 w 412"/>
                  <a:gd name="T45" fmla="*/ 1 h 205"/>
                  <a:gd name="T46" fmla="*/ 2 w 412"/>
                  <a:gd name="T47" fmla="*/ 1 h 205"/>
                  <a:gd name="T48" fmla="*/ 2 w 412"/>
                  <a:gd name="T49" fmla="*/ 1 h 205"/>
                  <a:gd name="T50" fmla="*/ 2 w 412"/>
                  <a:gd name="T51" fmla="*/ 1 h 205"/>
                  <a:gd name="T52" fmla="*/ 2 w 412"/>
                  <a:gd name="T53" fmla="*/ 1 h 205"/>
                  <a:gd name="T54" fmla="*/ 2 w 412"/>
                  <a:gd name="T55" fmla="*/ 1 h 205"/>
                  <a:gd name="T56" fmla="*/ 2 w 412"/>
                  <a:gd name="T57" fmla="*/ 1 h 205"/>
                  <a:gd name="T58" fmla="*/ 2 w 412"/>
                  <a:gd name="T59" fmla="*/ 1 h 205"/>
                  <a:gd name="T60" fmla="*/ 2 w 412"/>
                  <a:gd name="T61" fmla="*/ 1 h 205"/>
                  <a:gd name="T62" fmla="*/ 1 w 412"/>
                  <a:gd name="T63" fmla="*/ 1 h 205"/>
                  <a:gd name="T64" fmla="*/ 1 w 412"/>
                  <a:gd name="T65" fmla="*/ 1 h 205"/>
                  <a:gd name="T66" fmla="*/ 1 w 412"/>
                  <a:gd name="T67" fmla="*/ 1 h 205"/>
                  <a:gd name="T68" fmla="*/ 1 w 412"/>
                  <a:gd name="T69" fmla="*/ 1 h 205"/>
                  <a:gd name="T70" fmla="*/ 1 w 412"/>
                  <a:gd name="T71" fmla="*/ 1 h 205"/>
                  <a:gd name="T72" fmla="*/ 1 w 412"/>
                  <a:gd name="T73" fmla="*/ 1 h 205"/>
                  <a:gd name="T74" fmla="*/ 1 w 412"/>
                  <a:gd name="T75" fmla="*/ 1 h 205"/>
                  <a:gd name="T76" fmla="*/ 1 w 412"/>
                  <a:gd name="T77" fmla="*/ 0 h 205"/>
                  <a:gd name="T78" fmla="*/ 1 w 412"/>
                  <a:gd name="T79" fmla="*/ 0 h 205"/>
                  <a:gd name="T80" fmla="*/ 1 w 412"/>
                  <a:gd name="T81" fmla="*/ 0 h 205"/>
                  <a:gd name="T82" fmla="*/ 1 w 412"/>
                  <a:gd name="T83" fmla="*/ 0 h 205"/>
                  <a:gd name="T84" fmla="*/ 1 w 412"/>
                  <a:gd name="T85" fmla="*/ 0 h 205"/>
                  <a:gd name="T86" fmla="*/ 1 w 412"/>
                  <a:gd name="T87" fmla="*/ 0 h 205"/>
                  <a:gd name="T88" fmla="*/ 1 w 412"/>
                  <a:gd name="T89" fmla="*/ 0 h 205"/>
                  <a:gd name="T90" fmla="*/ 0 w 412"/>
                  <a:gd name="T91" fmla="*/ 0 h 205"/>
                  <a:gd name="T92" fmla="*/ 0 w 412"/>
                  <a:gd name="T93" fmla="*/ 0 h 20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12"/>
                  <a:gd name="T142" fmla="*/ 0 h 205"/>
                  <a:gd name="T143" fmla="*/ 412 w 412"/>
                  <a:gd name="T144" fmla="*/ 205 h 20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12" h="205">
                    <a:moveTo>
                      <a:pt x="0" y="0"/>
                    </a:moveTo>
                    <a:lnTo>
                      <a:pt x="4" y="1"/>
                    </a:lnTo>
                    <a:lnTo>
                      <a:pt x="15" y="7"/>
                    </a:lnTo>
                    <a:lnTo>
                      <a:pt x="19" y="9"/>
                    </a:lnTo>
                    <a:lnTo>
                      <a:pt x="26" y="13"/>
                    </a:lnTo>
                    <a:lnTo>
                      <a:pt x="34" y="19"/>
                    </a:lnTo>
                    <a:lnTo>
                      <a:pt x="42" y="26"/>
                    </a:lnTo>
                    <a:lnTo>
                      <a:pt x="49" y="30"/>
                    </a:lnTo>
                    <a:lnTo>
                      <a:pt x="59" y="38"/>
                    </a:lnTo>
                    <a:lnTo>
                      <a:pt x="68" y="41"/>
                    </a:lnTo>
                    <a:lnTo>
                      <a:pt x="78" y="49"/>
                    </a:lnTo>
                    <a:lnTo>
                      <a:pt x="89" y="57"/>
                    </a:lnTo>
                    <a:lnTo>
                      <a:pt x="99" y="64"/>
                    </a:lnTo>
                    <a:lnTo>
                      <a:pt x="108" y="72"/>
                    </a:lnTo>
                    <a:lnTo>
                      <a:pt x="119" y="79"/>
                    </a:lnTo>
                    <a:lnTo>
                      <a:pt x="131" y="85"/>
                    </a:lnTo>
                    <a:lnTo>
                      <a:pt x="140" y="91"/>
                    </a:lnTo>
                    <a:lnTo>
                      <a:pt x="150" y="98"/>
                    </a:lnTo>
                    <a:lnTo>
                      <a:pt x="161" y="106"/>
                    </a:lnTo>
                    <a:lnTo>
                      <a:pt x="169" y="112"/>
                    </a:lnTo>
                    <a:lnTo>
                      <a:pt x="178" y="117"/>
                    </a:lnTo>
                    <a:lnTo>
                      <a:pt x="188" y="125"/>
                    </a:lnTo>
                    <a:lnTo>
                      <a:pt x="197" y="131"/>
                    </a:lnTo>
                    <a:lnTo>
                      <a:pt x="205" y="135"/>
                    </a:lnTo>
                    <a:lnTo>
                      <a:pt x="213" y="140"/>
                    </a:lnTo>
                    <a:lnTo>
                      <a:pt x="218" y="144"/>
                    </a:lnTo>
                    <a:lnTo>
                      <a:pt x="224" y="148"/>
                    </a:lnTo>
                    <a:lnTo>
                      <a:pt x="235" y="154"/>
                    </a:lnTo>
                    <a:lnTo>
                      <a:pt x="241" y="157"/>
                    </a:lnTo>
                    <a:lnTo>
                      <a:pt x="245" y="157"/>
                    </a:lnTo>
                    <a:lnTo>
                      <a:pt x="253" y="159"/>
                    </a:lnTo>
                    <a:lnTo>
                      <a:pt x="262" y="163"/>
                    </a:lnTo>
                    <a:lnTo>
                      <a:pt x="277" y="167"/>
                    </a:lnTo>
                    <a:lnTo>
                      <a:pt x="283" y="169"/>
                    </a:lnTo>
                    <a:lnTo>
                      <a:pt x="291" y="171"/>
                    </a:lnTo>
                    <a:lnTo>
                      <a:pt x="298" y="173"/>
                    </a:lnTo>
                    <a:lnTo>
                      <a:pt x="308" y="176"/>
                    </a:lnTo>
                    <a:lnTo>
                      <a:pt x="315" y="178"/>
                    </a:lnTo>
                    <a:lnTo>
                      <a:pt x="323" y="180"/>
                    </a:lnTo>
                    <a:lnTo>
                      <a:pt x="331" y="184"/>
                    </a:lnTo>
                    <a:lnTo>
                      <a:pt x="340" y="188"/>
                    </a:lnTo>
                    <a:lnTo>
                      <a:pt x="348" y="188"/>
                    </a:lnTo>
                    <a:lnTo>
                      <a:pt x="355" y="192"/>
                    </a:lnTo>
                    <a:lnTo>
                      <a:pt x="363" y="193"/>
                    </a:lnTo>
                    <a:lnTo>
                      <a:pt x="370" y="195"/>
                    </a:lnTo>
                    <a:lnTo>
                      <a:pt x="384" y="199"/>
                    </a:lnTo>
                    <a:lnTo>
                      <a:pt x="397" y="203"/>
                    </a:lnTo>
                    <a:lnTo>
                      <a:pt x="405" y="203"/>
                    </a:lnTo>
                    <a:lnTo>
                      <a:pt x="410" y="205"/>
                    </a:lnTo>
                    <a:lnTo>
                      <a:pt x="412" y="203"/>
                    </a:lnTo>
                    <a:lnTo>
                      <a:pt x="410" y="201"/>
                    </a:lnTo>
                    <a:lnTo>
                      <a:pt x="405" y="197"/>
                    </a:lnTo>
                    <a:lnTo>
                      <a:pt x="401" y="193"/>
                    </a:lnTo>
                    <a:lnTo>
                      <a:pt x="393" y="190"/>
                    </a:lnTo>
                    <a:lnTo>
                      <a:pt x="388" y="186"/>
                    </a:lnTo>
                    <a:lnTo>
                      <a:pt x="378" y="180"/>
                    </a:lnTo>
                    <a:lnTo>
                      <a:pt x="369" y="174"/>
                    </a:lnTo>
                    <a:lnTo>
                      <a:pt x="357" y="169"/>
                    </a:lnTo>
                    <a:lnTo>
                      <a:pt x="348" y="163"/>
                    </a:lnTo>
                    <a:lnTo>
                      <a:pt x="332" y="155"/>
                    </a:lnTo>
                    <a:lnTo>
                      <a:pt x="319" y="148"/>
                    </a:lnTo>
                    <a:lnTo>
                      <a:pt x="311" y="144"/>
                    </a:lnTo>
                    <a:lnTo>
                      <a:pt x="304" y="140"/>
                    </a:lnTo>
                    <a:lnTo>
                      <a:pt x="296" y="136"/>
                    </a:lnTo>
                    <a:lnTo>
                      <a:pt x="291" y="133"/>
                    </a:lnTo>
                    <a:lnTo>
                      <a:pt x="283" y="129"/>
                    </a:lnTo>
                    <a:lnTo>
                      <a:pt x="275" y="125"/>
                    </a:lnTo>
                    <a:lnTo>
                      <a:pt x="268" y="121"/>
                    </a:lnTo>
                    <a:lnTo>
                      <a:pt x="260" y="117"/>
                    </a:lnTo>
                    <a:lnTo>
                      <a:pt x="253" y="114"/>
                    </a:lnTo>
                    <a:lnTo>
                      <a:pt x="245" y="110"/>
                    </a:lnTo>
                    <a:lnTo>
                      <a:pt x="237" y="106"/>
                    </a:lnTo>
                    <a:lnTo>
                      <a:pt x="232" y="102"/>
                    </a:lnTo>
                    <a:lnTo>
                      <a:pt x="224" y="97"/>
                    </a:lnTo>
                    <a:lnTo>
                      <a:pt x="216" y="93"/>
                    </a:lnTo>
                    <a:lnTo>
                      <a:pt x="209" y="89"/>
                    </a:lnTo>
                    <a:lnTo>
                      <a:pt x="199" y="85"/>
                    </a:lnTo>
                    <a:lnTo>
                      <a:pt x="192" y="81"/>
                    </a:lnTo>
                    <a:lnTo>
                      <a:pt x="184" y="77"/>
                    </a:lnTo>
                    <a:lnTo>
                      <a:pt x="177" y="74"/>
                    </a:lnTo>
                    <a:lnTo>
                      <a:pt x="171" y="70"/>
                    </a:lnTo>
                    <a:lnTo>
                      <a:pt x="163" y="66"/>
                    </a:lnTo>
                    <a:lnTo>
                      <a:pt x="156" y="62"/>
                    </a:lnTo>
                    <a:lnTo>
                      <a:pt x="150" y="58"/>
                    </a:lnTo>
                    <a:lnTo>
                      <a:pt x="142" y="55"/>
                    </a:lnTo>
                    <a:lnTo>
                      <a:pt x="131" y="49"/>
                    </a:lnTo>
                    <a:lnTo>
                      <a:pt x="119" y="43"/>
                    </a:lnTo>
                    <a:lnTo>
                      <a:pt x="108" y="38"/>
                    </a:lnTo>
                    <a:lnTo>
                      <a:pt x="99" y="32"/>
                    </a:lnTo>
                    <a:lnTo>
                      <a:pt x="89" y="28"/>
                    </a:lnTo>
                    <a:lnTo>
                      <a:pt x="83" y="26"/>
                    </a:lnTo>
                    <a:lnTo>
                      <a:pt x="74" y="20"/>
                    </a:lnTo>
                    <a:lnTo>
                      <a:pt x="7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1" name="Freeform 509"/>
              <p:cNvSpPr>
                <a:spLocks noChangeAspect="1"/>
              </p:cNvSpPr>
              <p:nvPr/>
            </p:nvSpPr>
            <p:spPr bwMode="auto">
              <a:xfrm>
                <a:off x="2861" y="4652"/>
                <a:ext cx="7" cy="80"/>
              </a:xfrm>
              <a:custGeom>
                <a:avLst/>
                <a:gdLst>
                  <a:gd name="T0" fmla="*/ 0 w 40"/>
                  <a:gd name="T1" fmla="*/ 0 h 470"/>
                  <a:gd name="T2" fmla="*/ 0 w 40"/>
                  <a:gd name="T3" fmla="*/ 0 h 470"/>
                  <a:gd name="T4" fmla="*/ 0 w 40"/>
                  <a:gd name="T5" fmla="*/ 0 h 470"/>
                  <a:gd name="T6" fmla="*/ 0 w 40"/>
                  <a:gd name="T7" fmla="*/ 0 h 470"/>
                  <a:gd name="T8" fmla="*/ 0 w 40"/>
                  <a:gd name="T9" fmla="*/ 0 h 470"/>
                  <a:gd name="T10" fmla="*/ 0 w 40"/>
                  <a:gd name="T11" fmla="*/ 1 h 470"/>
                  <a:gd name="T12" fmla="*/ 0 w 40"/>
                  <a:gd name="T13" fmla="*/ 1 h 470"/>
                  <a:gd name="T14" fmla="*/ 0 w 40"/>
                  <a:gd name="T15" fmla="*/ 1 h 470"/>
                  <a:gd name="T16" fmla="*/ 0 w 40"/>
                  <a:gd name="T17" fmla="*/ 1 h 470"/>
                  <a:gd name="T18" fmla="*/ 0 w 40"/>
                  <a:gd name="T19" fmla="*/ 1 h 470"/>
                  <a:gd name="T20" fmla="*/ 0 w 40"/>
                  <a:gd name="T21" fmla="*/ 1 h 470"/>
                  <a:gd name="T22" fmla="*/ 0 w 40"/>
                  <a:gd name="T23" fmla="*/ 1 h 470"/>
                  <a:gd name="T24" fmla="*/ 0 w 40"/>
                  <a:gd name="T25" fmla="*/ 1 h 470"/>
                  <a:gd name="T26" fmla="*/ 0 w 40"/>
                  <a:gd name="T27" fmla="*/ 1 h 470"/>
                  <a:gd name="T28" fmla="*/ 0 w 40"/>
                  <a:gd name="T29" fmla="*/ 2 h 470"/>
                  <a:gd name="T30" fmla="*/ 0 w 40"/>
                  <a:gd name="T31" fmla="*/ 2 h 470"/>
                  <a:gd name="T32" fmla="*/ 0 w 40"/>
                  <a:gd name="T33" fmla="*/ 2 h 470"/>
                  <a:gd name="T34" fmla="*/ 0 w 40"/>
                  <a:gd name="T35" fmla="*/ 2 h 470"/>
                  <a:gd name="T36" fmla="*/ 0 w 40"/>
                  <a:gd name="T37" fmla="*/ 2 h 470"/>
                  <a:gd name="T38" fmla="*/ 0 w 40"/>
                  <a:gd name="T39" fmla="*/ 2 h 470"/>
                  <a:gd name="T40" fmla="*/ 0 w 40"/>
                  <a:gd name="T41" fmla="*/ 2 h 470"/>
                  <a:gd name="T42" fmla="*/ 0 w 40"/>
                  <a:gd name="T43" fmla="*/ 2 h 470"/>
                  <a:gd name="T44" fmla="*/ 0 w 40"/>
                  <a:gd name="T45" fmla="*/ 2 h 470"/>
                  <a:gd name="T46" fmla="*/ 0 w 40"/>
                  <a:gd name="T47" fmla="*/ 2 h 470"/>
                  <a:gd name="T48" fmla="*/ 0 w 40"/>
                  <a:gd name="T49" fmla="*/ 2 h 470"/>
                  <a:gd name="T50" fmla="*/ 0 w 40"/>
                  <a:gd name="T51" fmla="*/ 2 h 470"/>
                  <a:gd name="T52" fmla="*/ 0 w 40"/>
                  <a:gd name="T53" fmla="*/ 2 h 470"/>
                  <a:gd name="T54" fmla="*/ 0 w 40"/>
                  <a:gd name="T55" fmla="*/ 2 h 470"/>
                  <a:gd name="T56" fmla="*/ 0 w 40"/>
                  <a:gd name="T57" fmla="*/ 2 h 470"/>
                  <a:gd name="T58" fmla="*/ 0 w 40"/>
                  <a:gd name="T59" fmla="*/ 2 h 470"/>
                  <a:gd name="T60" fmla="*/ 0 w 40"/>
                  <a:gd name="T61" fmla="*/ 2 h 470"/>
                  <a:gd name="T62" fmla="*/ 0 w 40"/>
                  <a:gd name="T63" fmla="*/ 2 h 470"/>
                  <a:gd name="T64" fmla="*/ 0 w 40"/>
                  <a:gd name="T65" fmla="*/ 2 h 470"/>
                  <a:gd name="T66" fmla="*/ 0 w 40"/>
                  <a:gd name="T67" fmla="*/ 2 h 470"/>
                  <a:gd name="T68" fmla="*/ 0 w 40"/>
                  <a:gd name="T69" fmla="*/ 2 h 470"/>
                  <a:gd name="T70" fmla="*/ 0 w 40"/>
                  <a:gd name="T71" fmla="*/ 2 h 470"/>
                  <a:gd name="T72" fmla="*/ 0 w 40"/>
                  <a:gd name="T73" fmla="*/ 2 h 470"/>
                  <a:gd name="T74" fmla="*/ 0 w 40"/>
                  <a:gd name="T75" fmla="*/ 1 h 470"/>
                  <a:gd name="T76" fmla="*/ 0 w 40"/>
                  <a:gd name="T77" fmla="*/ 1 h 470"/>
                  <a:gd name="T78" fmla="*/ 0 w 40"/>
                  <a:gd name="T79" fmla="*/ 1 h 470"/>
                  <a:gd name="T80" fmla="*/ 0 w 40"/>
                  <a:gd name="T81" fmla="*/ 1 h 470"/>
                  <a:gd name="T82" fmla="*/ 0 w 40"/>
                  <a:gd name="T83" fmla="*/ 1 h 470"/>
                  <a:gd name="T84" fmla="*/ 0 w 40"/>
                  <a:gd name="T85" fmla="*/ 1 h 470"/>
                  <a:gd name="T86" fmla="*/ 0 w 40"/>
                  <a:gd name="T87" fmla="*/ 1 h 470"/>
                  <a:gd name="T88" fmla="*/ 0 w 40"/>
                  <a:gd name="T89" fmla="*/ 1 h 470"/>
                  <a:gd name="T90" fmla="*/ 0 w 40"/>
                  <a:gd name="T91" fmla="*/ 1 h 470"/>
                  <a:gd name="T92" fmla="*/ 0 w 40"/>
                  <a:gd name="T93" fmla="*/ 1 h 470"/>
                  <a:gd name="T94" fmla="*/ 0 w 40"/>
                  <a:gd name="T95" fmla="*/ 1 h 470"/>
                  <a:gd name="T96" fmla="*/ 0 w 40"/>
                  <a:gd name="T97" fmla="*/ 0 h 4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"/>
                  <a:gd name="T148" fmla="*/ 0 h 470"/>
                  <a:gd name="T149" fmla="*/ 40 w 40"/>
                  <a:gd name="T150" fmla="*/ 470 h 47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" h="470">
                    <a:moveTo>
                      <a:pt x="31" y="0"/>
                    </a:moveTo>
                    <a:lnTo>
                      <a:pt x="31" y="2"/>
                    </a:lnTo>
                    <a:lnTo>
                      <a:pt x="31" y="8"/>
                    </a:lnTo>
                    <a:lnTo>
                      <a:pt x="29" y="14"/>
                    </a:lnTo>
                    <a:lnTo>
                      <a:pt x="29" y="21"/>
                    </a:lnTo>
                    <a:lnTo>
                      <a:pt x="27" y="29"/>
                    </a:lnTo>
                    <a:lnTo>
                      <a:pt x="27" y="38"/>
                    </a:lnTo>
                    <a:lnTo>
                      <a:pt x="25" y="46"/>
                    </a:lnTo>
                    <a:lnTo>
                      <a:pt x="25" y="57"/>
                    </a:lnTo>
                    <a:lnTo>
                      <a:pt x="23" y="69"/>
                    </a:lnTo>
                    <a:lnTo>
                      <a:pt x="21" y="80"/>
                    </a:lnTo>
                    <a:lnTo>
                      <a:pt x="19" y="94"/>
                    </a:lnTo>
                    <a:lnTo>
                      <a:pt x="19" y="105"/>
                    </a:lnTo>
                    <a:lnTo>
                      <a:pt x="15" y="118"/>
                    </a:lnTo>
                    <a:lnTo>
                      <a:pt x="15" y="132"/>
                    </a:lnTo>
                    <a:lnTo>
                      <a:pt x="13" y="145"/>
                    </a:lnTo>
                    <a:lnTo>
                      <a:pt x="13" y="160"/>
                    </a:lnTo>
                    <a:lnTo>
                      <a:pt x="12" y="171"/>
                    </a:lnTo>
                    <a:lnTo>
                      <a:pt x="10" y="185"/>
                    </a:lnTo>
                    <a:lnTo>
                      <a:pt x="8" y="198"/>
                    </a:lnTo>
                    <a:lnTo>
                      <a:pt x="8" y="209"/>
                    </a:lnTo>
                    <a:lnTo>
                      <a:pt x="6" y="221"/>
                    </a:lnTo>
                    <a:lnTo>
                      <a:pt x="4" y="232"/>
                    </a:lnTo>
                    <a:lnTo>
                      <a:pt x="4" y="244"/>
                    </a:lnTo>
                    <a:lnTo>
                      <a:pt x="4" y="257"/>
                    </a:lnTo>
                    <a:lnTo>
                      <a:pt x="2" y="265"/>
                    </a:lnTo>
                    <a:lnTo>
                      <a:pt x="0" y="276"/>
                    </a:lnTo>
                    <a:lnTo>
                      <a:pt x="0" y="284"/>
                    </a:lnTo>
                    <a:lnTo>
                      <a:pt x="0" y="291"/>
                    </a:lnTo>
                    <a:lnTo>
                      <a:pt x="0" y="301"/>
                    </a:lnTo>
                    <a:lnTo>
                      <a:pt x="0" y="308"/>
                    </a:lnTo>
                    <a:lnTo>
                      <a:pt x="0" y="312"/>
                    </a:lnTo>
                    <a:lnTo>
                      <a:pt x="0" y="320"/>
                    </a:lnTo>
                    <a:lnTo>
                      <a:pt x="2" y="329"/>
                    </a:lnTo>
                    <a:lnTo>
                      <a:pt x="4" y="344"/>
                    </a:lnTo>
                    <a:lnTo>
                      <a:pt x="4" y="350"/>
                    </a:lnTo>
                    <a:lnTo>
                      <a:pt x="6" y="358"/>
                    </a:lnTo>
                    <a:lnTo>
                      <a:pt x="8" y="365"/>
                    </a:lnTo>
                    <a:lnTo>
                      <a:pt x="8" y="375"/>
                    </a:lnTo>
                    <a:lnTo>
                      <a:pt x="8" y="383"/>
                    </a:lnTo>
                    <a:lnTo>
                      <a:pt x="10" y="390"/>
                    </a:lnTo>
                    <a:lnTo>
                      <a:pt x="12" y="400"/>
                    </a:lnTo>
                    <a:lnTo>
                      <a:pt x="12" y="407"/>
                    </a:lnTo>
                    <a:lnTo>
                      <a:pt x="12" y="415"/>
                    </a:lnTo>
                    <a:lnTo>
                      <a:pt x="13" y="422"/>
                    </a:lnTo>
                    <a:lnTo>
                      <a:pt x="15" y="428"/>
                    </a:lnTo>
                    <a:lnTo>
                      <a:pt x="15" y="436"/>
                    </a:lnTo>
                    <a:lnTo>
                      <a:pt x="17" y="447"/>
                    </a:lnTo>
                    <a:lnTo>
                      <a:pt x="19" y="459"/>
                    </a:lnTo>
                    <a:lnTo>
                      <a:pt x="21" y="466"/>
                    </a:lnTo>
                    <a:lnTo>
                      <a:pt x="23" y="470"/>
                    </a:lnTo>
                    <a:lnTo>
                      <a:pt x="25" y="470"/>
                    </a:lnTo>
                    <a:lnTo>
                      <a:pt x="27" y="466"/>
                    </a:lnTo>
                    <a:lnTo>
                      <a:pt x="27" y="459"/>
                    </a:lnTo>
                    <a:lnTo>
                      <a:pt x="27" y="453"/>
                    </a:lnTo>
                    <a:lnTo>
                      <a:pt x="27" y="445"/>
                    </a:lnTo>
                    <a:lnTo>
                      <a:pt x="29" y="438"/>
                    </a:lnTo>
                    <a:lnTo>
                      <a:pt x="29" y="426"/>
                    </a:lnTo>
                    <a:lnTo>
                      <a:pt x="31" y="415"/>
                    </a:lnTo>
                    <a:lnTo>
                      <a:pt x="31" y="403"/>
                    </a:lnTo>
                    <a:lnTo>
                      <a:pt x="31" y="392"/>
                    </a:lnTo>
                    <a:lnTo>
                      <a:pt x="31" y="384"/>
                    </a:lnTo>
                    <a:lnTo>
                      <a:pt x="31" y="379"/>
                    </a:lnTo>
                    <a:lnTo>
                      <a:pt x="31" y="371"/>
                    </a:lnTo>
                    <a:lnTo>
                      <a:pt x="32" y="365"/>
                    </a:lnTo>
                    <a:lnTo>
                      <a:pt x="32" y="356"/>
                    </a:lnTo>
                    <a:lnTo>
                      <a:pt x="32" y="350"/>
                    </a:lnTo>
                    <a:lnTo>
                      <a:pt x="32" y="343"/>
                    </a:lnTo>
                    <a:lnTo>
                      <a:pt x="34" y="337"/>
                    </a:lnTo>
                    <a:lnTo>
                      <a:pt x="34" y="329"/>
                    </a:lnTo>
                    <a:lnTo>
                      <a:pt x="34" y="322"/>
                    </a:lnTo>
                    <a:lnTo>
                      <a:pt x="34" y="314"/>
                    </a:lnTo>
                    <a:lnTo>
                      <a:pt x="34" y="306"/>
                    </a:lnTo>
                    <a:lnTo>
                      <a:pt x="34" y="299"/>
                    </a:lnTo>
                    <a:lnTo>
                      <a:pt x="34" y="291"/>
                    </a:lnTo>
                    <a:lnTo>
                      <a:pt x="34" y="284"/>
                    </a:lnTo>
                    <a:lnTo>
                      <a:pt x="36" y="276"/>
                    </a:lnTo>
                    <a:lnTo>
                      <a:pt x="36" y="268"/>
                    </a:lnTo>
                    <a:lnTo>
                      <a:pt x="36" y="261"/>
                    </a:lnTo>
                    <a:lnTo>
                      <a:pt x="36" y="253"/>
                    </a:lnTo>
                    <a:lnTo>
                      <a:pt x="36" y="246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5"/>
                    </a:lnTo>
                    <a:lnTo>
                      <a:pt x="38" y="217"/>
                    </a:lnTo>
                    <a:lnTo>
                      <a:pt x="38" y="209"/>
                    </a:lnTo>
                    <a:lnTo>
                      <a:pt x="38" y="202"/>
                    </a:lnTo>
                    <a:lnTo>
                      <a:pt x="38" y="196"/>
                    </a:lnTo>
                    <a:lnTo>
                      <a:pt x="38" y="190"/>
                    </a:lnTo>
                    <a:lnTo>
                      <a:pt x="38" y="179"/>
                    </a:lnTo>
                    <a:lnTo>
                      <a:pt x="38" y="168"/>
                    </a:lnTo>
                    <a:lnTo>
                      <a:pt x="38" y="156"/>
                    </a:lnTo>
                    <a:lnTo>
                      <a:pt x="38" y="149"/>
                    </a:lnTo>
                    <a:lnTo>
                      <a:pt x="38" y="139"/>
                    </a:lnTo>
                    <a:lnTo>
                      <a:pt x="38" y="132"/>
                    </a:lnTo>
                    <a:lnTo>
                      <a:pt x="38" y="124"/>
                    </a:lnTo>
                    <a:lnTo>
                      <a:pt x="40" y="12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2" name="Freeform 508"/>
              <p:cNvSpPr>
                <a:spLocks noChangeAspect="1"/>
              </p:cNvSpPr>
              <p:nvPr/>
            </p:nvSpPr>
            <p:spPr bwMode="auto">
              <a:xfrm>
                <a:off x="2819" y="4531"/>
                <a:ext cx="49" cy="72"/>
              </a:xfrm>
              <a:custGeom>
                <a:avLst/>
                <a:gdLst>
                  <a:gd name="T0" fmla="*/ 1 w 289"/>
                  <a:gd name="T1" fmla="*/ 0 h 422"/>
                  <a:gd name="T2" fmla="*/ 1 w 289"/>
                  <a:gd name="T3" fmla="*/ 0 h 422"/>
                  <a:gd name="T4" fmla="*/ 1 w 289"/>
                  <a:gd name="T5" fmla="*/ 0 h 422"/>
                  <a:gd name="T6" fmla="*/ 1 w 289"/>
                  <a:gd name="T7" fmla="*/ 0 h 422"/>
                  <a:gd name="T8" fmla="*/ 1 w 289"/>
                  <a:gd name="T9" fmla="*/ 0 h 422"/>
                  <a:gd name="T10" fmla="*/ 1 w 289"/>
                  <a:gd name="T11" fmla="*/ 0 h 422"/>
                  <a:gd name="T12" fmla="*/ 1 w 289"/>
                  <a:gd name="T13" fmla="*/ 0 h 422"/>
                  <a:gd name="T14" fmla="*/ 1 w 289"/>
                  <a:gd name="T15" fmla="*/ 0 h 422"/>
                  <a:gd name="T16" fmla="*/ 1 w 289"/>
                  <a:gd name="T17" fmla="*/ 0 h 422"/>
                  <a:gd name="T18" fmla="*/ 1 w 289"/>
                  <a:gd name="T19" fmla="*/ 0 h 422"/>
                  <a:gd name="T20" fmla="*/ 1 w 289"/>
                  <a:gd name="T21" fmla="*/ 0 h 422"/>
                  <a:gd name="T22" fmla="*/ 0 w 289"/>
                  <a:gd name="T23" fmla="*/ 0 h 422"/>
                  <a:gd name="T24" fmla="*/ 0 w 289"/>
                  <a:gd name="T25" fmla="*/ 0 h 422"/>
                  <a:gd name="T26" fmla="*/ 0 w 289"/>
                  <a:gd name="T27" fmla="*/ 1 h 422"/>
                  <a:gd name="T28" fmla="*/ 0 w 289"/>
                  <a:gd name="T29" fmla="*/ 1 h 422"/>
                  <a:gd name="T30" fmla="*/ 0 w 289"/>
                  <a:gd name="T31" fmla="*/ 1 h 422"/>
                  <a:gd name="T32" fmla="*/ 0 w 289"/>
                  <a:gd name="T33" fmla="*/ 1 h 422"/>
                  <a:gd name="T34" fmla="*/ 0 w 289"/>
                  <a:gd name="T35" fmla="*/ 1 h 422"/>
                  <a:gd name="T36" fmla="*/ 0 w 289"/>
                  <a:gd name="T37" fmla="*/ 1 h 422"/>
                  <a:gd name="T38" fmla="*/ 0 w 289"/>
                  <a:gd name="T39" fmla="*/ 1 h 422"/>
                  <a:gd name="T40" fmla="*/ 0 w 289"/>
                  <a:gd name="T41" fmla="*/ 1 h 422"/>
                  <a:gd name="T42" fmla="*/ 0 w 289"/>
                  <a:gd name="T43" fmla="*/ 1 h 422"/>
                  <a:gd name="T44" fmla="*/ 0 w 289"/>
                  <a:gd name="T45" fmla="*/ 2 h 422"/>
                  <a:gd name="T46" fmla="*/ 0 w 289"/>
                  <a:gd name="T47" fmla="*/ 2 h 422"/>
                  <a:gd name="T48" fmla="*/ 0 w 289"/>
                  <a:gd name="T49" fmla="*/ 2 h 422"/>
                  <a:gd name="T50" fmla="*/ 0 w 289"/>
                  <a:gd name="T51" fmla="*/ 2 h 422"/>
                  <a:gd name="T52" fmla="*/ 0 w 289"/>
                  <a:gd name="T53" fmla="*/ 2 h 422"/>
                  <a:gd name="T54" fmla="*/ 0 w 289"/>
                  <a:gd name="T55" fmla="*/ 2 h 422"/>
                  <a:gd name="T56" fmla="*/ 0 w 289"/>
                  <a:gd name="T57" fmla="*/ 2 h 422"/>
                  <a:gd name="T58" fmla="*/ 0 w 289"/>
                  <a:gd name="T59" fmla="*/ 2 h 422"/>
                  <a:gd name="T60" fmla="*/ 0 w 289"/>
                  <a:gd name="T61" fmla="*/ 2 h 422"/>
                  <a:gd name="T62" fmla="*/ 0 w 289"/>
                  <a:gd name="T63" fmla="*/ 2 h 422"/>
                  <a:gd name="T64" fmla="*/ 0 w 289"/>
                  <a:gd name="T65" fmla="*/ 2 h 422"/>
                  <a:gd name="T66" fmla="*/ 0 w 289"/>
                  <a:gd name="T67" fmla="*/ 2 h 422"/>
                  <a:gd name="T68" fmla="*/ 0 w 289"/>
                  <a:gd name="T69" fmla="*/ 2 h 422"/>
                  <a:gd name="T70" fmla="*/ 0 w 289"/>
                  <a:gd name="T71" fmla="*/ 2 h 422"/>
                  <a:gd name="T72" fmla="*/ 0 w 289"/>
                  <a:gd name="T73" fmla="*/ 2 h 422"/>
                  <a:gd name="T74" fmla="*/ 0 w 289"/>
                  <a:gd name="T75" fmla="*/ 2 h 422"/>
                  <a:gd name="T76" fmla="*/ 0 w 289"/>
                  <a:gd name="T77" fmla="*/ 1 h 422"/>
                  <a:gd name="T78" fmla="*/ 0 w 289"/>
                  <a:gd name="T79" fmla="*/ 1 h 422"/>
                  <a:gd name="T80" fmla="*/ 0 w 289"/>
                  <a:gd name="T81" fmla="*/ 1 h 422"/>
                  <a:gd name="T82" fmla="*/ 0 w 289"/>
                  <a:gd name="T83" fmla="*/ 1 h 422"/>
                  <a:gd name="T84" fmla="*/ 0 w 289"/>
                  <a:gd name="T85" fmla="*/ 1 h 422"/>
                  <a:gd name="T86" fmla="*/ 0 w 289"/>
                  <a:gd name="T87" fmla="*/ 1 h 422"/>
                  <a:gd name="T88" fmla="*/ 0 w 289"/>
                  <a:gd name="T89" fmla="*/ 1 h 422"/>
                  <a:gd name="T90" fmla="*/ 0 w 289"/>
                  <a:gd name="T91" fmla="*/ 1 h 422"/>
                  <a:gd name="T92" fmla="*/ 1 w 289"/>
                  <a:gd name="T93" fmla="*/ 1 h 422"/>
                  <a:gd name="T94" fmla="*/ 1 w 289"/>
                  <a:gd name="T95" fmla="*/ 1 h 422"/>
                  <a:gd name="T96" fmla="*/ 1 w 289"/>
                  <a:gd name="T97" fmla="*/ 0 h 422"/>
                  <a:gd name="T98" fmla="*/ 1 w 289"/>
                  <a:gd name="T99" fmla="*/ 0 h 422"/>
                  <a:gd name="T100" fmla="*/ 1 w 289"/>
                  <a:gd name="T101" fmla="*/ 0 h 422"/>
                  <a:gd name="T102" fmla="*/ 1 w 289"/>
                  <a:gd name="T103" fmla="*/ 0 h 422"/>
                  <a:gd name="T104" fmla="*/ 1 w 289"/>
                  <a:gd name="T105" fmla="*/ 0 h 422"/>
                  <a:gd name="T106" fmla="*/ 1 w 289"/>
                  <a:gd name="T107" fmla="*/ 0 h 422"/>
                  <a:gd name="T108" fmla="*/ 1 w 289"/>
                  <a:gd name="T109" fmla="*/ 0 h 422"/>
                  <a:gd name="T110" fmla="*/ 1 w 289"/>
                  <a:gd name="T111" fmla="*/ 0 h 422"/>
                  <a:gd name="T112" fmla="*/ 1 w 289"/>
                  <a:gd name="T113" fmla="*/ 0 h 422"/>
                  <a:gd name="T114" fmla="*/ 1 w 289"/>
                  <a:gd name="T115" fmla="*/ 0 h 422"/>
                  <a:gd name="T116" fmla="*/ 1 w 289"/>
                  <a:gd name="T117" fmla="*/ 0 h 422"/>
                  <a:gd name="T118" fmla="*/ 1 w 289"/>
                  <a:gd name="T119" fmla="*/ 0 h 422"/>
                  <a:gd name="T120" fmla="*/ 1 w 289"/>
                  <a:gd name="T121" fmla="*/ 0 h 4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89"/>
                  <a:gd name="T184" fmla="*/ 0 h 422"/>
                  <a:gd name="T185" fmla="*/ 289 w 289"/>
                  <a:gd name="T186" fmla="*/ 422 h 4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89" h="422">
                    <a:moveTo>
                      <a:pt x="289" y="8"/>
                    </a:moveTo>
                    <a:lnTo>
                      <a:pt x="280" y="4"/>
                    </a:lnTo>
                    <a:lnTo>
                      <a:pt x="270" y="4"/>
                    </a:lnTo>
                    <a:lnTo>
                      <a:pt x="261" y="0"/>
                    </a:lnTo>
                    <a:lnTo>
                      <a:pt x="251" y="0"/>
                    </a:lnTo>
                    <a:lnTo>
                      <a:pt x="242" y="0"/>
                    </a:lnTo>
                    <a:lnTo>
                      <a:pt x="232" y="0"/>
                    </a:lnTo>
                    <a:lnTo>
                      <a:pt x="221" y="0"/>
                    </a:lnTo>
                    <a:lnTo>
                      <a:pt x="213" y="2"/>
                    </a:lnTo>
                    <a:lnTo>
                      <a:pt x="202" y="2"/>
                    </a:lnTo>
                    <a:lnTo>
                      <a:pt x="194" y="4"/>
                    </a:lnTo>
                    <a:lnTo>
                      <a:pt x="183" y="6"/>
                    </a:lnTo>
                    <a:lnTo>
                      <a:pt x="175" y="8"/>
                    </a:lnTo>
                    <a:lnTo>
                      <a:pt x="164" y="12"/>
                    </a:lnTo>
                    <a:lnTo>
                      <a:pt x="156" y="15"/>
                    </a:lnTo>
                    <a:lnTo>
                      <a:pt x="145" y="19"/>
                    </a:lnTo>
                    <a:lnTo>
                      <a:pt x="137" y="23"/>
                    </a:lnTo>
                    <a:lnTo>
                      <a:pt x="128" y="27"/>
                    </a:lnTo>
                    <a:lnTo>
                      <a:pt x="118" y="31"/>
                    </a:lnTo>
                    <a:lnTo>
                      <a:pt x="110" y="36"/>
                    </a:lnTo>
                    <a:lnTo>
                      <a:pt x="101" y="42"/>
                    </a:lnTo>
                    <a:lnTo>
                      <a:pt x="93" y="48"/>
                    </a:lnTo>
                    <a:lnTo>
                      <a:pt x="86" y="55"/>
                    </a:lnTo>
                    <a:lnTo>
                      <a:pt x="78" y="63"/>
                    </a:lnTo>
                    <a:lnTo>
                      <a:pt x="70" y="71"/>
                    </a:lnTo>
                    <a:lnTo>
                      <a:pt x="63" y="78"/>
                    </a:lnTo>
                    <a:lnTo>
                      <a:pt x="55" y="88"/>
                    </a:lnTo>
                    <a:lnTo>
                      <a:pt x="48" y="97"/>
                    </a:lnTo>
                    <a:lnTo>
                      <a:pt x="40" y="107"/>
                    </a:lnTo>
                    <a:lnTo>
                      <a:pt x="32" y="116"/>
                    </a:lnTo>
                    <a:lnTo>
                      <a:pt x="29" y="128"/>
                    </a:lnTo>
                    <a:lnTo>
                      <a:pt x="21" y="139"/>
                    </a:lnTo>
                    <a:lnTo>
                      <a:pt x="17" y="152"/>
                    </a:lnTo>
                    <a:lnTo>
                      <a:pt x="12" y="164"/>
                    </a:lnTo>
                    <a:lnTo>
                      <a:pt x="8" y="175"/>
                    </a:lnTo>
                    <a:lnTo>
                      <a:pt x="4" y="188"/>
                    </a:lnTo>
                    <a:lnTo>
                      <a:pt x="2" y="202"/>
                    </a:lnTo>
                    <a:lnTo>
                      <a:pt x="0" y="213"/>
                    </a:lnTo>
                    <a:lnTo>
                      <a:pt x="0" y="225"/>
                    </a:lnTo>
                    <a:lnTo>
                      <a:pt x="0" y="238"/>
                    </a:lnTo>
                    <a:lnTo>
                      <a:pt x="2" y="251"/>
                    </a:lnTo>
                    <a:lnTo>
                      <a:pt x="2" y="263"/>
                    </a:lnTo>
                    <a:lnTo>
                      <a:pt x="4" y="274"/>
                    </a:lnTo>
                    <a:lnTo>
                      <a:pt x="4" y="285"/>
                    </a:lnTo>
                    <a:lnTo>
                      <a:pt x="8" y="299"/>
                    </a:lnTo>
                    <a:lnTo>
                      <a:pt x="10" y="308"/>
                    </a:lnTo>
                    <a:lnTo>
                      <a:pt x="13" y="320"/>
                    </a:lnTo>
                    <a:lnTo>
                      <a:pt x="17" y="329"/>
                    </a:lnTo>
                    <a:lnTo>
                      <a:pt x="21" y="341"/>
                    </a:lnTo>
                    <a:lnTo>
                      <a:pt x="25" y="350"/>
                    </a:lnTo>
                    <a:lnTo>
                      <a:pt x="29" y="360"/>
                    </a:lnTo>
                    <a:lnTo>
                      <a:pt x="32" y="367"/>
                    </a:lnTo>
                    <a:lnTo>
                      <a:pt x="36" y="377"/>
                    </a:lnTo>
                    <a:lnTo>
                      <a:pt x="40" y="382"/>
                    </a:lnTo>
                    <a:lnTo>
                      <a:pt x="44" y="390"/>
                    </a:lnTo>
                    <a:lnTo>
                      <a:pt x="48" y="396"/>
                    </a:lnTo>
                    <a:lnTo>
                      <a:pt x="51" y="403"/>
                    </a:lnTo>
                    <a:lnTo>
                      <a:pt x="57" y="411"/>
                    </a:lnTo>
                    <a:lnTo>
                      <a:pt x="63" y="418"/>
                    </a:lnTo>
                    <a:lnTo>
                      <a:pt x="65" y="422"/>
                    </a:lnTo>
                    <a:lnTo>
                      <a:pt x="67" y="422"/>
                    </a:lnTo>
                    <a:lnTo>
                      <a:pt x="63" y="417"/>
                    </a:lnTo>
                    <a:lnTo>
                      <a:pt x="61" y="411"/>
                    </a:lnTo>
                    <a:lnTo>
                      <a:pt x="57" y="401"/>
                    </a:lnTo>
                    <a:lnTo>
                      <a:pt x="55" y="392"/>
                    </a:lnTo>
                    <a:lnTo>
                      <a:pt x="51" y="379"/>
                    </a:lnTo>
                    <a:lnTo>
                      <a:pt x="48" y="365"/>
                    </a:lnTo>
                    <a:lnTo>
                      <a:pt x="44" y="358"/>
                    </a:lnTo>
                    <a:lnTo>
                      <a:pt x="44" y="352"/>
                    </a:lnTo>
                    <a:lnTo>
                      <a:pt x="42" y="344"/>
                    </a:lnTo>
                    <a:lnTo>
                      <a:pt x="40" y="337"/>
                    </a:lnTo>
                    <a:lnTo>
                      <a:pt x="38" y="329"/>
                    </a:lnTo>
                    <a:lnTo>
                      <a:pt x="36" y="322"/>
                    </a:lnTo>
                    <a:lnTo>
                      <a:pt x="34" y="314"/>
                    </a:lnTo>
                    <a:lnTo>
                      <a:pt x="32" y="306"/>
                    </a:lnTo>
                    <a:lnTo>
                      <a:pt x="29" y="293"/>
                    </a:lnTo>
                    <a:lnTo>
                      <a:pt x="29" y="282"/>
                    </a:lnTo>
                    <a:lnTo>
                      <a:pt x="25" y="268"/>
                    </a:lnTo>
                    <a:lnTo>
                      <a:pt x="25" y="261"/>
                    </a:lnTo>
                    <a:lnTo>
                      <a:pt x="25" y="251"/>
                    </a:lnTo>
                    <a:lnTo>
                      <a:pt x="25" y="245"/>
                    </a:lnTo>
                    <a:lnTo>
                      <a:pt x="25" y="240"/>
                    </a:lnTo>
                    <a:lnTo>
                      <a:pt x="29" y="232"/>
                    </a:lnTo>
                    <a:lnTo>
                      <a:pt x="32" y="223"/>
                    </a:lnTo>
                    <a:lnTo>
                      <a:pt x="36" y="213"/>
                    </a:lnTo>
                    <a:lnTo>
                      <a:pt x="40" y="200"/>
                    </a:lnTo>
                    <a:lnTo>
                      <a:pt x="48" y="187"/>
                    </a:lnTo>
                    <a:lnTo>
                      <a:pt x="51" y="175"/>
                    </a:lnTo>
                    <a:lnTo>
                      <a:pt x="59" y="162"/>
                    </a:lnTo>
                    <a:lnTo>
                      <a:pt x="63" y="147"/>
                    </a:lnTo>
                    <a:lnTo>
                      <a:pt x="70" y="135"/>
                    </a:lnTo>
                    <a:lnTo>
                      <a:pt x="74" y="122"/>
                    </a:lnTo>
                    <a:lnTo>
                      <a:pt x="82" y="112"/>
                    </a:lnTo>
                    <a:lnTo>
                      <a:pt x="86" y="101"/>
                    </a:lnTo>
                    <a:lnTo>
                      <a:pt x="89" y="93"/>
                    </a:lnTo>
                    <a:lnTo>
                      <a:pt x="95" y="86"/>
                    </a:lnTo>
                    <a:lnTo>
                      <a:pt x="101" y="84"/>
                    </a:lnTo>
                    <a:lnTo>
                      <a:pt x="110" y="76"/>
                    </a:lnTo>
                    <a:lnTo>
                      <a:pt x="122" y="69"/>
                    </a:lnTo>
                    <a:lnTo>
                      <a:pt x="129" y="63"/>
                    </a:lnTo>
                    <a:lnTo>
                      <a:pt x="137" y="59"/>
                    </a:lnTo>
                    <a:lnTo>
                      <a:pt x="145" y="55"/>
                    </a:lnTo>
                    <a:lnTo>
                      <a:pt x="154" y="52"/>
                    </a:lnTo>
                    <a:lnTo>
                      <a:pt x="160" y="48"/>
                    </a:lnTo>
                    <a:lnTo>
                      <a:pt x="167" y="44"/>
                    </a:lnTo>
                    <a:lnTo>
                      <a:pt x="175" y="40"/>
                    </a:lnTo>
                    <a:lnTo>
                      <a:pt x="183" y="36"/>
                    </a:lnTo>
                    <a:lnTo>
                      <a:pt x="192" y="31"/>
                    </a:lnTo>
                    <a:lnTo>
                      <a:pt x="200" y="27"/>
                    </a:lnTo>
                    <a:lnTo>
                      <a:pt x="205" y="23"/>
                    </a:lnTo>
                    <a:lnTo>
                      <a:pt x="217" y="21"/>
                    </a:lnTo>
                    <a:lnTo>
                      <a:pt x="223" y="19"/>
                    </a:lnTo>
                    <a:lnTo>
                      <a:pt x="230" y="17"/>
                    </a:lnTo>
                    <a:lnTo>
                      <a:pt x="238" y="15"/>
                    </a:lnTo>
                    <a:lnTo>
                      <a:pt x="247" y="15"/>
                    </a:lnTo>
                    <a:lnTo>
                      <a:pt x="253" y="12"/>
                    </a:lnTo>
                    <a:lnTo>
                      <a:pt x="261" y="12"/>
                    </a:lnTo>
                    <a:lnTo>
                      <a:pt x="268" y="10"/>
                    </a:lnTo>
                    <a:lnTo>
                      <a:pt x="276" y="8"/>
                    </a:lnTo>
                    <a:lnTo>
                      <a:pt x="285" y="8"/>
                    </a:lnTo>
                    <a:lnTo>
                      <a:pt x="289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3" name="Freeform 507"/>
              <p:cNvSpPr>
                <a:spLocks noChangeAspect="1"/>
              </p:cNvSpPr>
              <p:nvPr/>
            </p:nvSpPr>
            <p:spPr bwMode="auto">
              <a:xfrm>
                <a:off x="2890" y="4549"/>
                <a:ext cx="28" cy="73"/>
              </a:xfrm>
              <a:custGeom>
                <a:avLst/>
                <a:gdLst>
                  <a:gd name="T0" fmla="*/ 1 w 166"/>
                  <a:gd name="T1" fmla="*/ 0 h 426"/>
                  <a:gd name="T2" fmla="*/ 1 w 166"/>
                  <a:gd name="T3" fmla="*/ 0 h 426"/>
                  <a:gd name="T4" fmla="*/ 1 w 166"/>
                  <a:gd name="T5" fmla="*/ 0 h 426"/>
                  <a:gd name="T6" fmla="*/ 1 w 166"/>
                  <a:gd name="T7" fmla="*/ 0 h 426"/>
                  <a:gd name="T8" fmla="*/ 1 w 166"/>
                  <a:gd name="T9" fmla="*/ 0 h 426"/>
                  <a:gd name="T10" fmla="*/ 1 w 166"/>
                  <a:gd name="T11" fmla="*/ 0 h 426"/>
                  <a:gd name="T12" fmla="*/ 1 w 166"/>
                  <a:gd name="T13" fmla="*/ 0 h 426"/>
                  <a:gd name="T14" fmla="*/ 1 w 166"/>
                  <a:gd name="T15" fmla="*/ 1 h 426"/>
                  <a:gd name="T16" fmla="*/ 1 w 166"/>
                  <a:gd name="T17" fmla="*/ 1 h 426"/>
                  <a:gd name="T18" fmla="*/ 1 w 166"/>
                  <a:gd name="T19" fmla="*/ 1 h 426"/>
                  <a:gd name="T20" fmla="*/ 1 w 166"/>
                  <a:gd name="T21" fmla="*/ 1 h 426"/>
                  <a:gd name="T22" fmla="*/ 1 w 166"/>
                  <a:gd name="T23" fmla="*/ 1 h 426"/>
                  <a:gd name="T24" fmla="*/ 1 w 166"/>
                  <a:gd name="T25" fmla="*/ 1 h 426"/>
                  <a:gd name="T26" fmla="*/ 1 w 166"/>
                  <a:gd name="T27" fmla="*/ 1 h 426"/>
                  <a:gd name="T28" fmla="*/ 1 w 166"/>
                  <a:gd name="T29" fmla="*/ 1 h 426"/>
                  <a:gd name="T30" fmla="*/ 1 w 166"/>
                  <a:gd name="T31" fmla="*/ 1 h 426"/>
                  <a:gd name="T32" fmla="*/ 1 w 166"/>
                  <a:gd name="T33" fmla="*/ 1 h 426"/>
                  <a:gd name="T34" fmla="*/ 1 w 166"/>
                  <a:gd name="T35" fmla="*/ 1 h 426"/>
                  <a:gd name="T36" fmla="*/ 1 w 166"/>
                  <a:gd name="T37" fmla="*/ 2 h 426"/>
                  <a:gd name="T38" fmla="*/ 1 w 166"/>
                  <a:gd name="T39" fmla="*/ 2 h 426"/>
                  <a:gd name="T40" fmla="*/ 1 w 166"/>
                  <a:gd name="T41" fmla="*/ 2 h 426"/>
                  <a:gd name="T42" fmla="*/ 1 w 166"/>
                  <a:gd name="T43" fmla="*/ 2 h 426"/>
                  <a:gd name="T44" fmla="*/ 1 w 166"/>
                  <a:gd name="T45" fmla="*/ 2 h 426"/>
                  <a:gd name="T46" fmla="*/ 1 w 166"/>
                  <a:gd name="T47" fmla="*/ 2 h 426"/>
                  <a:gd name="T48" fmla="*/ 1 w 166"/>
                  <a:gd name="T49" fmla="*/ 2 h 426"/>
                  <a:gd name="T50" fmla="*/ 0 w 166"/>
                  <a:gd name="T51" fmla="*/ 2 h 426"/>
                  <a:gd name="T52" fmla="*/ 0 w 166"/>
                  <a:gd name="T53" fmla="*/ 2 h 426"/>
                  <a:gd name="T54" fmla="*/ 0 w 166"/>
                  <a:gd name="T55" fmla="*/ 2 h 426"/>
                  <a:gd name="T56" fmla="*/ 0 w 166"/>
                  <a:gd name="T57" fmla="*/ 2 h 426"/>
                  <a:gd name="T58" fmla="*/ 0 w 166"/>
                  <a:gd name="T59" fmla="*/ 2 h 426"/>
                  <a:gd name="T60" fmla="*/ 0 w 166"/>
                  <a:gd name="T61" fmla="*/ 2 h 426"/>
                  <a:gd name="T62" fmla="*/ 0 w 166"/>
                  <a:gd name="T63" fmla="*/ 2 h 426"/>
                  <a:gd name="T64" fmla="*/ 0 w 166"/>
                  <a:gd name="T65" fmla="*/ 2 h 426"/>
                  <a:gd name="T66" fmla="*/ 0 w 166"/>
                  <a:gd name="T67" fmla="*/ 2 h 426"/>
                  <a:gd name="T68" fmla="*/ 0 w 166"/>
                  <a:gd name="T69" fmla="*/ 2 h 426"/>
                  <a:gd name="T70" fmla="*/ 0 w 166"/>
                  <a:gd name="T71" fmla="*/ 2 h 426"/>
                  <a:gd name="T72" fmla="*/ 0 w 166"/>
                  <a:gd name="T73" fmla="*/ 2 h 426"/>
                  <a:gd name="T74" fmla="*/ 1 w 166"/>
                  <a:gd name="T75" fmla="*/ 2 h 426"/>
                  <a:gd name="T76" fmla="*/ 1 w 166"/>
                  <a:gd name="T77" fmla="*/ 1 h 426"/>
                  <a:gd name="T78" fmla="*/ 1 w 166"/>
                  <a:gd name="T79" fmla="*/ 1 h 426"/>
                  <a:gd name="T80" fmla="*/ 1 w 166"/>
                  <a:gd name="T81" fmla="*/ 1 h 426"/>
                  <a:gd name="T82" fmla="*/ 1 w 166"/>
                  <a:gd name="T83" fmla="*/ 1 h 426"/>
                  <a:gd name="T84" fmla="*/ 1 w 166"/>
                  <a:gd name="T85" fmla="*/ 1 h 426"/>
                  <a:gd name="T86" fmla="*/ 1 w 166"/>
                  <a:gd name="T87" fmla="*/ 1 h 426"/>
                  <a:gd name="T88" fmla="*/ 1 w 166"/>
                  <a:gd name="T89" fmla="*/ 1 h 426"/>
                  <a:gd name="T90" fmla="*/ 1 w 166"/>
                  <a:gd name="T91" fmla="*/ 1 h 426"/>
                  <a:gd name="T92" fmla="*/ 1 w 166"/>
                  <a:gd name="T93" fmla="*/ 1 h 426"/>
                  <a:gd name="T94" fmla="*/ 1 w 166"/>
                  <a:gd name="T95" fmla="*/ 1 h 426"/>
                  <a:gd name="T96" fmla="*/ 1 w 166"/>
                  <a:gd name="T97" fmla="*/ 0 h 426"/>
                  <a:gd name="T98" fmla="*/ 1 w 166"/>
                  <a:gd name="T99" fmla="*/ 0 h 426"/>
                  <a:gd name="T100" fmla="*/ 1 w 166"/>
                  <a:gd name="T101" fmla="*/ 0 h 426"/>
                  <a:gd name="T102" fmla="*/ 1 w 166"/>
                  <a:gd name="T103" fmla="*/ 0 h 426"/>
                  <a:gd name="T104" fmla="*/ 1 w 166"/>
                  <a:gd name="T105" fmla="*/ 0 h 426"/>
                  <a:gd name="T106" fmla="*/ 1 w 166"/>
                  <a:gd name="T107" fmla="*/ 0 h 426"/>
                  <a:gd name="T108" fmla="*/ 1 w 166"/>
                  <a:gd name="T109" fmla="*/ 0 h 42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6"/>
                  <a:gd name="T166" fmla="*/ 0 h 426"/>
                  <a:gd name="T167" fmla="*/ 166 w 166"/>
                  <a:gd name="T168" fmla="*/ 426 h 42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6" h="426">
                    <a:moveTo>
                      <a:pt x="90" y="0"/>
                    </a:moveTo>
                    <a:lnTo>
                      <a:pt x="94" y="0"/>
                    </a:lnTo>
                    <a:lnTo>
                      <a:pt x="99" y="3"/>
                    </a:lnTo>
                    <a:lnTo>
                      <a:pt x="105" y="9"/>
                    </a:lnTo>
                    <a:lnTo>
                      <a:pt x="113" y="17"/>
                    </a:lnTo>
                    <a:lnTo>
                      <a:pt x="118" y="24"/>
                    </a:lnTo>
                    <a:lnTo>
                      <a:pt x="124" y="36"/>
                    </a:lnTo>
                    <a:lnTo>
                      <a:pt x="128" y="40"/>
                    </a:lnTo>
                    <a:lnTo>
                      <a:pt x="132" y="47"/>
                    </a:lnTo>
                    <a:lnTo>
                      <a:pt x="135" y="55"/>
                    </a:lnTo>
                    <a:lnTo>
                      <a:pt x="139" y="62"/>
                    </a:lnTo>
                    <a:lnTo>
                      <a:pt x="141" y="68"/>
                    </a:lnTo>
                    <a:lnTo>
                      <a:pt x="143" y="76"/>
                    </a:lnTo>
                    <a:lnTo>
                      <a:pt x="147" y="83"/>
                    </a:lnTo>
                    <a:lnTo>
                      <a:pt x="149" y="93"/>
                    </a:lnTo>
                    <a:lnTo>
                      <a:pt x="151" y="100"/>
                    </a:lnTo>
                    <a:lnTo>
                      <a:pt x="154" y="108"/>
                    </a:lnTo>
                    <a:lnTo>
                      <a:pt x="156" y="118"/>
                    </a:lnTo>
                    <a:lnTo>
                      <a:pt x="158" y="127"/>
                    </a:lnTo>
                    <a:lnTo>
                      <a:pt x="160" y="135"/>
                    </a:lnTo>
                    <a:lnTo>
                      <a:pt x="162" y="146"/>
                    </a:lnTo>
                    <a:lnTo>
                      <a:pt x="162" y="154"/>
                    </a:lnTo>
                    <a:lnTo>
                      <a:pt x="164" y="165"/>
                    </a:lnTo>
                    <a:lnTo>
                      <a:pt x="164" y="173"/>
                    </a:lnTo>
                    <a:lnTo>
                      <a:pt x="164" y="184"/>
                    </a:lnTo>
                    <a:lnTo>
                      <a:pt x="164" y="192"/>
                    </a:lnTo>
                    <a:lnTo>
                      <a:pt x="166" y="203"/>
                    </a:lnTo>
                    <a:lnTo>
                      <a:pt x="162" y="211"/>
                    </a:lnTo>
                    <a:lnTo>
                      <a:pt x="162" y="220"/>
                    </a:lnTo>
                    <a:lnTo>
                      <a:pt x="160" y="228"/>
                    </a:lnTo>
                    <a:lnTo>
                      <a:pt x="158" y="237"/>
                    </a:lnTo>
                    <a:lnTo>
                      <a:pt x="156" y="245"/>
                    </a:lnTo>
                    <a:lnTo>
                      <a:pt x="154" y="254"/>
                    </a:lnTo>
                    <a:lnTo>
                      <a:pt x="151" y="264"/>
                    </a:lnTo>
                    <a:lnTo>
                      <a:pt x="151" y="273"/>
                    </a:lnTo>
                    <a:lnTo>
                      <a:pt x="147" y="281"/>
                    </a:lnTo>
                    <a:lnTo>
                      <a:pt x="143" y="289"/>
                    </a:lnTo>
                    <a:lnTo>
                      <a:pt x="139" y="296"/>
                    </a:lnTo>
                    <a:lnTo>
                      <a:pt x="137" y="304"/>
                    </a:lnTo>
                    <a:lnTo>
                      <a:pt x="133" y="310"/>
                    </a:lnTo>
                    <a:lnTo>
                      <a:pt x="132" y="317"/>
                    </a:lnTo>
                    <a:lnTo>
                      <a:pt x="128" y="323"/>
                    </a:lnTo>
                    <a:lnTo>
                      <a:pt x="124" y="330"/>
                    </a:lnTo>
                    <a:lnTo>
                      <a:pt x="116" y="342"/>
                    </a:lnTo>
                    <a:lnTo>
                      <a:pt x="113" y="353"/>
                    </a:lnTo>
                    <a:lnTo>
                      <a:pt x="105" y="361"/>
                    </a:lnTo>
                    <a:lnTo>
                      <a:pt x="101" y="370"/>
                    </a:lnTo>
                    <a:lnTo>
                      <a:pt x="94" y="382"/>
                    </a:lnTo>
                    <a:lnTo>
                      <a:pt x="92" y="386"/>
                    </a:lnTo>
                    <a:lnTo>
                      <a:pt x="90" y="386"/>
                    </a:lnTo>
                    <a:lnTo>
                      <a:pt x="86" y="388"/>
                    </a:lnTo>
                    <a:lnTo>
                      <a:pt x="80" y="389"/>
                    </a:lnTo>
                    <a:lnTo>
                      <a:pt x="75" y="393"/>
                    </a:lnTo>
                    <a:lnTo>
                      <a:pt x="67" y="395"/>
                    </a:lnTo>
                    <a:lnTo>
                      <a:pt x="59" y="399"/>
                    </a:lnTo>
                    <a:lnTo>
                      <a:pt x="50" y="403"/>
                    </a:lnTo>
                    <a:lnTo>
                      <a:pt x="42" y="407"/>
                    </a:lnTo>
                    <a:lnTo>
                      <a:pt x="33" y="408"/>
                    </a:lnTo>
                    <a:lnTo>
                      <a:pt x="25" y="412"/>
                    </a:lnTo>
                    <a:lnTo>
                      <a:pt x="16" y="416"/>
                    </a:lnTo>
                    <a:lnTo>
                      <a:pt x="12" y="420"/>
                    </a:lnTo>
                    <a:lnTo>
                      <a:pt x="2" y="424"/>
                    </a:lnTo>
                    <a:lnTo>
                      <a:pt x="0" y="426"/>
                    </a:lnTo>
                    <a:lnTo>
                      <a:pt x="2" y="422"/>
                    </a:lnTo>
                    <a:lnTo>
                      <a:pt x="6" y="418"/>
                    </a:lnTo>
                    <a:lnTo>
                      <a:pt x="12" y="410"/>
                    </a:lnTo>
                    <a:lnTo>
                      <a:pt x="19" y="405"/>
                    </a:lnTo>
                    <a:lnTo>
                      <a:pt x="27" y="393"/>
                    </a:lnTo>
                    <a:lnTo>
                      <a:pt x="35" y="382"/>
                    </a:lnTo>
                    <a:lnTo>
                      <a:pt x="44" y="370"/>
                    </a:lnTo>
                    <a:lnTo>
                      <a:pt x="56" y="359"/>
                    </a:lnTo>
                    <a:lnTo>
                      <a:pt x="65" y="346"/>
                    </a:lnTo>
                    <a:lnTo>
                      <a:pt x="75" y="334"/>
                    </a:lnTo>
                    <a:lnTo>
                      <a:pt x="82" y="321"/>
                    </a:lnTo>
                    <a:lnTo>
                      <a:pt x="94" y="310"/>
                    </a:lnTo>
                    <a:lnTo>
                      <a:pt x="99" y="296"/>
                    </a:lnTo>
                    <a:lnTo>
                      <a:pt x="107" y="287"/>
                    </a:lnTo>
                    <a:lnTo>
                      <a:pt x="113" y="277"/>
                    </a:lnTo>
                    <a:lnTo>
                      <a:pt x="118" y="272"/>
                    </a:lnTo>
                    <a:lnTo>
                      <a:pt x="120" y="262"/>
                    </a:lnTo>
                    <a:lnTo>
                      <a:pt x="122" y="253"/>
                    </a:lnTo>
                    <a:lnTo>
                      <a:pt x="124" y="241"/>
                    </a:lnTo>
                    <a:lnTo>
                      <a:pt x="126" y="230"/>
                    </a:lnTo>
                    <a:lnTo>
                      <a:pt x="126" y="216"/>
                    </a:lnTo>
                    <a:lnTo>
                      <a:pt x="128" y="203"/>
                    </a:lnTo>
                    <a:lnTo>
                      <a:pt x="128" y="190"/>
                    </a:lnTo>
                    <a:lnTo>
                      <a:pt x="130" y="176"/>
                    </a:lnTo>
                    <a:lnTo>
                      <a:pt x="128" y="163"/>
                    </a:lnTo>
                    <a:lnTo>
                      <a:pt x="128" y="150"/>
                    </a:lnTo>
                    <a:lnTo>
                      <a:pt x="128" y="137"/>
                    </a:lnTo>
                    <a:lnTo>
                      <a:pt x="128" y="127"/>
                    </a:lnTo>
                    <a:lnTo>
                      <a:pt x="126" y="116"/>
                    </a:lnTo>
                    <a:lnTo>
                      <a:pt x="126" y="108"/>
                    </a:lnTo>
                    <a:lnTo>
                      <a:pt x="126" y="100"/>
                    </a:lnTo>
                    <a:lnTo>
                      <a:pt x="126" y="97"/>
                    </a:lnTo>
                    <a:lnTo>
                      <a:pt x="124" y="91"/>
                    </a:lnTo>
                    <a:lnTo>
                      <a:pt x="122" y="85"/>
                    </a:lnTo>
                    <a:lnTo>
                      <a:pt x="120" y="78"/>
                    </a:lnTo>
                    <a:lnTo>
                      <a:pt x="116" y="72"/>
                    </a:lnTo>
                    <a:lnTo>
                      <a:pt x="113" y="62"/>
                    </a:lnTo>
                    <a:lnTo>
                      <a:pt x="111" y="55"/>
                    </a:lnTo>
                    <a:lnTo>
                      <a:pt x="109" y="47"/>
                    </a:lnTo>
                    <a:lnTo>
                      <a:pt x="105" y="40"/>
                    </a:lnTo>
                    <a:lnTo>
                      <a:pt x="101" y="30"/>
                    </a:lnTo>
                    <a:lnTo>
                      <a:pt x="97" y="22"/>
                    </a:lnTo>
                    <a:lnTo>
                      <a:pt x="95" y="15"/>
                    </a:lnTo>
                    <a:lnTo>
                      <a:pt x="94" y="11"/>
                    </a:lnTo>
                    <a:lnTo>
                      <a:pt x="90" y="2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4" name="Freeform 506"/>
              <p:cNvSpPr>
                <a:spLocks noChangeAspect="1"/>
              </p:cNvSpPr>
              <p:nvPr/>
            </p:nvSpPr>
            <p:spPr bwMode="auto">
              <a:xfrm>
                <a:off x="3026" y="4462"/>
                <a:ext cx="43" cy="137"/>
              </a:xfrm>
              <a:custGeom>
                <a:avLst/>
                <a:gdLst>
                  <a:gd name="T0" fmla="*/ 0 w 249"/>
                  <a:gd name="T1" fmla="*/ 0 h 806"/>
                  <a:gd name="T2" fmla="*/ 1 w 249"/>
                  <a:gd name="T3" fmla="*/ 1 h 806"/>
                  <a:gd name="T4" fmla="*/ 1 w 249"/>
                  <a:gd name="T5" fmla="*/ 1 h 806"/>
                  <a:gd name="T6" fmla="*/ 1 w 249"/>
                  <a:gd name="T7" fmla="*/ 1 h 806"/>
                  <a:gd name="T8" fmla="*/ 1 w 249"/>
                  <a:gd name="T9" fmla="*/ 1 h 806"/>
                  <a:gd name="T10" fmla="*/ 1 w 249"/>
                  <a:gd name="T11" fmla="*/ 1 h 806"/>
                  <a:gd name="T12" fmla="*/ 1 w 249"/>
                  <a:gd name="T13" fmla="*/ 1 h 806"/>
                  <a:gd name="T14" fmla="*/ 1 w 249"/>
                  <a:gd name="T15" fmla="*/ 2 h 806"/>
                  <a:gd name="T16" fmla="*/ 1 w 249"/>
                  <a:gd name="T17" fmla="*/ 2 h 806"/>
                  <a:gd name="T18" fmla="*/ 1 w 249"/>
                  <a:gd name="T19" fmla="*/ 2 h 806"/>
                  <a:gd name="T20" fmla="*/ 1 w 249"/>
                  <a:gd name="T21" fmla="*/ 2 h 806"/>
                  <a:gd name="T22" fmla="*/ 1 w 249"/>
                  <a:gd name="T23" fmla="*/ 2 h 806"/>
                  <a:gd name="T24" fmla="*/ 1 w 249"/>
                  <a:gd name="T25" fmla="*/ 2 h 806"/>
                  <a:gd name="T26" fmla="*/ 1 w 249"/>
                  <a:gd name="T27" fmla="*/ 2 h 806"/>
                  <a:gd name="T28" fmla="*/ 1 w 249"/>
                  <a:gd name="T29" fmla="*/ 2 h 806"/>
                  <a:gd name="T30" fmla="*/ 1 w 249"/>
                  <a:gd name="T31" fmla="*/ 3 h 806"/>
                  <a:gd name="T32" fmla="*/ 1 w 249"/>
                  <a:gd name="T33" fmla="*/ 3 h 806"/>
                  <a:gd name="T34" fmla="*/ 1 w 249"/>
                  <a:gd name="T35" fmla="*/ 3 h 806"/>
                  <a:gd name="T36" fmla="*/ 1 w 249"/>
                  <a:gd name="T37" fmla="*/ 3 h 806"/>
                  <a:gd name="T38" fmla="*/ 1 w 249"/>
                  <a:gd name="T39" fmla="*/ 3 h 806"/>
                  <a:gd name="T40" fmla="*/ 1 w 249"/>
                  <a:gd name="T41" fmla="*/ 3 h 806"/>
                  <a:gd name="T42" fmla="*/ 1 w 249"/>
                  <a:gd name="T43" fmla="*/ 3 h 806"/>
                  <a:gd name="T44" fmla="*/ 1 w 249"/>
                  <a:gd name="T45" fmla="*/ 3 h 806"/>
                  <a:gd name="T46" fmla="*/ 1 w 249"/>
                  <a:gd name="T47" fmla="*/ 3 h 806"/>
                  <a:gd name="T48" fmla="*/ 1 w 249"/>
                  <a:gd name="T49" fmla="*/ 4 h 806"/>
                  <a:gd name="T50" fmla="*/ 1 w 249"/>
                  <a:gd name="T51" fmla="*/ 4 h 806"/>
                  <a:gd name="T52" fmla="*/ 1 w 249"/>
                  <a:gd name="T53" fmla="*/ 4 h 806"/>
                  <a:gd name="T54" fmla="*/ 1 w 249"/>
                  <a:gd name="T55" fmla="*/ 4 h 806"/>
                  <a:gd name="T56" fmla="*/ 1 w 249"/>
                  <a:gd name="T57" fmla="*/ 4 h 806"/>
                  <a:gd name="T58" fmla="*/ 1 w 249"/>
                  <a:gd name="T59" fmla="*/ 4 h 806"/>
                  <a:gd name="T60" fmla="*/ 1 w 249"/>
                  <a:gd name="T61" fmla="*/ 4 h 806"/>
                  <a:gd name="T62" fmla="*/ 1 w 249"/>
                  <a:gd name="T63" fmla="*/ 4 h 806"/>
                  <a:gd name="T64" fmla="*/ 1 w 249"/>
                  <a:gd name="T65" fmla="*/ 3 h 806"/>
                  <a:gd name="T66" fmla="*/ 1 w 249"/>
                  <a:gd name="T67" fmla="*/ 3 h 806"/>
                  <a:gd name="T68" fmla="*/ 1 w 249"/>
                  <a:gd name="T69" fmla="*/ 3 h 806"/>
                  <a:gd name="T70" fmla="*/ 1 w 249"/>
                  <a:gd name="T71" fmla="*/ 3 h 806"/>
                  <a:gd name="T72" fmla="*/ 1 w 249"/>
                  <a:gd name="T73" fmla="*/ 3 h 806"/>
                  <a:gd name="T74" fmla="*/ 1 w 249"/>
                  <a:gd name="T75" fmla="*/ 3 h 806"/>
                  <a:gd name="T76" fmla="*/ 1 w 249"/>
                  <a:gd name="T77" fmla="*/ 3 h 806"/>
                  <a:gd name="T78" fmla="*/ 1 w 249"/>
                  <a:gd name="T79" fmla="*/ 3 h 806"/>
                  <a:gd name="T80" fmla="*/ 1 w 249"/>
                  <a:gd name="T81" fmla="*/ 2 h 806"/>
                  <a:gd name="T82" fmla="*/ 1 w 249"/>
                  <a:gd name="T83" fmla="*/ 2 h 806"/>
                  <a:gd name="T84" fmla="*/ 1 w 249"/>
                  <a:gd name="T85" fmla="*/ 2 h 806"/>
                  <a:gd name="T86" fmla="*/ 1 w 249"/>
                  <a:gd name="T87" fmla="*/ 2 h 806"/>
                  <a:gd name="T88" fmla="*/ 1 w 249"/>
                  <a:gd name="T89" fmla="*/ 2 h 806"/>
                  <a:gd name="T90" fmla="*/ 1 w 249"/>
                  <a:gd name="T91" fmla="*/ 2 h 806"/>
                  <a:gd name="T92" fmla="*/ 1 w 249"/>
                  <a:gd name="T93" fmla="*/ 2 h 806"/>
                  <a:gd name="T94" fmla="*/ 1 w 249"/>
                  <a:gd name="T95" fmla="*/ 2 h 806"/>
                  <a:gd name="T96" fmla="*/ 1 w 249"/>
                  <a:gd name="T97" fmla="*/ 1 h 806"/>
                  <a:gd name="T98" fmla="*/ 1 w 249"/>
                  <a:gd name="T99" fmla="*/ 1 h 806"/>
                  <a:gd name="T100" fmla="*/ 1 w 249"/>
                  <a:gd name="T101" fmla="*/ 1 h 806"/>
                  <a:gd name="T102" fmla="*/ 1 w 249"/>
                  <a:gd name="T103" fmla="*/ 1 h 806"/>
                  <a:gd name="T104" fmla="*/ 1 w 249"/>
                  <a:gd name="T105" fmla="*/ 1 h 806"/>
                  <a:gd name="T106" fmla="*/ 1 w 249"/>
                  <a:gd name="T107" fmla="*/ 1 h 806"/>
                  <a:gd name="T108" fmla="*/ 0 w 249"/>
                  <a:gd name="T109" fmla="*/ 1 h 806"/>
                  <a:gd name="T110" fmla="*/ 0 w 249"/>
                  <a:gd name="T111" fmla="*/ 1 h 806"/>
                  <a:gd name="T112" fmla="*/ 0 w 249"/>
                  <a:gd name="T113" fmla="*/ 1 h 806"/>
                  <a:gd name="T114" fmla="*/ 0 w 249"/>
                  <a:gd name="T115" fmla="*/ 0 h 806"/>
                  <a:gd name="T116" fmla="*/ 0 w 249"/>
                  <a:gd name="T117" fmla="*/ 0 h 806"/>
                  <a:gd name="T118" fmla="*/ 0 w 249"/>
                  <a:gd name="T119" fmla="*/ 0 h 806"/>
                  <a:gd name="T120" fmla="*/ 0 w 249"/>
                  <a:gd name="T121" fmla="*/ 0 h 8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9"/>
                  <a:gd name="T184" fmla="*/ 0 h 806"/>
                  <a:gd name="T185" fmla="*/ 249 w 249"/>
                  <a:gd name="T186" fmla="*/ 806 h 8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9" h="806">
                    <a:moveTo>
                      <a:pt x="57" y="54"/>
                    </a:moveTo>
                    <a:lnTo>
                      <a:pt x="63" y="59"/>
                    </a:lnTo>
                    <a:lnTo>
                      <a:pt x="72" y="71"/>
                    </a:lnTo>
                    <a:lnTo>
                      <a:pt x="76" y="76"/>
                    </a:lnTo>
                    <a:lnTo>
                      <a:pt x="82" y="86"/>
                    </a:lnTo>
                    <a:lnTo>
                      <a:pt x="87" y="93"/>
                    </a:lnTo>
                    <a:lnTo>
                      <a:pt x="93" y="105"/>
                    </a:lnTo>
                    <a:lnTo>
                      <a:pt x="99" y="113"/>
                    </a:lnTo>
                    <a:lnTo>
                      <a:pt x="105" y="124"/>
                    </a:lnTo>
                    <a:lnTo>
                      <a:pt x="112" y="135"/>
                    </a:lnTo>
                    <a:lnTo>
                      <a:pt x="120" y="147"/>
                    </a:lnTo>
                    <a:lnTo>
                      <a:pt x="126" y="158"/>
                    </a:lnTo>
                    <a:lnTo>
                      <a:pt x="133" y="171"/>
                    </a:lnTo>
                    <a:lnTo>
                      <a:pt x="139" y="183"/>
                    </a:lnTo>
                    <a:lnTo>
                      <a:pt x="148" y="196"/>
                    </a:lnTo>
                    <a:lnTo>
                      <a:pt x="152" y="208"/>
                    </a:lnTo>
                    <a:lnTo>
                      <a:pt x="160" y="221"/>
                    </a:lnTo>
                    <a:lnTo>
                      <a:pt x="165" y="232"/>
                    </a:lnTo>
                    <a:lnTo>
                      <a:pt x="171" y="246"/>
                    </a:lnTo>
                    <a:lnTo>
                      <a:pt x="177" y="257"/>
                    </a:lnTo>
                    <a:lnTo>
                      <a:pt x="183" y="268"/>
                    </a:lnTo>
                    <a:lnTo>
                      <a:pt x="186" y="280"/>
                    </a:lnTo>
                    <a:lnTo>
                      <a:pt x="194" y="291"/>
                    </a:lnTo>
                    <a:lnTo>
                      <a:pt x="198" y="301"/>
                    </a:lnTo>
                    <a:lnTo>
                      <a:pt x="202" y="310"/>
                    </a:lnTo>
                    <a:lnTo>
                      <a:pt x="205" y="318"/>
                    </a:lnTo>
                    <a:lnTo>
                      <a:pt x="209" y="327"/>
                    </a:lnTo>
                    <a:lnTo>
                      <a:pt x="213" y="333"/>
                    </a:lnTo>
                    <a:lnTo>
                      <a:pt x="215" y="341"/>
                    </a:lnTo>
                    <a:lnTo>
                      <a:pt x="217" y="344"/>
                    </a:lnTo>
                    <a:lnTo>
                      <a:pt x="219" y="350"/>
                    </a:lnTo>
                    <a:lnTo>
                      <a:pt x="219" y="352"/>
                    </a:lnTo>
                    <a:lnTo>
                      <a:pt x="221" y="358"/>
                    </a:lnTo>
                    <a:lnTo>
                      <a:pt x="221" y="363"/>
                    </a:lnTo>
                    <a:lnTo>
                      <a:pt x="222" y="373"/>
                    </a:lnTo>
                    <a:lnTo>
                      <a:pt x="222" y="381"/>
                    </a:lnTo>
                    <a:lnTo>
                      <a:pt x="224" y="388"/>
                    </a:lnTo>
                    <a:lnTo>
                      <a:pt x="224" y="398"/>
                    </a:lnTo>
                    <a:lnTo>
                      <a:pt x="228" y="409"/>
                    </a:lnTo>
                    <a:lnTo>
                      <a:pt x="228" y="419"/>
                    </a:lnTo>
                    <a:lnTo>
                      <a:pt x="228" y="430"/>
                    </a:lnTo>
                    <a:lnTo>
                      <a:pt x="230" y="441"/>
                    </a:lnTo>
                    <a:lnTo>
                      <a:pt x="232" y="453"/>
                    </a:lnTo>
                    <a:lnTo>
                      <a:pt x="232" y="466"/>
                    </a:lnTo>
                    <a:lnTo>
                      <a:pt x="234" y="478"/>
                    </a:lnTo>
                    <a:lnTo>
                      <a:pt x="236" y="491"/>
                    </a:lnTo>
                    <a:lnTo>
                      <a:pt x="238" y="504"/>
                    </a:lnTo>
                    <a:lnTo>
                      <a:pt x="238" y="516"/>
                    </a:lnTo>
                    <a:lnTo>
                      <a:pt x="240" y="527"/>
                    </a:lnTo>
                    <a:lnTo>
                      <a:pt x="240" y="538"/>
                    </a:lnTo>
                    <a:lnTo>
                      <a:pt x="241" y="550"/>
                    </a:lnTo>
                    <a:lnTo>
                      <a:pt x="241" y="559"/>
                    </a:lnTo>
                    <a:lnTo>
                      <a:pt x="243" y="571"/>
                    </a:lnTo>
                    <a:lnTo>
                      <a:pt x="243" y="580"/>
                    </a:lnTo>
                    <a:lnTo>
                      <a:pt x="245" y="590"/>
                    </a:lnTo>
                    <a:lnTo>
                      <a:pt x="245" y="597"/>
                    </a:lnTo>
                    <a:lnTo>
                      <a:pt x="247" y="605"/>
                    </a:lnTo>
                    <a:lnTo>
                      <a:pt x="247" y="611"/>
                    </a:lnTo>
                    <a:lnTo>
                      <a:pt x="247" y="616"/>
                    </a:lnTo>
                    <a:lnTo>
                      <a:pt x="247" y="624"/>
                    </a:lnTo>
                    <a:lnTo>
                      <a:pt x="249" y="628"/>
                    </a:lnTo>
                    <a:lnTo>
                      <a:pt x="247" y="630"/>
                    </a:lnTo>
                    <a:lnTo>
                      <a:pt x="245" y="635"/>
                    </a:lnTo>
                    <a:lnTo>
                      <a:pt x="243" y="639"/>
                    </a:lnTo>
                    <a:lnTo>
                      <a:pt x="241" y="647"/>
                    </a:lnTo>
                    <a:lnTo>
                      <a:pt x="240" y="652"/>
                    </a:lnTo>
                    <a:lnTo>
                      <a:pt x="240" y="660"/>
                    </a:lnTo>
                    <a:lnTo>
                      <a:pt x="236" y="668"/>
                    </a:lnTo>
                    <a:lnTo>
                      <a:pt x="234" y="673"/>
                    </a:lnTo>
                    <a:lnTo>
                      <a:pt x="232" y="683"/>
                    </a:lnTo>
                    <a:lnTo>
                      <a:pt x="228" y="692"/>
                    </a:lnTo>
                    <a:lnTo>
                      <a:pt x="226" y="700"/>
                    </a:lnTo>
                    <a:lnTo>
                      <a:pt x="224" y="709"/>
                    </a:lnTo>
                    <a:lnTo>
                      <a:pt x="221" y="719"/>
                    </a:lnTo>
                    <a:lnTo>
                      <a:pt x="221" y="729"/>
                    </a:lnTo>
                    <a:lnTo>
                      <a:pt x="217" y="736"/>
                    </a:lnTo>
                    <a:lnTo>
                      <a:pt x="213" y="746"/>
                    </a:lnTo>
                    <a:lnTo>
                      <a:pt x="211" y="755"/>
                    </a:lnTo>
                    <a:lnTo>
                      <a:pt x="209" y="765"/>
                    </a:lnTo>
                    <a:lnTo>
                      <a:pt x="205" y="770"/>
                    </a:lnTo>
                    <a:lnTo>
                      <a:pt x="205" y="778"/>
                    </a:lnTo>
                    <a:lnTo>
                      <a:pt x="202" y="784"/>
                    </a:lnTo>
                    <a:lnTo>
                      <a:pt x="202" y="791"/>
                    </a:lnTo>
                    <a:lnTo>
                      <a:pt x="198" y="799"/>
                    </a:lnTo>
                    <a:lnTo>
                      <a:pt x="196" y="806"/>
                    </a:lnTo>
                    <a:lnTo>
                      <a:pt x="194" y="806"/>
                    </a:lnTo>
                    <a:lnTo>
                      <a:pt x="196" y="805"/>
                    </a:lnTo>
                    <a:lnTo>
                      <a:pt x="194" y="799"/>
                    </a:lnTo>
                    <a:lnTo>
                      <a:pt x="194" y="793"/>
                    </a:lnTo>
                    <a:lnTo>
                      <a:pt x="194" y="786"/>
                    </a:lnTo>
                    <a:lnTo>
                      <a:pt x="194" y="778"/>
                    </a:lnTo>
                    <a:lnTo>
                      <a:pt x="194" y="768"/>
                    </a:lnTo>
                    <a:lnTo>
                      <a:pt x="194" y="757"/>
                    </a:lnTo>
                    <a:lnTo>
                      <a:pt x="194" y="744"/>
                    </a:lnTo>
                    <a:lnTo>
                      <a:pt x="194" y="732"/>
                    </a:lnTo>
                    <a:lnTo>
                      <a:pt x="194" y="725"/>
                    </a:lnTo>
                    <a:lnTo>
                      <a:pt x="194" y="717"/>
                    </a:lnTo>
                    <a:lnTo>
                      <a:pt x="194" y="709"/>
                    </a:lnTo>
                    <a:lnTo>
                      <a:pt x="194" y="704"/>
                    </a:lnTo>
                    <a:lnTo>
                      <a:pt x="194" y="696"/>
                    </a:lnTo>
                    <a:lnTo>
                      <a:pt x="194" y="689"/>
                    </a:lnTo>
                    <a:lnTo>
                      <a:pt x="194" y="681"/>
                    </a:lnTo>
                    <a:lnTo>
                      <a:pt x="194" y="673"/>
                    </a:lnTo>
                    <a:lnTo>
                      <a:pt x="192" y="664"/>
                    </a:lnTo>
                    <a:lnTo>
                      <a:pt x="192" y="654"/>
                    </a:lnTo>
                    <a:lnTo>
                      <a:pt x="192" y="647"/>
                    </a:lnTo>
                    <a:lnTo>
                      <a:pt x="192" y="639"/>
                    </a:lnTo>
                    <a:lnTo>
                      <a:pt x="190" y="630"/>
                    </a:lnTo>
                    <a:lnTo>
                      <a:pt x="190" y="622"/>
                    </a:lnTo>
                    <a:lnTo>
                      <a:pt x="190" y="613"/>
                    </a:lnTo>
                    <a:lnTo>
                      <a:pt x="190" y="605"/>
                    </a:lnTo>
                    <a:lnTo>
                      <a:pt x="190" y="595"/>
                    </a:lnTo>
                    <a:lnTo>
                      <a:pt x="190" y="586"/>
                    </a:lnTo>
                    <a:lnTo>
                      <a:pt x="188" y="578"/>
                    </a:lnTo>
                    <a:lnTo>
                      <a:pt x="188" y="569"/>
                    </a:lnTo>
                    <a:lnTo>
                      <a:pt x="186" y="559"/>
                    </a:lnTo>
                    <a:lnTo>
                      <a:pt x="186" y="550"/>
                    </a:lnTo>
                    <a:lnTo>
                      <a:pt x="186" y="542"/>
                    </a:lnTo>
                    <a:lnTo>
                      <a:pt x="186" y="535"/>
                    </a:lnTo>
                    <a:lnTo>
                      <a:pt x="184" y="523"/>
                    </a:lnTo>
                    <a:lnTo>
                      <a:pt x="184" y="516"/>
                    </a:lnTo>
                    <a:lnTo>
                      <a:pt x="183" y="506"/>
                    </a:lnTo>
                    <a:lnTo>
                      <a:pt x="183" y="498"/>
                    </a:lnTo>
                    <a:lnTo>
                      <a:pt x="183" y="489"/>
                    </a:lnTo>
                    <a:lnTo>
                      <a:pt x="183" y="481"/>
                    </a:lnTo>
                    <a:lnTo>
                      <a:pt x="183" y="474"/>
                    </a:lnTo>
                    <a:lnTo>
                      <a:pt x="183" y="466"/>
                    </a:lnTo>
                    <a:lnTo>
                      <a:pt x="181" y="459"/>
                    </a:lnTo>
                    <a:lnTo>
                      <a:pt x="179" y="449"/>
                    </a:lnTo>
                    <a:lnTo>
                      <a:pt x="179" y="441"/>
                    </a:lnTo>
                    <a:lnTo>
                      <a:pt x="179" y="434"/>
                    </a:lnTo>
                    <a:lnTo>
                      <a:pt x="179" y="426"/>
                    </a:lnTo>
                    <a:lnTo>
                      <a:pt x="177" y="419"/>
                    </a:lnTo>
                    <a:lnTo>
                      <a:pt x="177" y="413"/>
                    </a:lnTo>
                    <a:lnTo>
                      <a:pt x="177" y="407"/>
                    </a:lnTo>
                    <a:lnTo>
                      <a:pt x="175" y="394"/>
                    </a:lnTo>
                    <a:lnTo>
                      <a:pt x="175" y="384"/>
                    </a:lnTo>
                    <a:lnTo>
                      <a:pt x="171" y="373"/>
                    </a:lnTo>
                    <a:lnTo>
                      <a:pt x="171" y="363"/>
                    </a:lnTo>
                    <a:lnTo>
                      <a:pt x="169" y="354"/>
                    </a:lnTo>
                    <a:lnTo>
                      <a:pt x="167" y="344"/>
                    </a:lnTo>
                    <a:lnTo>
                      <a:pt x="164" y="333"/>
                    </a:lnTo>
                    <a:lnTo>
                      <a:pt x="160" y="322"/>
                    </a:lnTo>
                    <a:lnTo>
                      <a:pt x="154" y="308"/>
                    </a:lnTo>
                    <a:lnTo>
                      <a:pt x="148" y="295"/>
                    </a:lnTo>
                    <a:lnTo>
                      <a:pt x="145" y="287"/>
                    </a:lnTo>
                    <a:lnTo>
                      <a:pt x="143" y="282"/>
                    </a:lnTo>
                    <a:lnTo>
                      <a:pt x="139" y="274"/>
                    </a:lnTo>
                    <a:lnTo>
                      <a:pt x="137" y="268"/>
                    </a:lnTo>
                    <a:lnTo>
                      <a:pt x="133" y="259"/>
                    </a:lnTo>
                    <a:lnTo>
                      <a:pt x="129" y="251"/>
                    </a:lnTo>
                    <a:lnTo>
                      <a:pt x="126" y="244"/>
                    </a:lnTo>
                    <a:lnTo>
                      <a:pt x="124" y="236"/>
                    </a:lnTo>
                    <a:lnTo>
                      <a:pt x="120" y="228"/>
                    </a:lnTo>
                    <a:lnTo>
                      <a:pt x="116" y="221"/>
                    </a:lnTo>
                    <a:lnTo>
                      <a:pt x="112" y="213"/>
                    </a:lnTo>
                    <a:lnTo>
                      <a:pt x="108" y="208"/>
                    </a:lnTo>
                    <a:lnTo>
                      <a:pt x="105" y="200"/>
                    </a:lnTo>
                    <a:lnTo>
                      <a:pt x="101" y="192"/>
                    </a:lnTo>
                    <a:lnTo>
                      <a:pt x="97" y="185"/>
                    </a:lnTo>
                    <a:lnTo>
                      <a:pt x="93" y="177"/>
                    </a:lnTo>
                    <a:lnTo>
                      <a:pt x="89" y="170"/>
                    </a:lnTo>
                    <a:lnTo>
                      <a:pt x="86" y="162"/>
                    </a:lnTo>
                    <a:lnTo>
                      <a:pt x="82" y="154"/>
                    </a:lnTo>
                    <a:lnTo>
                      <a:pt x="80" y="147"/>
                    </a:lnTo>
                    <a:lnTo>
                      <a:pt x="74" y="139"/>
                    </a:lnTo>
                    <a:lnTo>
                      <a:pt x="70" y="132"/>
                    </a:lnTo>
                    <a:lnTo>
                      <a:pt x="67" y="124"/>
                    </a:lnTo>
                    <a:lnTo>
                      <a:pt x="63" y="116"/>
                    </a:lnTo>
                    <a:lnTo>
                      <a:pt x="55" y="103"/>
                    </a:lnTo>
                    <a:lnTo>
                      <a:pt x="48" y="90"/>
                    </a:lnTo>
                    <a:lnTo>
                      <a:pt x="40" y="78"/>
                    </a:lnTo>
                    <a:lnTo>
                      <a:pt x="34" y="65"/>
                    </a:lnTo>
                    <a:lnTo>
                      <a:pt x="29" y="54"/>
                    </a:lnTo>
                    <a:lnTo>
                      <a:pt x="23" y="44"/>
                    </a:lnTo>
                    <a:lnTo>
                      <a:pt x="17" y="33"/>
                    </a:lnTo>
                    <a:lnTo>
                      <a:pt x="11" y="25"/>
                    </a:lnTo>
                    <a:lnTo>
                      <a:pt x="8" y="17"/>
                    </a:lnTo>
                    <a:lnTo>
                      <a:pt x="6" y="1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7" y="5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35" name="Freeform 505"/>
              <p:cNvSpPr>
                <a:spLocks noChangeAspect="1"/>
              </p:cNvSpPr>
              <p:nvPr/>
            </p:nvSpPr>
            <p:spPr bwMode="auto">
              <a:xfrm>
                <a:off x="2906" y="4682"/>
                <a:ext cx="136" cy="94"/>
              </a:xfrm>
              <a:custGeom>
                <a:avLst/>
                <a:gdLst>
                  <a:gd name="T0" fmla="*/ 4 w 798"/>
                  <a:gd name="T1" fmla="*/ 1 h 558"/>
                  <a:gd name="T2" fmla="*/ 3 w 798"/>
                  <a:gd name="T3" fmla="*/ 1 h 558"/>
                  <a:gd name="T4" fmla="*/ 3 w 798"/>
                  <a:gd name="T5" fmla="*/ 1 h 558"/>
                  <a:gd name="T6" fmla="*/ 3 w 798"/>
                  <a:gd name="T7" fmla="*/ 1 h 558"/>
                  <a:gd name="T8" fmla="*/ 3 w 798"/>
                  <a:gd name="T9" fmla="*/ 1 h 558"/>
                  <a:gd name="T10" fmla="*/ 3 w 798"/>
                  <a:gd name="T11" fmla="*/ 2 h 558"/>
                  <a:gd name="T12" fmla="*/ 3 w 798"/>
                  <a:gd name="T13" fmla="*/ 2 h 558"/>
                  <a:gd name="T14" fmla="*/ 3 w 798"/>
                  <a:gd name="T15" fmla="*/ 2 h 558"/>
                  <a:gd name="T16" fmla="*/ 2 w 798"/>
                  <a:gd name="T17" fmla="*/ 2 h 558"/>
                  <a:gd name="T18" fmla="*/ 2 w 798"/>
                  <a:gd name="T19" fmla="*/ 2 h 558"/>
                  <a:gd name="T20" fmla="*/ 2 w 798"/>
                  <a:gd name="T21" fmla="*/ 2 h 558"/>
                  <a:gd name="T22" fmla="*/ 2 w 798"/>
                  <a:gd name="T23" fmla="*/ 2 h 558"/>
                  <a:gd name="T24" fmla="*/ 1 w 798"/>
                  <a:gd name="T25" fmla="*/ 2 h 558"/>
                  <a:gd name="T26" fmla="*/ 1 w 798"/>
                  <a:gd name="T27" fmla="*/ 2 h 558"/>
                  <a:gd name="T28" fmla="*/ 1 w 798"/>
                  <a:gd name="T29" fmla="*/ 2 h 558"/>
                  <a:gd name="T30" fmla="*/ 1 w 798"/>
                  <a:gd name="T31" fmla="*/ 3 h 558"/>
                  <a:gd name="T32" fmla="*/ 1 w 798"/>
                  <a:gd name="T33" fmla="*/ 3 h 558"/>
                  <a:gd name="T34" fmla="*/ 1 w 798"/>
                  <a:gd name="T35" fmla="*/ 3 h 558"/>
                  <a:gd name="T36" fmla="*/ 1 w 798"/>
                  <a:gd name="T37" fmla="*/ 3 h 558"/>
                  <a:gd name="T38" fmla="*/ 0 w 798"/>
                  <a:gd name="T39" fmla="*/ 3 h 558"/>
                  <a:gd name="T40" fmla="*/ 0 w 798"/>
                  <a:gd name="T41" fmla="*/ 3 h 558"/>
                  <a:gd name="T42" fmla="*/ 0 w 798"/>
                  <a:gd name="T43" fmla="*/ 3 h 558"/>
                  <a:gd name="T44" fmla="*/ 0 w 798"/>
                  <a:gd name="T45" fmla="*/ 3 h 558"/>
                  <a:gd name="T46" fmla="*/ 0 w 798"/>
                  <a:gd name="T47" fmla="*/ 3 h 558"/>
                  <a:gd name="T48" fmla="*/ 1 w 798"/>
                  <a:gd name="T49" fmla="*/ 2 h 558"/>
                  <a:gd name="T50" fmla="*/ 1 w 798"/>
                  <a:gd name="T51" fmla="*/ 2 h 558"/>
                  <a:gd name="T52" fmla="*/ 1 w 798"/>
                  <a:gd name="T53" fmla="*/ 2 h 558"/>
                  <a:gd name="T54" fmla="*/ 1 w 798"/>
                  <a:gd name="T55" fmla="*/ 2 h 558"/>
                  <a:gd name="T56" fmla="*/ 1 w 798"/>
                  <a:gd name="T57" fmla="*/ 2 h 558"/>
                  <a:gd name="T58" fmla="*/ 1 w 798"/>
                  <a:gd name="T59" fmla="*/ 2 h 558"/>
                  <a:gd name="T60" fmla="*/ 1 w 798"/>
                  <a:gd name="T61" fmla="*/ 2 h 558"/>
                  <a:gd name="T62" fmla="*/ 2 w 798"/>
                  <a:gd name="T63" fmla="*/ 2 h 558"/>
                  <a:gd name="T64" fmla="*/ 2 w 798"/>
                  <a:gd name="T65" fmla="*/ 2 h 558"/>
                  <a:gd name="T66" fmla="*/ 2 w 798"/>
                  <a:gd name="T67" fmla="*/ 2 h 558"/>
                  <a:gd name="T68" fmla="*/ 2 w 798"/>
                  <a:gd name="T69" fmla="*/ 2 h 558"/>
                  <a:gd name="T70" fmla="*/ 2 w 798"/>
                  <a:gd name="T71" fmla="*/ 2 h 558"/>
                  <a:gd name="T72" fmla="*/ 2 w 798"/>
                  <a:gd name="T73" fmla="*/ 2 h 558"/>
                  <a:gd name="T74" fmla="*/ 3 w 798"/>
                  <a:gd name="T75" fmla="*/ 2 h 558"/>
                  <a:gd name="T76" fmla="*/ 3 w 798"/>
                  <a:gd name="T77" fmla="*/ 1 h 558"/>
                  <a:gd name="T78" fmla="*/ 3 w 798"/>
                  <a:gd name="T79" fmla="*/ 1 h 558"/>
                  <a:gd name="T80" fmla="*/ 3 w 798"/>
                  <a:gd name="T81" fmla="*/ 1 h 558"/>
                  <a:gd name="T82" fmla="*/ 3 w 798"/>
                  <a:gd name="T83" fmla="*/ 1 h 558"/>
                  <a:gd name="T84" fmla="*/ 3 w 798"/>
                  <a:gd name="T85" fmla="*/ 1 h 558"/>
                  <a:gd name="T86" fmla="*/ 4 w 798"/>
                  <a:gd name="T87" fmla="*/ 0 h 558"/>
                  <a:gd name="T88" fmla="*/ 4 w 798"/>
                  <a:gd name="T89" fmla="*/ 0 h 558"/>
                  <a:gd name="T90" fmla="*/ 4 w 798"/>
                  <a:gd name="T91" fmla="*/ 0 h 558"/>
                  <a:gd name="T92" fmla="*/ 4 w 798"/>
                  <a:gd name="T93" fmla="*/ 0 h 558"/>
                  <a:gd name="T94" fmla="*/ 4 w 798"/>
                  <a:gd name="T95" fmla="*/ 0 h 558"/>
                  <a:gd name="T96" fmla="*/ 4 w 798"/>
                  <a:gd name="T97" fmla="*/ 0 h 558"/>
                  <a:gd name="T98" fmla="*/ 4 w 798"/>
                  <a:gd name="T99" fmla="*/ 1 h 55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98"/>
                  <a:gd name="T151" fmla="*/ 0 h 558"/>
                  <a:gd name="T152" fmla="*/ 798 w 798"/>
                  <a:gd name="T153" fmla="*/ 558 h 55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98" h="558">
                    <a:moveTo>
                      <a:pt x="737" y="115"/>
                    </a:moveTo>
                    <a:lnTo>
                      <a:pt x="730" y="120"/>
                    </a:lnTo>
                    <a:lnTo>
                      <a:pt x="720" y="130"/>
                    </a:lnTo>
                    <a:lnTo>
                      <a:pt x="714" y="135"/>
                    </a:lnTo>
                    <a:lnTo>
                      <a:pt x="709" y="143"/>
                    </a:lnTo>
                    <a:lnTo>
                      <a:pt x="703" y="151"/>
                    </a:lnTo>
                    <a:lnTo>
                      <a:pt x="697" y="160"/>
                    </a:lnTo>
                    <a:lnTo>
                      <a:pt x="690" y="168"/>
                    </a:lnTo>
                    <a:lnTo>
                      <a:pt x="682" y="179"/>
                    </a:lnTo>
                    <a:lnTo>
                      <a:pt x="674" y="189"/>
                    </a:lnTo>
                    <a:lnTo>
                      <a:pt x="667" y="200"/>
                    </a:lnTo>
                    <a:lnTo>
                      <a:pt x="659" y="210"/>
                    </a:lnTo>
                    <a:lnTo>
                      <a:pt x="652" y="221"/>
                    </a:lnTo>
                    <a:lnTo>
                      <a:pt x="642" y="232"/>
                    </a:lnTo>
                    <a:lnTo>
                      <a:pt x="634" y="244"/>
                    </a:lnTo>
                    <a:lnTo>
                      <a:pt x="625" y="253"/>
                    </a:lnTo>
                    <a:lnTo>
                      <a:pt x="617" y="265"/>
                    </a:lnTo>
                    <a:lnTo>
                      <a:pt x="606" y="276"/>
                    </a:lnTo>
                    <a:lnTo>
                      <a:pt x="598" y="288"/>
                    </a:lnTo>
                    <a:lnTo>
                      <a:pt x="589" y="295"/>
                    </a:lnTo>
                    <a:lnTo>
                      <a:pt x="581" y="307"/>
                    </a:lnTo>
                    <a:lnTo>
                      <a:pt x="574" y="316"/>
                    </a:lnTo>
                    <a:lnTo>
                      <a:pt x="568" y="326"/>
                    </a:lnTo>
                    <a:lnTo>
                      <a:pt x="560" y="333"/>
                    </a:lnTo>
                    <a:lnTo>
                      <a:pt x="553" y="341"/>
                    </a:lnTo>
                    <a:lnTo>
                      <a:pt x="545" y="348"/>
                    </a:lnTo>
                    <a:lnTo>
                      <a:pt x="539" y="356"/>
                    </a:lnTo>
                    <a:lnTo>
                      <a:pt x="528" y="367"/>
                    </a:lnTo>
                    <a:lnTo>
                      <a:pt x="522" y="375"/>
                    </a:lnTo>
                    <a:lnTo>
                      <a:pt x="517" y="375"/>
                    </a:lnTo>
                    <a:lnTo>
                      <a:pt x="513" y="379"/>
                    </a:lnTo>
                    <a:lnTo>
                      <a:pt x="505" y="383"/>
                    </a:lnTo>
                    <a:lnTo>
                      <a:pt x="498" y="386"/>
                    </a:lnTo>
                    <a:lnTo>
                      <a:pt x="488" y="390"/>
                    </a:lnTo>
                    <a:lnTo>
                      <a:pt x="479" y="394"/>
                    </a:lnTo>
                    <a:lnTo>
                      <a:pt x="469" y="400"/>
                    </a:lnTo>
                    <a:lnTo>
                      <a:pt x="458" y="405"/>
                    </a:lnTo>
                    <a:lnTo>
                      <a:pt x="446" y="409"/>
                    </a:lnTo>
                    <a:lnTo>
                      <a:pt x="435" y="415"/>
                    </a:lnTo>
                    <a:lnTo>
                      <a:pt x="422" y="419"/>
                    </a:lnTo>
                    <a:lnTo>
                      <a:pt x="408" y="426"/>
                    </a:lnTo>
                    <a:lnTo>
                      <a:pt x="395" y="430"/>
                    </a:lnTo>
                    <a:lnTo>
                      <a:pt x="382" y="438"/>
                    </a:lnTo>
                    <a:lnTo>
                      <a:pt x="370" y="443"/>
                    </a:lnTo>
                    <a:lnTo>
                      <a:pt x="357" y="451"/>
                    </a:lnTo>
                    <a:lnTo>
                      <a:pt x="349" y="453"/>
                    </a:lnTo>
                    <a:lnTo>
                      <a:pt x="342" y="457"/>
                    </a:lnTo>
                    <a:lnTo>
                      <a:pt x="334" y="459"/>
                    </a:lnTo>
                    <a:lnTo>
                      <a:pt x="328" y="461"/>
                    </a:lnTo>
                    <a:lnTo>
                      <a:pt x="315" y="466"/>
                    </a:lnTo>
                    <a:lnTo>
                      <a:pt x="302" y="472"/>
                    </a:lnTo>
                    <a:lnTo>
                      <a:pt x="288" y="478"/>
                    </a:lnTo>
                    <a:lnTo>
                      <a:pt x="277" y="483"/>
                    </a:lnTo>
                    <a:lnTo>
                      <a:pt x="266" y="489"/>
                    </a:lnTo>
                    <a:lnTo>
                      <a:pt x="256" y="493"/>
                    </a:lnTo>
                    <a:lnTo>
                      <a:pt x="245" y="497"/>
                    </a:lnTo>
                    <a:lnTo>
                      <a:pt x="235" y="501"/>
                    </a:lnTo>
                    <a:lnTo>
                      <a:pt x="226" y="504"/>
                    </a:lnTo>
                    <a:lnTo>
                      <a:pt x="220" y="510"/>
                    </a:lnTo>
                    <a:lnTo>
                      <a:pt x="212" y="512"/>
                    </a:lnTo>
                    <a:lnTo>
                      <a:pt x="207" y="516"/>
                    </a:lnTo>
                    <a:lnTo>
                      <a:pt x="203" y="518"/>
                    </a:lnTo>
                    <a:lnTo>
                      <a:pt x="201" y="520"/>
                    </a:lnTo>
                    <a:lnTo>
                      <a:pt x="193" y="523"/>
                    </a:lnTo>
                    <a:lnTo>
                      <a:pt x="184" y="525"/>
                    </a:lnTo>
                    <a:lnTo>
                      <a:pt x="176" y="527"/>
                    </a:lnTo>
                    <a:lnTo>
                      <a:pt x="171" y="529"/>
                    </a:lnTo>
                    <a:lnTo>
                      <a:pt x="163" y="531"/>
                    </a:lnTo>
                    <a:lnTo>
                      <a:pt x="155" y="533"/>
                    </a:lnTo>
                    <a:lnTo>
                      <a:pt x="146" y="535"/>
                    </a:lnTo>
                    <a:lnTo>
                      <a:pt x="138" y="537"/>
                    </a:lnTo>
                    <a:lnTo>
                      <a:pt x="129" y="539"/>
                    </a:lnTo>
                    <a:lnTo>
                      <a:pt x="119" y="540"/>
                    </a:lnTo>
                    <a:lnTo>
                      <a:pt x="110" y="542"/>
                    </a:lnTo>
                    <a:lnTo>
                      <a:pt x="100" y="544"/>
                    </a:lnTo>
                    <a:lnTo>
                      <a:pt x="91" y="546"/>
                    </a:lnTo>
                    <a:lnTo>
                      <a:pt x="83" y="548"/>
                    </a:lnTo>
                    <a:lnTo>
                      <a:pt x="72" y="548"/>
                    </a:lnTo>
                    <a:lnTo>
                      <a:pt x="64" y="550"/>
                    </a:lnTo>
                    <a:lnTo>
                      <a:pt x="53" y="550"/>
                    </a:lnTo>
                    <a:lnTo>
                      <a:pt x="45" y="554"/>
                    </a:lnTo>
                    <a:lnTo>
                      <a:pt x="38" y="554"/>
                    </a:lnTo>
                    <a:lnTo>
                      <a:pt x="30" y="554"/>
                    </a:lnTo>
                    <a:lnTo>
                      <a:pt x="22" y="556"/>
                    </a:lnTo>
                    <a:lnTo>
                      <a:pt x="19" y="558"/>
                    </a:lnTo>
                    <a:lnTo>
                      <a:pt x="7" y="558"/>
                    </a:lnTo>
                    <a:lnTo>
                      <a:pt x="1" y="558"/>
                    </a:lnTo>
                    <a:lnTo>
                      <a:pt x="0" y="556"/>
                    </a:lnTo>
                    <a:lnTo>
                      <a:pt x="3" y="556"/>
                    </a:lnTo>
                    <a:lnTo>
                      <a:pt x="9" y="550"/>
                    </a:lnTo>
                    <a:lnTo>
                      <a:pt x="22" y="546"/>
                    </a:lnTo>
                    <a:lnTo>
                      <a:pt x="30" y="542"/>
                    </a:lnTo>
                    <a:lnTo>
                      <a:pt x="39" y="539"/>
                    </a:lnTo>
                    <a:lnTo>
                      <a:pt x="49" y="533"/>
                    </a:lnTo>
                    <a:lnTo>
                      <a:pt x="60" y="529"/>
                    </a:lnTo>
                    <a:lnTo>
                      <a:pt x="72" y="523"/>
                    </a:lnTo>
                    <a:lnTo>
                      <a:pt x="83" y="518"/>
                    </a:lnTo>
                    <a:lnTo>
                      <a:pt x="91" y="516"/>
                    </a:lnTo>
                    <a:lnTo>
                      <a:pt x="96" y="512"/>
                    </a:lnTo>
                    <a:lnTo>
                      <a:pt x="104" y="510"/>
                    </a:lnTo>
                    <a:lnTo>
                      <a:pt x="112" y="508"/>
                    </a:lnTo>
                    <a:lnTo>
                      <a:pt x="119" y="504"/>
                    </a:lnTo>
                    <a:lnTo>
                      <a:pt x="127" y="501"/>
                    </a:lnTo>
                    <a:lnTo>
                      <a:pt x="135" y="497"/>
                    </a:lnTo>
                    <a:lnTo>
                      <a:pt x="142" y="495"/>
                    </a:lnTo>
                    <a:lnTo>
                      <a:pt x="150" y="491"/>
                    </a:lnTo>
                    <a:lnTo>
                      <a:pt x="157" y="489"/>
                    </a:lnTo>
                    <a:lnTo>
                      <a:pt x="165" y="485"/>
                    </a:lnTo>
                    <a:lnTo>
                      <a:pt x="173" y="483"/>
                    </a:lnTo>
                    <a:lnTo>
                      <a:pt x="178" y="480"/>
                    </a:lnTo>
                    <a:lnTo>
                      <a:pt x="186" y="476"/>
                    </a:lnTo>
                    <a:lnTo>
                      <a:pt x="193" y="472"/>
                    </a:lnTo>
                    <a:lnTo>
                      <a:pt x="201" y="468"/>
                    </a:lnTo>
                    <a:lnTo>
                      <a:pt x="209" y="464"/>
                    </a:lnTo>
                    <a:lnTo>
                      <a:pt x="216" y="462"/>
                    </a:lnTo>
                    <a:lnTo>
                      <a:pt x="224" y="461"/>
                    </a:lnTo>
                    <a:lnTo>
                      <a:pt x="231" y="457"/>
                    </a:lnTo>
                    <a:lnTo>
                      <a:pt x="239" y="453"/>
                    </a:lnTo>
                    <a:lnTo>
                      <a:pt x="247" y="449"/>
                    </a:lnTo>
                    <a:lnTo>
                      <a:pt x="254" y="447"/>
                    </a:lnTo>
                    <a:lnTo>
                      <a:pt x="262" y="445"/>
                    </a:lnTo>
                    <a:lnTo>
                      <a:pt x="268" y="442"/>
                    </a:lnTo>
                    <a:lnTo>
                      <a:pt x="275" y="438"/>
                    </a:lnTo>
                    <a:lnTo>
                      <a:pt x="281" y="436"/>
                    </a:lnTo>
                    <a:lnTo>
                      <a:pt x="288" y="434"/>
                    </a:lnTo>
                    <a:lnTo>
                      <a:pt x="302" y="428"/>
                    </a:lnTo>
                    <a:lnTo>
                      <a:pt x="315" y="423"/>
                    </a:lnTo>
                    <a:lnTo>
                      <a:pt x="327" y="419"/>
                    </a:lnTo>
                    <a:lnTo>
                      <a:pt x="338" y="415"/>
                    </a:lnTo>
                    <a:lnTo>
                      <a:pt x="347" y="411"/>
                    </a:lnTo>
                    <a:lnTo>
                      <a:pt x="357" y="407"/>
                    </a:lnTo>
                    <a:lnTo>
                      <a:pt x="365" y="404"/>
                    </a:lnTo>
                    <a:lnTo>
                      <a:pt x="372" y="402"/>
                    </a:lnTo>
                    <a:lnTo>
                      <a:pt x="378" y="398"/>
                    </a:lnTo>
                    <a:lnTo>
                      <a:pt x="384" y="394"/>
                    </a:lnTo>
                    <a:lnTo>
                      <a:pt x="389" y="390"/>
                    </a:lnTo>
                    <a:lnTo>
                      <a:pt x="397" y="386"/>
                    </a:lnTo>
                    <a:lnTo>
                      <a:pt x="404" y="383"/>
                    </a:lnTo>
                    <a:lnTo>
                      <a:pt x="412" y="379"/>
                    </a:lnTo>
                    <a:lnTo>
                      <a:pt x="420" y="373"/>
                    </a:lnTo>
                    <a:lnTo>
                      <a:pt x="427" y="369"/>
                    </a:lnTo>
                    <a:lnTo>
                      <a:pt x="435" y="364"/>
                    </a:lnTo>
                    <a:lnTo>
                      <a:pt x="442" y="358"/>
                    </a:lnTo>
                    <a:lnTo>
                      <a:pt x="450" y="352"/>
                    </a:lnTo>
                    <a:lnTo>
                      <a:pt x="458" y="348"/>
                    </a:lnTo>
                    <a:lnTo>
                      <a:pt x="467" y="341"/>
                    </a:lnTo>
                    <a:lnTo>
                      <a:pt x="475" y="337"/>
                    </a:lnTo>
                    <a:lnTo>
                      <a:pt x="481" y="331"/>
                    </a:lnTo>
                    <a:lnTo>
                      <a:pt x="490" y="326"/>
                    </a:lnTo>
                    <a:lnTo>
                      <a:pt x="498" y="320"/>
                    </a:lnTo>
                    <a:lnTo>
                      <a:pt x="505" y="314"/>
                    </a:lnTo>
                    <a:lnTo>
                      <a:pt x="513" y="308"/>
                    </a:lnTo>
                    <a:lnTo>
                      <a:pt x="520" y="303"/>
                    </a:lnTo>
                    <a:lnTo>
                      <a:pt x="532" y="293"/>
                    </a:lnTo>
                    <a:lnTo>
                      <a:pt x="545" y="284"/>
                    </a:lnTo>
                    <a:lnTo>
                      <a:pt x="555" y="274"/>
                    </a:lnTo>
                    <a:lnTo>
                      <a:pt x="564" y="267"/>
                    </a:lnTo>
                    <a:lnTo>
                      <a:pt x="572" y="259"/>
                    </a:lnTo>
                    <a:lnTo>
                      <a:pt x="577" y="255"/>
                    </a:lnTo>
                    <a:lnTo>
                      <a:pt x="583" y="248"/>
                    </a:lnTo>
                    <a:lnTo>
                      <a:pt x="593" y="236"/>
                    </a:lnTo>
                    <a:lnTo>
                      <a:pt x="598" y="229"/>
                    </a:lnTo>
                    <a:lnTo>
                      <a:pt x="604" y="221"/>
                    </a:lnTo>
                    <a:lnTo>
                      <a:pt x="612" y="212"/>
                    </a:lnTo>
                    <a:lnTo>
                      <a:pt x="621" y="202"/>
                    </a:lnTo>
                    <a:lnTo>
                      <a:pt x="629" y="191"/>
                    </a:lnTo>
                    <a:lnTo>
                      <a:pt x="636" y="179"/>
                    </a:lnTo>
                    <a:lnTo>
                      <a:pt x="646" y="168"/>
                    </a:lnTo>
                    <a:lnTo>
                      <a:pt x="655" y="158"/>
                    </a:lnTo>
                    <a:lnTo>
                      <a:pt x="665" y="145"/>
                    </a:lnTo>
                    <a:lnTo>
                      <a:pt x="674" y="134"/>
                    </a:lnTo>
                    <a:lnTo>
                      <a:pt x="684" y="122"/>
                    </a:lnTo>
                    <a:lnTo>
                      <a:pt x="695" y="111"/>
                    </a:lnTo>
                    <a:lnTo>
                      <a:pt x="705" y="97"/>
                    </a:lnTo>
                    <a:lnTo>
                      <a:pt x="712" y="86"/>
                    </a:lnTo>
                    <a:lnTo>
                      <a:pt x="722" y="75"/>
                    </a:lnTo>
                    <a:lnTo>
                      <a:pt x="733" y="65"/>
                    </a:lnTo>
                    <a:lnTo>
                      <a:pt x="741" y="54"/>
                    </a:lnTo>
                    <a:lnTo>
                      <a:pt x="749" y="44"/>
                    </a:lnTo>
                    <a:lnTo>
                      <a:pt x="756" y="35"/>
                    </a:lnTo>
                    <a:lnTo>
                      <a:pt x="766" y="27"/>
                    </a:lnTo>
                    <a:lnTo>
                      <a:pt x="771" y="19"/>
                    </a:lnTo>
                    <a:lnTo>
                      <a:pt x="777" y="14"/>
                    </a:lnTo>
                    <a:lnTo>
                      <a:pt x="783" y="8"/>
                    </a:lnTo>
                    <a:lnTo>
                      <a:pt x="788" y="4"/>
                    </a:lnTo>
                    <a:lnTo>
                      <a:pt x="794" y="0"/>
                    </a:lnTo>
                    <a:lnTo>
                      <a:pt x="798" y="0"/>
                    </a:lnTo>
                    <a:lnTo>
                      <a:pt x="796" y="4"/>
                    </a:lnTo>
                    <a:lnTo>
                      <a:pt x="794" y="10"/>
                    </a:lnTo>
                    <a:lnTo>
                      <a:pt x="790" y="16"/>
                    </a:lnTo>
                    <a:lnTo>
                      <a:pt x="787" y="25"/>
                    </a:lnTo>
                    <a:lnTo>
                      <a:pt x="783" y="33"/>
                    </a:lnTo>
                    <a:lnTo>
                      <a:pt x="777" y="42"/>
                    </a:lnTo>
                    <a:lnTo>
                      <a:pt x="771" y="54"/>
                    </a:lnTo>
                    <a:lnTo>
                      <a:pt x="768" y="65"/>
                    </a:lnTo>
                    <a:lnTo>
                      <a:pt x="760" y="73"/>
                    </a:lnTo>
                    <a:lnTo>
                      <a:pt x="756" y="82"/>
                    </a:lnTo>
                    <a:lnTo>
                      <a:pt x="749" y="90"/>
                    </a:lnTo>
                    <a:lnTo>
                      <a:pt x="745" y="99"/>
                    </a:lnTo>
                    <a:lnTo>
                      <a:pt x="739" y="109"/>
                    </a:lnTo>
                    <a:lnTo>
                      <a:pt x="737" y="11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170" name="Group 484"/>
            <p:cNvGrpSpPr>
              <a:grpSpLocks noChangeAspect="1"/>
            </p:cNvGrpSpPr>
            <p:nvPr/>
          </p:nvGrpSpPr>
          <p:grpSpPr bwMode="auto">
            <a:xfrm>
              <a:off x="8678" y="10066"/>
              <a:ext cx="170" cy="164"/>
              <a:chOff x="2629" y="4354"/>
              <a:chExt cx="471" cy="459"/>
            </a:xfrm>
          </p:grpSpPr>
          <p:sp>
            <p:nvSpPr>
              <p:cNvPr id="6198" name="Freeform 503"/>
              <p:cNvSpPr>
                <a:spLocks noChangeAspect="1"/>
              </p:cNvSpPr>
              <p:nvPr/>
            </p:nvSpPr>
            <p:spPr bwMode="auto">
              <a:xfrm>
                <a:off x="2629" y="4354"/>
                <a:ext cx="471" cy="459"/>
              </a:xfrm>
              <a:custGeom>
                <a:avLst/>
                <a:gdLst>
                  <a:gd name="T0" fmla="*/ 8 w 2756"/>
                  <a:gd name="T1" fmla="*/ 0 h 2686"/>
                  <a:gd name="T2" fmla="*/ 7 w 2756"/>
                  <a:gd name="T3" fmla="*/ 0 h 2686"/>
                  <a:gd name="T4" fmla="*/ 6 w 2756"/>
                  <a:gd name="T5" fmla="*/ 0 h 2686"/>
                  <a:gd name="T6" fmla="*/ 4 w 2756"/>
                  <a:gd name="T7" fmla="*/ 0 h 2686"/>
                  <a:gd name="T8" fmla="*/ 3 w 2756"/>
                  <a:gd name="T9" fmla="*/ 1 h 2686"/>
                  <a:gd name="T10" fmla="*/ 3 w 2756"/>
                  <a:gd name="T11" fmla="*/ 1 h 2686"/>
                  <a:gd name="T12" fmla="*/ 2 w 2756"/>
                  <a:gd name="T13" fmla="*/ 2 h 2686"/>
                  <a:gd name="T14" fmla="*/ 1 w 2756"/>
                  <a:gd name="T15" fmla="*/ 3 h 2686"/>
                  <a:gd name="T16" fmla="*/ 1 w 2756"/>
                  <a:gd name="T17" fmla="*/ 3 h 2686"/>
                  <a:gd name="T18" fmla="*/ 0 w 2756"/>
                  <a:gd name="T19" fmla="*/ 5 h 2686"/>
                  <a:gd name="T20" fmla="*/ 0 w 2756"/>
                  <a:gd name="T21" fmla="*/ 6 h 2686"/>
                  <a:gd name="T22" fmla="*/ 0 w 2756"/>
                  <a:gd name="T23" fmla="*/ 8 h 2686"/>
                  <a:gd name="T24" fmla="*/ 1 w 2756"/>
                  <a:gd name="T25" fmla="*/ 10 h 2686"/>
                  <a:gd name="T26" fmla="*/ 2 w 2756"/>
                  <a:gd name="T27" fmla="*/ 11 h 2686"/>
                  <a:gd name="T28" fmla="*/ 3 w 2756"/>
                  <a:gd name="T29" fmla="*/ 12 h 2686"/>
                  <a:gd name="T30" fmla="*/ 4 w 2756"/>
                  <a:gd name="T31" fmla="*/ 13 h 2686"/>
                  <a:gd name="T32" fmla="*/ 6 w 2756"/>
                  <a:gd name="T33" fmla="*/ 13 h 2686"/>
                  <a:gd name="T34" fmla="*/ 7 w 2756"/>
                  <a:gd name="T35" fmla="*/ 13 h 2686"/>
                  <a:gd name="T36" fmla="*/ 9 w 2756"/>
                  <a:gd name="T37" fmla="*/ 13 h 2686"/>
                  <a:gd name="T38" fmla="*/ 10 w 2756"/>
                  <a:gd name="T39" fmla="*/ 13 h 2686"/>
                  <a:gd name="T40" fmla="*/ 11 w 2756"/>
                  <a:gd name="T41" fmla="*/ 12 h 2686"/>
                  <a:gd name="T42" fmla="*/ 11 w 2756"/>
                  <a:gd name="T43" fmla="*/ 12 h 2686"/>
                  <a:gd name="T44" fmla="*/ 12 w 2756"/>
                  <a:gd name="T45" fmla="*/ 11 h 2686"/>
                  <a:gd name="T46" fmla="*/ 13 w 2756"/>
                  <a:gd name="T47" fmla="*/ 11 h 2686"/>
                  <a:gd name="T48" fmla="*/ 13 w 2756"/>
                  <a:gd name="T49" fmla="*/ 10 h 2686"/>
                  <a:gd name="T50" fmla="*/ 14 w 2756"/>
                  <a:gd name="T51" fmla="*/ 9 h 2686"/>
                  <a:gd name="T52" fmla="*/ 14 w 2756"/>
                  <a:gd name="T53" fmla="*/ 8 h 2686"/>
                  <a:gd name="T54" fmla="*/ 14 w 2756"/>
                  <a:gd name="T55" fmla="*/ 6 h 2686"/>
                  <a:gd name="T56" fmla="*/ 14 w 2756"/>
                  <a:gd name="T57" fmla="*/ 5 h 2686"/>
                  <a:gd name="T58" fmla="*/ 13 w 2756"/>
                  <a:gd name="T59" fmla="*/ 3 h 2686"/>
                  <a:gd name="T60" fmla="*/ 12 w 2756"/>
                  <a:gd name="T61" fmla="*/ 2 h 2686"/>
                  <a:gd name="T62" fmla="*/ 11 w 2756"/>
                  <a:gd name="T63" fmla="*/ 2 h 2686"/>
                  <a:gd name="T64" fmla="*/ 11 w 2756"/>
                  <a:gd name="T65" fmla="*/ 1 h 2686"/>
                  <a:gd name="T66" fmla="*/ 10 w 2756"/>
                  <a:gd name="T67" fmla="*/ 1 h 2686"/>
                  <a:gd name="T68" fmla="*/ 9 w 2756"/>
                  <a:gd name="T69" fmla="*/ 2 h 2686"/>
                  <a:gd name="T70" fmla="*/ 9 w 2756"/>
                  <a:gd name="T71" fmla="*/ 2 h 2686"/>
                  <a:gd name="T72" fmla="*/ 9 w 2756"/>
                  <a:gd name="T73" fmla="*/ 3 h 2686"/>
                  <a:gd name="T74" fmla="*/ 10 w 2756"/>
                  <a:gd name="T75" fmla="*/ 3 h 2686"/>
                  <a:gd name="T76" fmla="*/ 11 w 2756"/>
                  <a:gd name="T77" fmla="*/ 4 h 2686"/>
                  <a:gd name="T78" fmla="*/ 12 w 2756"/>
                  <a:gd name="T79" fmla="*/ 6 h 2686"/>
                  <a:gd name="T80" fmla="*/ 12 w 2756"/>
                  <a:gd name="T81" fmla="*/ 8 h 2686"/>
                  <a:gd name="T82" fmla="*/ 11 w 2756"/>
                  <a:gd name="T83" fmla="*/ 9 h 2686"/>
                  <a:gd name="T84" fmla="*/ 10 w 2756"/>
                  <a:gd name="T85" fmla="*/ 10 h 2686"/>
                  <a:gd name="T86" fmla="*/ 8 w 2756"/>
                  <a:gd name="T87" fmla="*/ 11 h 2686"/>
                  <a:gd name="T88" fmla="*/ 6 w 2756"/>
                  <a:gd name="T89" fmla="*/ 11 h 2686"/>
                  <a:gd name="T90" fmla="*/ 5 w 2756"/>
                  <a:gd name="T91" fmla="*/ 11 h 2686"/>
                  <a:gd name="T92" fmla="*/ 4 w 2756"/>
                  <a:gd name="T93" fmla="*/ 11 h 2686"/>
                  <a:gd name="T94" fmla="*/ 3 w 2756"/>
                  <a:gd name="T95" fmla="*/ 10 h 2686"/>
                  <a:gd name="T96" fmla="*/ 3 w 2756"/>
                  <a:gd name="T97" fmla="*/ 9 h 2686"/>
                  <a:gd name="T98" fmla="*/ 2 w 2756"/>
                  <a:gd name="T99" fmla="*/ 7 h 2686"/>
                  <a:gd name="T100" fmla="*/ 2 w 2756"/>
                  <a:gd name="T101" fmla="*/ 5 h 2686"/>
                  <a:gd name="T102" fmla="*/ 3 w 2756"/>
                  <a:gd name="T103" fmla="*/ 4 h 2686"/>
                  <a:gd name="T104" fmla="*/ 4 w 2756"/>
                  <a:gd name="T105" fmla="*/ 3 h 2686"/>
                  <a:gd name="T106" fmla="*/ 5 w 2756"/>
                  <a:gd name="T107" fmla="*/ 2 h 2686"/>
                  <a:gd name="T108" fmla="*/ 7 w 2756"/>
                  <a:gd name="T109" fmla="*/ 2 h 2686"/>
                  <a:gd name="T110" fmla="*/ 8 w 2756"/>
                  <a:gd name="T111" fmla="*/ 2 h 2686"/>
                  <a:gd name="T112" fmla="*/ 9 w 2756"/>
                  <a:gd name="T113" fmla="*/ 2 h 2686"/>
                  <a:gd name="T114" fmla="*/ 9 w 2756"/>
                  <a:gd name="T115" fmla="*/ 2 h 2686"/>
                  <a:gd name="T116" fmla="*/ 9 w 2756"/>
                  <a:gd name="T117" fmla="*/ 1 h 2686"/>
                  <a:gd name="T118" fmla="*/ 9 w 2756"/>
                  <a:gd name="T119" fmla="*/ 1 h 268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56"/>
                  <a:gd name="T181" fmla="*/ 0 h 2686"/>
                  <a:gd name="T182" fmla="*/ 2756 w 2756"/>
                  <a:gd name="T183" fmla="*/ 2686 h 268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56" h="2686">
                    <a:moveTo>
                      <a:pt x="1743" y="42"/>
                    </a:moveTo>
                    <a:lnTo>
                      <a:pt x="1734" y="38"/>
                    </a:lnTo>
                    <a:lnTo>
                      <a:pt x="1724" y="36"/>
                    </a:lnTo>
                    <a:lnTo>
                      <a:pt x="1717" y="32"/>
                    </a:lnTo>
                    <a:lnTo>
                      <a:pt x="1711" y="32"/>
                    </a:lnTo>
                    <a:lnTo>
                      <a:pt x="1703" y="30"/>
                    </a:lnTo>
                    <a:lnTo>
                      <a:pt x="1698" y="30"/>
                    </a:lnTo>
                    <a:lnTo>
                      <a:pt x="1688" y="29"/>
                    </a:lnTo>
                    <a:lnTo>
                      <a:pt x="1679" y="27"/>
                    </a:lnTo>
                    <a:lnTo>
                      <a:pt x="1671" y="25"/>
                    </a:lnTo>
                    <a:lnTo>
                      <a:pt x="1661" y="25"/>
                    </a:lnTo>
                    <a:lnTo>
                      <a:pt x="1652" y="21"/>
                    </a:lnTo>
                    <a:lnTo>
                      <a:pt x="1641" y="21"/>
                    </a:lnTo>
                    <a:lnTo>
                      <a:pt x="1631" y="19"/>
                    </a:lnTo>
                    <a:lnTo>
                      <a:pt x="1622" y="19"/>
                    </a:lnTo>
                    <a:lnTo>
                      <a:pt x="1608" y="17"/>
                    </a:lnTo>
                    <a:lnTo>
                      <a:pt x="1597" y="15"/>
                    </a:lnTo>
                    <a:lnTo>
                      <a:pt x="1584" y="13"/>
                    </a:lnTo>
                    <a:lnTo>
                      <a:pt x="1572" y="11"/>
                    </a:lnTo>
                    <a:lnTo>
                      <a:pt x="1559" y="10"/>
                    </a:lnTo>
                    <a:lnTo>
                      <a:pt x="1547" y="10"/>
                    </a:lnTo>
                    <a:lnTo>
                      <a:pt x="1534" y="8"/>
                    </a:lnTo>
                    <a:lnTo>
                      <a:pt x="1521" y="8"/>
                    </a:lnTo>
                    <a:lnTo>
                      <a:pt x="1506" y="6"/>
                    </a:lnTo>
                    <a:lnTo>
                      <a:pt x="1492" y="4"/>
                    </a:lnTo>
                    <a:lnTo>
                      <a:pt x="1477" y="2"/>
                    </a:lnTo>
                    <a:lnTo>
                      <a:pt x="1464" y="2"/>
                    </a:lnTo>
                    <a:lnTo>
                      <a:pt x="1449" y="2"/>
                    </a:lnTo>
                    <a:lnTo>
                      <a:pt x="1433" y="2"/>
                    </a:lnTo>
                    <a:lnTo>
                      <a:pt x="1418" y="2"/>
                    </a:lnTo>
                    <a:lnTo>
                      <a:pt x="1405" y="2"/>
                    </a:lnTo>
                    <a:lnTo>
                      <a:pt x="1388" y="0"/>
                    </a:lnTo>
                    <a:lnTo>
                      <a:pt x="1371" y="0"/>
                    </a:lnTo>
                    <a:lnTo>
                      <a:pt x="1355" y="0"/>
                    </a:lnTo>
                    <a:lnTo>
                      <a:pt x="1338" y="0"/>
                    </a:lnTo>
                    <a:lnTo>
                      <a:pt x="1321" y="0"/>
                    </a:lnTo>
                    <a:lnTo>
                      <a:pt x="1306" y="0"/>
                    </a:lnTo>
                    <a:lnTo>
                      <a:pt x="1289" y="0"/>
                    </a:lnTo>
                    <a:lnTo>
                      <a:pt x="1274" y="2"/>
                    </a:lnTo>
                    <a:lnTo>
                      <a:pt x="1255" y="2"/>
                    </a:lnTo>
                    <a:lnTo>
                      <a:pt x="1239" y="2"/>
                    </a:lnTo>
                    <a:lnTo>
                      <a:pt x="1220" y="4"/>
                    </a:lnTo>
                    <a:lnTo>
                      <a:pt x="1203" y="6"/>
                    </a:lnTo>
                    <a:lnTo>
                      <a:pt x="1186" y="6"/>
                    </a:lnTo>
                    <a:lnTo>
                      <a:pt x="1169" y="10"/>
                    </a:lnTo>
                    <a:lnTo>
                      <a:pt x="1152" y="10"/>
                    </a:lnTo>
                    <a:lnTo>
                      <a:pt x="1135" y="13"/>
                    </a:lnTo>
                    <a:lnTo>
                      <a:pt x="1116" y="15"/>
                    </a:lnTo>
                    <a:lnTo>
                      <a:pt x="1101" y="17"/>
                    </a:lnTo>
                    <a:lnTo>
                      <a:pt x="1080" y="19"/>
                    </a:lnTo>
                    <a:lnTo>
                      <a:pt x="1065" y="23"/>
                    </a:lnTo>
                    <a:lnTo>
                      <a:pt x="1045" y="25"/>
                    </a:lnTo>
                    <a:lnTo>
                      <a:pt x="1030" y="29"/>
                    </a:lnTo>
                    <a:lnTo>
                      <a:pt x="1011" y="32"/>
                    </a:lnTo>
                    <a:lnTo>
                      <a:pt x="996" y="38"/>
                    </a:lnTo>
                    <a:lnTo>
                      <a:pt x="977" y="42"/>
                    </a:lnTo>
                    <a:lnTo>
                      <a:pt x="960" y="46"/>
                    </a:lnTo>
                    <a:lnTo>
                      <a:pt x="943" y="49"/>
                    </a:lnTo>
                    <a:lnTo>
                      <a:pt x="926" y="55"/>
                    </a:lnTo>
                    <a:lnTo>
                      <a:pt x="909" y="59"/>
                    </a:lnTo>
                    <a:lnTo>
                      <a:pt x="892" y="67"/>
                    </a:lnTo>
                    <a:lnTo>
                      <a:pt x="876" y="72"/>
                    </a:lnTo>
                    <a:lnTo>
                      <a:pt x="861" y="80"/>
                    </a:lnTo>
                    <a:lnTo>
                      <a:pt x="842" y="86"/>
                    </a:lnTo>
                    <a:lnTo>
                      <a:pt x="825" y="91"/>
                    </a:lnTo>
                    <a:lnTo>
                      <a:pt x="810" y="99"/>
                    </a:lnTo>
                    <a:lnTo>
                      <a:pt x="795" y="105"/>
                    </a:lnTo>
                    <a:lnTo>
                      <a:pt x="779" y="110"/>
                    </a:lnTo>
                    <a:lnTo>
                      <a:pt x="764" y="118"/>
                    </a:lnTo>
                    <a:lnTo>
                      <a:pt x="751" y="122"/>
                    </a:lnTo>
                    <a:lnTo>
                      <a:pt x="738" y="129"/>
                    </a:lnTo>
                    <a:lnTo>
                      <a:pt x="722" y="137"/>
                    </a:lnTo>
                    <a:lnTo>
                      <a:pt x="709" y="143"/>
                    </a:lnTo>
                    <a:lnTo>
                      <a:pt x="694" y="148"/>
                    </a:lnTo>
                    <a:lnTo>
                      <a:pt x="682" y="156"/>
                    </a:lnTo>
                    <a:lnTo>
                      <a:pt x="669" y="164"/>
                    </a:lnTo>
                    <a:lnTo>
                      <a:pt x="656" y="169"/>
                    </a:lnTo>
                    <a:lnTo>
                      <a:pt x="644" y="177"/>
                    </a:lnTo>
                    <a:lnTo>
                      <a:pt x="633" y="184"/>
                    </a:lnTo>
                    <a:lnTo>
                      <a:pt x="620" y="192"/>
                    </a:lnTo>
                    <a:lnTo>
                      <a:pt x="606" y="198"/>
                    </a:lnTo>
                    <a:lnTo>
                      <a:pt x="595" y="203"/>
                    </a:lnTo>
                    <a:lnTo>
                      <a:pt x="584" y="211"/>
                    </a:lnTo>
                    <a:lnTo>
                      <a:pt x="572" y="219"/>
                    </a:lnTo>
                    <a:lnTo>
                      <a:pt x="561" y="226"/>
                    </a:lnTo>
                    <a:lnTo>
                      <a:pt x="549" y="234"/>
                    </a:lnTo>
                    <a:lnTo>
                      <a:pt x="540" y="241"/>
                    </a:lnTo>
                    <a:lnTo>
                      <a:pt x="528" y="247"/>
                    </a:lnTo>
                    <a:lnTo>
                      <a:pt x="517" y="255"/>
                    </a:lnTo>
                    <a:lnTo>
                      <a:pt x="507" y="262"/>
                    </a:lnTo>
                    <a:lnTo>
                      <a:pt x="498" y="270"/>
                    </a:lnTo>
                    <a:lnTo>
                      <a:pt x="487" y="278"/>
                    </a:lnTo>
                    <a:lnTo>
                      <a:pt x="477" y="285"/>
                    </a:lnTo>
                    <a:lnTo>
                      <a:pt x="468" y="293"/>
                    </a:lnTo>
                    <a:lnTo>
                      <a:pt x="458" y="302"/>
                    </a:lnTo>
                    <a:lnTo>
                      <a:pt x="449" y="310"/>
                    </a:lnTo>
                    <a:lnTo>
                      <a:pt x="439" y="318"/>
                    </a:lnTo>
                    <a:lnTo>
                      <a:pt x="430" y="325"/>
                    </a:lnTo>
                    <a:lnTo>
                      <a:pt x="420" y="333"/>
                    </a:lnTo>
                    <a:lnTo>
                      <a:pt x="411" y="340"/>
                    </a:lnTo>
                    <a:lnTo>
                      <a:pt x="403" y="348"/>
                    </a:lnTo>
                    <a:lnTo>
                      <a:pt x="393" y="357"/>
                    </a:lnTo>
                    <a:lnTo>
                      <a:pt x="386" y="365"/>
                    </a:lnTo>
                    <a:lnTo>
                      <a:pt x="376" y="373"/>
                    </a:lnTo>
                    <a:lnTo>
                      <a:pt x="367" y="380"/>
                    </a:lnTo>
                    <a:lnTo>
                      <a:pt x="357" y="390"/>
                    </a:lnTo>
                    <a:lnTo>
                      <a:pt x="352" y="399"/>
                    </a:lnTo>
                    <a:lnTo>
                      <a:pt x="342" y="407"/>
                    </a:lnTo>
                    <a:lnTo>
                      <a:pt x="333" y="416"/>
                    </a:lnTo>
                    <a:lnTo>
                      <a:pt x="325" y="424"/>
                    </a:lnTo>
                    <a:lnTo>
                      <a:pt x="317" y="435"/>
                    </a:lnTo>
                    <a:lnTo>
                      <a:pt x="308" y="443"/>
                    </a:lnTo>
                    <a:lnTo>
                      <a:pt x="300" y="453"/>
                    </a:lnTo>
                    <a:lnTo>
                      <a:pt x="293" y="460"/>
                    </a:lnTo>
                    <a:lnTo>
                      <a:pt x="285" y="470"/>
                    </a:lnTo>
                    <a:lnTo>
                      <a:pt x="276" y="479"/>
                    </a:lnTo>
                    <a:lnTo>
                      <a:pt x="268" y="491"/>
                    </a:lnTo>
                    <a:lnTo>
                      <a:pt x="260" y="498"/>
                    </a:lnTo>
                    <a:lnTo>
                      <a:pt x="253" y="510"/>
                    </a:lnTo>
                    <a:lnTo>
                      <a:pt x="243" y="517"/>
                    </a:lnTo>
                    <a:lnTo>
                      <a:pt x="236" y="529"/>
                    </a:lnTo>
                    <a:lnTo>
                      <a:pt x="226" y="536"/>
                    </a:lnTo>
                    <a:lnTo>
                      <a:pt x="220" y="548"/>
                    </a:lnTo>
                    <a:lnTo>
                      <a:pt x="211" y="557"/>
                    </a:lnTo>
                    <a:lnTo>
                      <a:pt x="203" y="567"/>
                    </a:lnTo>
                    <a:lnTo>
                      <a:pt x="196" y="578"/>
                    </a:lnTo>
                    <a:lnTo>
                      <a:pt x="188" y="589"/>
                    </a:lnTo>
                    <a:lnTo>
                      <a:pt x="179" y="599"/>
                    </a:lnTo>
                    <a:lnTo>
                      <a:pt x="169" y="610"/>
                    </a:lnTo>
                    <a:lnTo>
                      <a:pt x="161" y="622"/>
                    </a:lnTo>
                    <a:lnTo>
                      <a:pt x="154" y="633"/>
                    </a:lnTo>
                    <a:lnTo>
                      <a:pt x="146" y="645"/>
                    </a:lnTo>
                    <a:lnTo>
                      <a:pt x="139" y="660"/>
                    </a:lnTo>
                    <a:lnTo>
                      <a:pt x="131" y="671"/>
                    </a:lnTo>
                    <a:lnTo>
                      <a:pt x="123" y="686"/>
                    </a:lnTo>
                    <a:lnTo>
                      <a:pt x="116" y="702"/>
                    </a:lnTo>
                    <a:lnTo>
                      <a:pt x="108" y="717"/>
                    </a:lnTo>
                    <a:lnTo>
                      <a:pt x="101" y="734"/>
                    </a:lnTo>
                    <a:lnTo>
                      <a:pt x="95" y="749"/>
                    </a:lnTo>
                    <a:lnTo>
                      <a:pt x="87" y="764"/>
                    </a:lnTo>
                    <a:lnTo>
                      <a:pt x="84" y="783"/>
                    </a:lnTo>
                    <a:lnTo>
                      <a:pt x="76" y="800"/>
                    </a:lnTo>
                    <a:lnTo>
                      <a:pt x="72" y="819"/>
                    </a:lnTo>
                    <a:lnTo>
                      <a:pt x="65" y="837"/>
                    </a:lnTo>
                    <a:lnTo>
                      <a:pt x="61" y="856"/>
                    </a:lnTo>
                    <a:lnTo>
                      <a:pt x="53" y="875"/>
                    </a:lnTo>
                    <a:lnTo>
                      <a:pt x="49" y="894"/>
                    </a:lnTo>
                    <a:lnTo>
                      <a:pt x="44" y="913"/>
                    </a:lnTo>
                    <a:lnTo>
                      <a:pt x="40" y="932"/>
                    </a:lnTo>
                    <a:lnTo>
                      <a:pt x="36" y="953"/>
                    </a:lnTo>
                    <a:lnTo>
                      <a:pt x="32" y="973"/>
                    </a:lnTo>
                    <a:lnTo>
                      <a:pt x="28" y="994"/>
                    </a:lnTo>
                    <a:lnTo>
                      <a:pt x="25" y="1017"/>
                    </a:lnTo>
                    <a:lnTo>
                      <a:pt x="21" y="1036"/>
                    </a:lnTo>
                    <a:lnTo>
                      <a:pt x="19" y="1059"/>
                    </a:lnTo>
                    <a:lnTo>
                      <a:pt x="15" y="1080"/>
                    </a:lnTo>
                    <a:lnTo>
                      <a:pt x="11" y="1101"/>
                    </a:lnTo>
                    <a:lnTo>
                      <a:pt x="9" y="1126"/>
                    </a:lnTo>
                    <a:lnTo>
                      <a:pt x="7" y="1148"/>
                    </a:lnTo>
                    <a:lnTo>
                      <a:pt x="4" y="1169"/>
                    </a:lnTo>
                    <a:lnTo>
                      <a:pt x="4" y="1192"/>
                    </a:lnTo>
                    <a:lnTo>
                      <a:pt x="0" y="1215"/>
                    </a:lnTo>
                    <a:lnTo>
                      <a:pt x="0" y="1238"/>
                    </a:lnTo>
                    <a:lnTo>
                      <a:pt x="0" y="1259"/>
                    </a:lnTo>
                    <a:lnTo>
                      <a:pt x="0" y="1281"/>
                    </a:lnTo>
                    <a:lnTo>
                      <a:pt x="0" y="1304"/>
                    </a:lnTo>
                    <a:lnTo>
                      <a:pt x="0" y="1327"/>
                    </a:lnTo>
                    <a:lnTo>
                      <a:pt x="0" y="1350"/>
                    </a:lnTo>
                    <a:lnTo>
                      <a:pt x="0" y="1373"/>
                    </a:lnTo>
                    <a:lnTo>
                      <a:pt x="0" y="1397"/>
                    </a:lnTo>
                    <a:lnTo>
                      <a:pt x="0" y="1420"/>
                    </a:lnTo>
                    <a:lnTo>
                      <a:pt x="2" y="1443"/>
                    </a:lnTo>
                    <a:lnTo>
                      <a:pt x="4" y="1466"/>
                    </a:lnTo>
                    <a:lnTo>
                      <a:pt x="6" y="1489"/>
                    </a:lnTo>
                    <a:lnTo>
                      <a:pt x="9" y="1512"/>
                    </a:lnTo>
                    <a:lnTo>
                      <a:pt x="11" y="1532"/>
                    </a:lnTo>
                    <a:lnTo>
                      <a:pt x="13" y="1555"/>
                    </a:lnTo>
                    <a:lnTo>
                      <a:pt x="17" y="1578"/>
                    </a:lnTo>
                    <a:lnTo>
                      <a:pt x="21" y="1601"/>
                    </a:lnTo>
                    <a:lnTo>
                      <a:pt x="25" y="1622"/>
                    </a:lnTo>
                    <a:lnTo>
                      <a:pt x="28" y="1645"/>
                    </a:lnTo>
                    <a:lnTo>
                      <a:pt x="32" y="1666"/>
                    </a:lnTo>
                    <a:lnTo>
                      <a:pt x="38" y="1688"/>
                    </a:lnTo>
                    <a:lnTo>
                      <a:pt x="42" y="1709"/>
                    </a:lnTo>
                    <a:lnTo>
                      <a:pt x="49" y="1730"/>
                    </a:lnTo>
                    <a:lnTo>
                      <a:pt x="53" y="1753"/>
                    </a:lnTo>
                    <a:lnTo>
                      <a:pt x="61" y="1774"/>
                    </a:lnTo>
                    <a:lnTo>
                      <a:pt x="68" y="1795"/>
                    </a:lnTo>
                    <a:lnTo>
                      <a:pt x="74" y="1816"/>
                    </a:lnTo>
                    <a:lnTo>
                      <a:pt x="82" y="1835"/>
                    </a:lnTo>
                    <a:lnTo>
                      <a:pt x="91" y="1856"/>
                    </a:lnTo>
                    <a:lnTo>
                      <a:pt x="99" y="1873"/>
                    </a:lnTo>
                    <a:lnTo>
                      <a:pt x="106" y="1894"/>
                    </a:lnTo>
                    <a:lnTo>
                      <a:pt x="116" y="1913"/>
                    </a:lnTo>
                    <a:lnTo>
                      <a:pt x="123" y="1932"/>
                    </a:lnTo>
                    <a:lnTo>
                      <a:pt x="133" y="1949"/>
                    </a:lnTo>
                    <a:lnTo>
                      <a:pt x="142" y="1968"/>
                    </a:lnTo>
                    <a:lnTo>
                      <a:pt x="154" y="1987"/>
                    </a:lnTo>
                    <a:lnTo>
                      <a:pt x="165" y="2006"/>
                    </a:lnTo>
                    <a:lnTo>
                      <a:pt x="175" y="2023"/>
                    </a:lnTo>
                    <a:lnTo>
                      <a:pt x="184" y="2040"/>
                    </a:lnTo>
                    <a:lnTo>
                      <a:pt x="196" y="2059"/>
                    </a:lnTo>
                    <a:lnTo>
                      <a:pt x="209" y="2076"/>
                    </a:lnTo>
                    <a:lnTo>
                      <a:pt x="220" y="2093"/>
                    </a:lnTo>
                    <a:lnTo>
                      <a:pt x="232" y="2110"/>
                    </a:lnTo>
                    <a:lnTo>
                      <a:pt x="245" y="2128"/>
                    </a:lnTo>
                    <a:lnTo>
                      <a:pt x="258" y="2145"/>
                    </a:lnTo>
                    <a:lnTo>
                      <a:pt x="270" y="2160"/>
                    </a:lnTo>
                    <a:lnTo>
                      <a:pt x="285" y="2177"/>
                    </a:lnTo>
                    <a:lnTo>
                      <a:pt x="296" y="2194"/>
                    </a:lnTo>
                    <a:lnTo>
                      <a:pt x="312" y="2211"/>
                    </a:lnTo>
                    <a:lnTo>
                      <a:pt x="327" y="2226"/>
                    </a:lnTo>
                    <a:lnTo>
                      <a:pt x="342" y="2242"/>
                    </a:lnTo>
                    <a:lnTo>
                      <a:pt x="357" y="2257"/>
                    </a:lnTo>
                    <a:lnTo>
                      <a:pt x="372" y="2272"/>
                    </a:lnTo>
                    <a:lnTo>
                      <a:pt x="388" y="2285"/>
                    </a:lnTo>
                    <a:lnTo>
                      <a:pt x="403" y="2301"/>
                    </a:lnTo>
                    <a:lnTo>
                      <a:pt x="418" y="2316"/>
                    </a:lnTo>
                    <a:lnTo>
                      <a:pt x="435" y="2331"/>
                    </a:lnTo>
                    <a:lnTo>
                      <a:pt x="450" y="2342"/>
                    </a:lnTo>
                    <a:lnTo>
                      <a:pt x="468" y="2358"/>
                    </a:lnTo>
                    <a:lnTo>
                      <a:pt x="485" y="2371"/>
                    </a:lnTo>
                    <a:lnTo>
                      <a:pt x="502" y="2384"/>
                    </a:lnTo>
                    <a:lnTo>
                      <a:pt x="517" y="2396"/>
                    </a:lnTo>
                    <a:lnTo>
                      <a:pt x="536" y="2409"/>
                    </a:lnTo>
                    <a:lnTo>
                      <a:pt x="551" y="2422"/>
                    </a:lnTo>
                    <a:lnTo>
                      <a:pt x="570" y="2436"/>
                    </a:lnTo>
                    <a:lnTo>
                      <a:pt x="589" y="2447"/>
                    </a:lnTo>
                    <a:lnTo>
                      <a:pt x="606" y="2458"/>
                    </a:lnTo>
                    <a:lnTo>
                      <a:pt x="625" y="2470"/>
                    </a:lnTo>
                    <a:lnTo>
                      <a:pt x="644" y="2481"/>
                    </a:lnTo>
                    <a:lnTo>
                      <a:pt x="663" y="2491"/>
                    </a:lnTo>
                    <a:lnTo>
                      <a:pt x="682" y="2500"/>
                    </a:lnTo>
                    <a:lnTo>
                      <a:pt x="701" y="2512"/>
                    </a:lnTo>
                    <a:lnTo>
                      <a:pt x="720" y="2523"/>
                    </a:lnTo>
                    <a:lnTo>
                      <a:pt x="739" y="2532"/>
                    </a:lnTo>
                    <a:lnTo>
                      <a:pt x="760" y="2542"/>
                    </a:lnTo>
                    <a:lnTo>
                      <a:pt x="779" y="2551"/>
                    </a:lnTo>
                    <a:lnTo>
                      <a:pt x="800" y="2561"/>
                    </a:lnTo>
                    <a:lnTo>
                      <a:pt x="819" y="2569"/>
                    </a:lnTo>
                    <a:lnTo>
                      <a:pt x="840" y="2576"/>
                    </a:lnTo>
                    <a:lnTo>
                      <a:pt x="861" y="2584"/>
                    </a:lnTo>
                    <a:lnTo>
                      <a:pt x="880" y="2593"/>
                    </a:lnTo>
                    <a:lnTo>
                      <a:pt x="901" y="2599"/>
                    </a:lnTo>
                    <a:lnTo>
                      <a:pt x="922" y="2607"/>
                    </a:lnTo>
                    <a:lnTo>
                      <a:pt x="943" y="2614"/>
                    </a:lnTo>
                    <a:lnTo>
                      <a:pt x="964" y="2622"/>
                    </a:lnTo>
                    <a:lnTo>
                      <a:pt x="985" y="2626"/>
                    </a:lnTo>
                    <a:lnTo>
                      <a:pt x="1007" y="2633"/>
                    </a:lnTo>
                    <a:lnTo>
                      <a:pt x="1026" y="2637"/>
                    </a:lnTo>
                    <a:lnTo>
                      <a:pt x="1049" y="2645"/>
                    </a:lnTo>
                    <a:lnTo>
                      <a:pt x="1072" y="2648"/>
                    </a:lnTo>
                    <a:lnTo>
                      <a:pt x="1093" y="2654"/>
                    </a:lnTo>
                    <a:lnTo>
                      <a:pt x="1114" y="2658"/>
                    </a:lnTo>
                    <a:lnTo>
                      <a:pt x="1139" y="2664"/>
                    </a:lnTo>
                    <a:lnTo>
                      <a:pt x="1158" y="2666"/>
                    </a:lnTo>
                    <a:lnTo>
                      <a:pt x="1180" y="2669"/>
                    </a:lnTo>
                    <a:lnTo>
                      <a:pt x="1199" y="2671"/>
                    </a:lnTo>
                    <a:lnTo>
                      <a:pt x="1222" y="2675"/>
                    </a:lnTo>
                    <a:lnTo>
                      <a:pt x="1243" y="2675"/>
                    </a:lnTo>
                    <a:lnTo>
                      <a:pt x="1264" y="2679"/>
                    </a:lnTo>
                    <a:lnTo>
                      <a:pt x="1285" y="2681"/>
                    </a:lnTo>
                    <a:lnTo>
                      <a:pt x="1306" y="2683"/>
                    </a:lnTo>
                    <a:lnTo>
                      <a:pt x="1325" y="2683"/>
                    </a:lnTo>
                    <a:lnTo>
                      <a:pt x="1346" y="2685"/>
                    </a:lnTo>
                    <a:lnTo>
                      <a:pt x="1365" y="2686"/>
                    </a:lnTo>
                    <a:lnTo>
                      <a:pt x="1386" y="2686"/>
                    </a:lnTo>
                    <a:lnTo>
                      <a:pt x="1405" y="2686"/>
                    </a:lnTo>
                    <a:lnTo>
                      <a:pt x="1424" y="2686"/>
                    </a:lnTo>
                    <a:lnTo>
                      <a:pt x="1443" y="2686"/>
                    </a:lnTo>
                    <a:lnTo>
                      <a:pt x="1462" y="2686"/>
                    </a:lnTo>
                    <a:lnTo>
                      <a:pt x="1481" y="2686"/>
                    </a:lnTo>
                    <a:lnTo>
                      <a:pt x="1498" y="2685"/>
                    </a:lnTo>
                    <a:lnTo>
                      <a:pt x="1517" y="2683"/>
                    </a:lnTo>
                    <a:lnTo>
                      <a:pt x="1536" y="2683"/>
                    </a:lnTo>
                    <a:lnTo>
                      <a:pt x="1553" y="2681"/>
                    </a:lnTo>
                    <a:lnTo>
                      <a:pt x="1570" y="2679"/>
                    </a:lnTo>
                    <a:lnTo>
                      <a:pt x="1589" y="2679"/>
                    </a:lnTo>
                    <a:lnTo>
                      <a:pt x="1608" y="2677"/>
                    </a:lnTo>
                    <a:lnTo>
                      <a:pt x="1625" y="2675"/>
                    </a:lnTo>
                    <a:lnTo>
                      <a:pt x="1641" y="2671"/>
                    </a:lnTo>
                    <a:lnTo>
                      <a:pt x="1658" y="2669"/>
                    </a:lnTo>
                    <a:lnTo>
                      <a:pt x="1675" y="2667"/>
                    </a:lnTo>
                    <a:lnTo>
                      <a:pt x="1690" y="2664"/>
                    </a:lnTo>
                    <a:lnTo>
                      <a:pt x="1709" y="2660"/>
                    </a:lnTo>
                    <a:lnTo>
                      <a:pt x="1724" y="2658"/>
                    </a:lnTo>
                    <a:lnTo>
                      <a:pt x="1741" y="2656"/>
                    </a:lnTo>
                    <a:lnTo>
                      <a:pt x="1757" y="2650"/>
                    </a:lnTo>
                    <a:lnTo>
                      <a:pt x="1772" y="2647"/>
                    </a:lnTo>
                    <a:lnTo>
                      <a:pt x="1787" y="2643"/>
                    </a:lnTo>
                    <a:lnTo>
                      <a:pt x="1802" y="2639"/>
                    </a:lnTo>
                    <a:lnTo>
                      <a:pt x="1817" y="2633"/>
                    </a:lnTo>
                    <a:lnTo>
                      <a:pt x="1833" y="2629"/>
                    </a:lnTo>
                    <a:lnTo>
                      <a:pt x="1848" y="2626"/>
                    </a:lnTo>
                    <a:lnTo>
                      <a:pt x="1863" y="2622"/>
                    </a:lnTo>
                    <a:lnTo>
                      <a:pt x="1876" y="2618"/>
                    </a:lnTo>
                    <a:lnTo>
                      <a:pt x="1891" y="2612"/>
                    </a:lnTo>
                    <a:lnTo>
                      <a:pt x="1903" y="2607"/>
                    </a:lnTo>
                    <a:lnTo>
                      <a:pt x="1918" y="2601"/>
                    </a:lnTo>
                    <a:lnTo>
                      <a:pt x="1931" y="2597"/>
                    </a:lnTo>
                    <a:lnTo>
                      <a:pt x="1945" y="2591"/>
                    </a:lnTo>
                    <a:lnTo>
                      <a:pt x="1960" y="2586"/>
                    </a:lnTo>
                    <a:lnTo>
                      <a:pt x="1973" y="2582"/>
                    </a:lnTo>
                    <a:lnTo>
                      <a:pt x="1985" y="2576"/>
                    </a:lnTo>
                    <a:lnTo>
                      <a:pt x="1998" y="2571"/>
                    </a:lnTo>
                    <a:lnTo>
                      <a:pt x="2011" y="2565"/>
                    </a:lnTo>
                    <a:lnTo>
                      <a:pt x="2023" y="2559"/>
                    </a:lnTo>
                    <a:lnTo>
                      <a:pt x="2034" y="2553"/>
                    </a:lnTo>
                    <a:lnTo>
                      <a:pt x="2045" y="2548"/>
                    </a:lnTo>
                    <a:lnTo>
                      <a:pt x="2057" y="2544"/>
                    </a:lnTo>
                    <a:lnTo>
                      <a:pt x="2070" y="2538"/>
                    </a:lnTo>
                    <a:lnTo>
                      <a:pt x="2080" y="2532"/>
                    </a:lnTo>
                    <a:lnTo>
                      <a:pt x="2091" y="2527"/>
                    </a:lnTo>
                    <a:lnTo>
                      <a:pt x="2103" y="2521"/>
                    </a:lnTo>
                    <a:lnTo>
                      <a:pt x="2114" y="2517"/>
                    </a:lnTo>
                    <a:lnTo>
                      <a:pt x="2123" y="2510"/>
                    </a:lnTo>
                    <a:lnTo>
                      <a:pt x="2135" y="2504"/>
                    </a:lnTo>
                    <a:lnTo>
                      <a:pt x="2144" y="2498"/>
                    </a:lnTo>
                    <a:lnTo>
                      <a:pt x="2156" y="2494"/>
                    </a:lnTo>
                    <a:lnTo>
                      <a:pt x="2165" y="2489"/>
                    </a:lnTo>
                    <a:lnTo>
                      <a:pt x="2175" y="2481"/>
                    </a:lnTo>
                    <a:lnTo>
                      <a:pt x="2184" y="2475"/>
                    </a:lnTo>
                    <a:lnTo>
                      <a:pt x="2194" y="2470"/>
                    </a:lnTo>
                    <a:lnTo>
                      <a:pt x="2203" y="2462"/>
                    </a:lnTo>
                    <a:lnTo>
                      <a:pt x="2213" y="2455"/>
                    </a:lnTo>
                    <a:lnTo>
                      <a:pt x="2222" y="2447"/>
                    </a:lnTo>
                    <a:lnTo>
                      <a:pt x="2234" y="2439"/>
                    </a:lnTo>
                    <a:lnTo>
                      <a:pt x="2243" y="2432"/>
                    </a:lnTo>
                    <a:lnTo>
                      <a:pt x="2253" y="2424"/>
                    </a:lnTo>
                    <a:lnTo>
                      <a:pt x="2262" y="2417"/>
                    </a:lnTo>
                    <a:lnTo>
                      <a:pt x="2274" y="2407"/>
                    </a:lnTo>
                    <a:lnTo>
                      <a:pt x="2281" y="2399"/>
                    </a:lnTo>
                    <a:lnTo>
                      <a:pt x="2293" y="2392"/>
                    </a:lnTo>
                    <a:lnTo>
                      <a:pt x="2302" y="2382"/>
                    </a:lnTo>
                    <a:lnTo>
                      <a:pt x="2314" y="2375"/>
                    </a:lnTo>
                    <a:lnTo>
                      <a:pt x="2323" y="2365"/>
                    </a:lnTo>
                    <a:lnTo>
                      <a:pt x="2333" y="2356"/>
                    </a:lnTo>
                    <a:lnTo>
                      <a:pt x="2342" y="2346"/>
                    </a:lnTo>
                    <a:lnTo>
                      <a:pt x="2353" y="2337"/>
                    </a:lnTo>
                    <a:lnTo>
                      <a:pt x="2363" y="2327"/>
                    </a:lnTo>
                    <a:lnTo>
                      <a:pt x="2372" y="2316"/>
                    </a:lnTo>
                    <a:lnTo>
                      <a:pt x="2382" y="2306"/>
                    </a:lnTo>
                    <a:lnTo>
                      <a:pt x="2393" y="2297"/>
                    </a:lnTo>
                    <a:lnTo>
                      <a:pt x="2401" y="2285"/>
                    </a:lnTo>
                    <a:lnTo>
                      <a:pt x="2410" y="2276"/>
                    </a:lnTo>
                    <a:lnTo>
                      <a:pt x="2420" y="2264"/>
                    </a:lnTo>
                    <a:lnTo>
                      <a:pt x="2430" y="2255"/>
                    </a:lnTo>
                    <a:lnTo>
                      <a:pt x="2439" y="2245"/>
                    </a:lnTo>
                    <a:lnTo>
                      <a:pt x="2449" y="2234"/>
                    </a:lnTo>
                    <a:lnTo>
                      <a:pt x="2458" y="2224"/>
                    </a:lnTo>
                    <a:lnTo>
                      <a:pt x="2468" y="2215"/>
                    </a:lnTo>
                    <a:lnTo>
                      <a:pt x="2475" y="2204"/>
                    </a:lnTo>
                    <a:lnTo>
                      <a:pt x="2485" y="2192"/>
                    </a:lnTo>
                    <a:lnTo>
                      <a:pt x="2494" y="2179"/>
                    </a:lnTo>
                    <a:lnTo>
                      <a:pt x="2502" y="2169"/>
                    </a:lnTo>
                    <a:lnTo>
                      <a:pt x="2509" y="2158"/>
                    </a:lnTo>
                    <a:lnTo>
                      <a:pt x="2519" y="2147"/>
                    </a:lnTo>
                    <a:lnTo>
                      <a:pt x="2528" y="2135"/>
                    </a:lnTo>
                    <a:lnTo>
                      <a:pt x="2536" y="2126"/>
                    </a:lnTo>
                    <a:lnTo>
                      <a:pt x="2544" y="2114"/>
                    </a:lnTo>
                    <a:lnTo>
                      <a:pt x="2551" y="2101"/>
                    </a:lnTo>
                    <a:lnTo>
                      <a:pt x="2559" y="2089"/>
                    </a:lnTo>
                    <a:lnTo>
                      <a:pt x="2566" y="2080"/>
                    </a:lnTo>
                    <a:lnTo>
                      <a:pt x="2574" y="2069"/>
                    </a:lnTo>
                    <a:lnTo>
                      <a:pt x="2582" y="2057"/>
                    </a:lnTo>
                    <a:lnTo>
                      <a:pt x="2589" y="2046"/>
                    </a:lnTo>
                    <a:lnTo>
                      <a:pt x="2597" y="2036"/>
                    </a:lnTo>
                    <a:lnTo>
                      <a:pt x="2604" y="2025"/>
                    </a:lnTo>
                    <a:lnTo>
                      <a:pt x="2610" y="2013"/>
                    </a:lnTo>
                    <a:lnTo>
                      <a:pt x="2618" y="2002"/>
                    </a:lnTo>
                    <a:lnTo>
                      <a:pt x="2625" y="1989"/>
                    </a:lnTo>
                    <a:lnTo>
                      <a:pt x="2629" y="1977"/>
                    </a:lnTo>
                    <a:lnTo>
                      <a:pt x="2637" y="1968"/>
                    </a:lnTo>
                    <a:lnTo>
                      <a:pt x="2642" y="1956"/>
                    </a:lnTo>
                    <a:lnTo>
                      <a:pt x="2648" y="1947"/>
                    </a:lnTo>
                    <a:lnTo>
                      <a:pt x="2654" y="1935"/>
                    </a:lnTo>
                    <a:lnTo>
                      <a:pt x="2660" y="1924"/>
                    </a:lnTo>
                    <a:lnTo>
                      <a:pt x="2663" y="1913"/>
                    </a:lnTo>
                    <a:lnTo>
                      <a:pt x="2669" y="1903"/>
                    </a:lnTo>
                    <a:lnTo>
                      <a:pt x="2673" y="1892"/>
                    </a:lnTo>
                    <a:lnTo>
                      <a:pt x="2679" y="1880"/>
                    </a:lnTo>
                    <a:lnTo>
                      <a:pt x="2682" y="1871"/>
                    </a:lnTo>
                    <a:lnTo>
                      <a:pt x="2686" y="1861"/>
                    </a:lnTo>
                    <a:lnTo>
                      <a:pt x="2690" y="1850"/>
                    </a:lnTo>
                    <a:lnTo>
                      <a:pt x="2694" y="1839"/>
                    </a:lnTo>
                    <a:lnTo>
                      <a:pt x="2698" y="1827"/>
                    </a:lnTo>
                    <a:lnTo>
                      <a:pt x="2701" y="1816"/>
                    </a:lnTo>
                    <a:lnTo>
                      <a:pt x="2703" y="1802"/>
                    </a:lnTo>
                    <a:lnTo>
                      <a:pt x="2707" y="1789"/>
                    </a:lnTo>
                    <a:lnTo>
                      <a:pt x="2711" y="1776"/>
                    </a:lnTo>
                    <a:lnTo>
                      <a:pt x="2715" y="1764"/>
                    </a:lnTo>
                    <a:lnTo>
                      <a:pt x="2717" y="1749"/>
                    </a:lnTo>
                    <a:lnTo>
                      <a:pt x="2720" y="1734"/>
                    </a:lnTo>
                    <a:lnTo>
                      <a:pt x="2722" y="1719"/>
                    </a:lnTo>
                    <a:lnTo>
                      <a:pt x="2726" y="1705"/>
                    </a:lnTo>
                    <a:lnTo>
                      <a:pt x="2728" y="1688"/>
                    </a:lnTo>
                    <a:lnTo>
                      <a:pt x="2732" y="1673"/>
                    </a:lnTo>
                    <a:lnTo>
                      <a:pt x="2734" y="1656"/>
                    </a:lnTo>
                    <a:lnTo>
                      <a:pt x="2737" y="1641"/>
                    </a:lnTo>
                    <a:lnTo>
                      <a:pt x="2739" y="1624"/>
                    </a:lnTo>
                    <a:lnTo>
                      <a:pt x="2741" y="1607"/>
                    </a:lnTo>
                    <a:lnTo>
                      <a:pt x="2743" y="1588"/>
                    </a:lnTo>
                    <a:lnTo>
                      <a:pt x="2745" y="1570"/>
                    </a:lnTo>
                    <a:lnTo>
                      <a:pt x="2747" y="1551"/>
                    </a:lnTo>
                    <a:lnTo>
                      <a:pt x="2749" y="1534"/>
                    </a:lnTo>
                    <a:lnTo>
                      <a:pt x="2749" y="1517"/>
                    </a:lnTo>
                    <a:lnTo>
                      <a:pt x="2753" y="1498"/>
                    </a:lnTo>
                    <a:lnTo>
                      <a:pt x="2753" y="1479"/>
                    </a:lnTo>
                    <a:lnTo>
                      <a:pt x="2753" y="1460"/>
                    </a:lnTo>
                    <a:lnTo>
                      <a:pt x="2755" y="1441"/>
                    </a:lnTo>
                    <a:lnTo>
                      <a:pt x="2756" y="1422"/>
                    </a:lnTo>
                    <a:lnTo>
                      <a:pt x="2756" y="1401"/>
                    </a:lnTo>
                    <a:lnTo>
                      <a:pt x="2756" y="1382"/>
                    </a:lnTo>
                    <a:lnTo>
                      <a:pt x="2756" y="1363"/>
                    </a:lnTo>
                    <a:lnTo>
                      <a:pt x="2756" y="1344"/>
                    </a:lnTo>
                    <a:lnTo>
                      <a:pt x="2756" y="1323"/>
                    </a:lnTo>
                    <a:lnTo>
                      <a:pt x="2755" y="1302"/>
                    </a:lnTo>
                    <a:lnTo>
                      <a:pt x="2753" y="1281"/>
                    </a:lnTo>
                    <a:lnTo>
                      <a:pt x="2753" y="1262"/>
                    </a:lnTo>
                    <a:lnTo>
                      <a:pt x="2751" y="1242"/>
                    </a:lnTo>
                    <a:lnTo>
                      <a:pt x="2749" y="1223"/>
                    </a:lnTo>
                    <a:lnTo>
                      <a:pt x="2749" y="1202"/>
                    </a:lnTo>
                    <a:lnTo>
                      <a:pt x="2747" y="1183"/>
                    </a:lnTo>
                    <a:lnTo>
                      <a:pt x="2743" y="1160"/>
                    </a:lnTo>
                    <a:lnTo>
                      <a:pt x="2741" y="1141"/>
                    </a:lnTo>
                    <a:lnTo>
                      <a:pt x="2737" y="1120"/>
                    </a:lnTo>
                    <a:lnTo>
                      <a:pt x="2736" y="1101"/>
                    </a:lnTo>
                    <a:lnTo>
                      <a:pt x="2732" y="1080"/>
                    </a:lnTo>
                    <a:lnTo>
                      <a:pt x="2728" y="1059"/>
                    </a:lnTo>
                    <a:lnTo>
                      <a:pt x="2724" y="1040"/>
                    </a:lnTo>
                    <a:lnTo>
                      <a:pt x="2720" y="1021"/>
                    </a:lnTo>
                    <a:lnTo>
                      <a:pt x="2715" y="1002"/>
                    </a:lnTo>
                    <a:lnTo>
                      <a:pt x="2709" y="981"/>
                    </a:lnTo>
                    <a:lnTo>
                      <a:pt x="2705" y="962"/>
                    </a:lnTo>
                    <a:lnTo>
                      <a:pt x="2699" y="943"/>
                    </a:lnTo>
                    <a:lnTo>
                      <a:pt x="2694" y="924"/>
                    </a:lnTo>
                    <a:lnTo>
                      <a:pt x="2686" y="905"/>
                    </a:lnTo>
                    <a:lnTo>
                      <a:pt x="2680" y="886"/>
                    </a:lnTo>
                    <a:lnTo>
                      <a:pt x="2675" y="867"/>
                    </a:lnTo>
                    <a:lnTo>
                      <a:pt x="2665" y="848"/>
                    </a:lnTo>
                    <a:lnTo>
                      <a:pt x="2658" y="831"/>
                    </a:lnTo>
                    <a:lnTo>
                      <a:pt x="2650" y="812"/>
                    </a:lnTo>
                    <a:lnTo>
                      <a:pt x="2642" y="797"/>
                    </a:lnTo>
                    <a:lnTo>
                      <a:pt x="2633" y="778"/>
                    </a:lnTo>
                    <a:lnTo>
                      <a:pt x="2625" y="761"/>
                    </a:lnTo>
                    <a:lnTo>
                      <a:pt x="2616" y="745"/>
                    </a:lnTo>
                    <a:lnTo>
                      <a:pt x="2606" y="730"/>
                    </a:lnTo>
                    <a:lnTo>
                      <a:pt x="2595" y="713"/>
                    </a:lnTo>
                    <a:lnTo>
                      <a:pt x="2585" y="696"/>
                    </a:lnTo>
                    <a:lnTo>
                      <a:pt x="2574" y="681"/>
                    </a:lnTo>
                    <a:lnTo>
                      <a:pt x="2566" y="665"/>
                    </a:lnTo>
                    <a:lnTo>
                      <a:pt x="2555" y="650"/>
                    </a:lnTo>
                    <a:lnTo>
                      <a:pt x="2547" y="637"/>
                    </a:lnTo>
                    <a:lnTo>
                      <a:pt x="2536" y="622"/>
                    </a:lnTo>
                    <a:lnTo>
                      <a:pt x="2528" y="610"/>
                    </a:lnTo>
                    <a:lnTo>
                      <a:pt x="2517" y="595"/>
                    </a:lnTo>
                    <a:lnTo>
                      <a:pt x="2509" y="582"/>
                    </a:lnTo>
                    <a:lnTo>
                      <a:pt x="2498" y="567"/>
                    </a:lnTo>
                    <a:lnTo>
                      <a:pt x="2490" y="555"/>
                    </a:lnTo>
                    <a:lnTo>
                      <a:pt x="2479" y="544"/>
                    </a:lnTo>
                    <a:lnTo>
                      <a:pt x="2471" y="532"/>
                    </a:lnTo>
                    <a:lnTo>
                      <a:pt x="2462" y="521"/>
                    </a:lnTo>
                    <a:lnTo>
                      <a:pt x="2454" y="510"/>
                    </a:lnTo>
                    <a:lnTo>
                      <a:pt x="2443" y="496"/>
                    </a:lnTo>
                    <a:lnTo>
                      <a:pt x="2435" y="485"/>
                    </a:lnTo>
                    <a:lnTo>
                      <a:pt x="2426" y="473"/>
                    </a:lnTo>
                    <a:lnTo>
                      <a:pt x="2416" y="464"/>
                    </a:lnTo>
                    <a:lnTo>
                      <a:pt x="2409" y="453"/>
                    </a:lnTo>
                    <a:lnTo>
                      <a:pt x="2399" y="443"/>
                    </a:lnTo>
                    <a:lnTo>
                      <a:pt x="2390" y="434"/>
                    </a:lnTo>
                    <a:lnTo>
                      <a:pt x="2382" y="426"/>
                    </a:lnTo>
                    <a:lnTo>
                      <a:pt x="2374" y="416"/>
                    </a:lnTo>
                    <a:lnTo>
                      <a:pt x="2365" y="407"/>
                    </a:lnTo>
                    <a:lnTo>
                      <a:pt x="2355" y="397"/>
                    </a:lnTo>
                    <a:lnTo>
                      <a:pt x="2348" y="390"/>
                    </a:lnTo>
                    <a:lnTo>
                      <a:pt x="2340" y="380"/>
                    </a:lnTo>
                    <a:lnTo>
                      <a:pt x="2333" y="373"/>
                    </a:lnTo>
                    <a:lnTo>
                      <a:pt x="2325" y="365"/>
                    </a:lnTo>
                    <a:lnTo>
                      <a:pt x="2317" y="357"/>
                    </a:lnTo>
                    <a:lnTo>
                      <a:pt x="2308" y="350"/>
                    </a:lnTo>
                    <a:lnTo>
                      <a:pt x="2300" y="342"/>
                    </a:lnTo>
                    <a:lnTo>
                      <a:pt x="2293" y="335"/>
                    </a:lnTo>
                    <a:lnTo>
                      <a:pt x="2285" y="327"/>
                    </a:lnTo>
                    <a:lnTo>
                      <a:pt x="2277" y="319"/>
                    </a:lnTo>
                    <a:lnTo>
                      <a:pt x="2270" y="314"/>
                    </a:lnTo>
                    <a:lnTo>
                      <a:pt x="2262" y="308"/>
                    </a:lnTo>
                    <a:lnTo>
                      <a:pt x="2255" y="302"/>
                    </a:lnTo>
                    <a:lnTo>
                      <a:pt x="2247" y="295"/>
                    </a:lnTo>
                    <a:lnTo>
                      <a:pt x="2239" y="289"/>
                    </a:lnTo>
                    <a:lnTo>
                      <a:pt x="2232" y="283"/>
                    </a:lnTo>
                    <a:lnTo>
                      <a:pt x="2224" y="278"/>
                    </a:lnTo>
                    <a:lnTo>
                      <a:pt x="2211" y="268"/>
                    </a:lnTo>
                    <a:lnTo>
                      <a:pt x="2198" y="259"/>
                    </a:lnTo>
                    <a:lnTo>
                      <a:pt x="2190" y="253"/>
                    </a:lnTo>
                    <a:lnTo>
                      <a:pt x="2182" y="247"/>
                    </a:lnTo>
                    <a:lnTo>
                      <a:pt x="2175" y="241"/>
                    </a:lnTo>
                    <a:lnTo>
                      <a:pt x="2169" y="238"/>
                    </a:lnTo>
                    <a:lnTo>
                      <a:pt x="2154" y="230"/>
                    </a:lnTo>
                    <a:lnTo>
                      <a:pt x="2142" y="222"/>
                    </a:lnTo>
                    <a:lnTo>
                      <a:pt x="2129" y="215"/>
                    </a:lnTo>
                    <a:lnTo>
                      <a:pt x="2116" y="207"/>
                    </a:lnTo>
                    <a:lnTo>
                      <a:pt x="2104" y="200"/>
                    </a:lnTo>
                    <a:lnTo>
                      <a:pt x="2093" y="194"/>
                    </a:lnTo>
                    <a:lnTo>
                      <a:pt x="2080" y="186"/>
                    </a:lnTo>
                    <a:lnTo>
                      <a:pt x="2068" y="184"/>
                    </a:lnTo>
                    <a:lnTo>
                      <a:pt x="2053" y="184"/>
                    </a:lnTo>
                    <a:lnTo>
                      <a:pt x="2042" y="184"/>
                    </a:lnTo>
                    <a:lnTo>
                      <a:pt x="2030" y="186"/>
                    </a:lnTo>
                    <a:lnTo>
                      <a:pt x="2017" y="192"/>
                    </a:lnTo>
                    <a:lnTo>
                      <a:pt x="2006" y="200"/>
                    </a:lnTo>
                    <a:lnTo>
                      <a:pt x="1994" y="209"/>
                    </a:lnTo>
                    <a:lnTo>
                      <a:pt x="1981" y="217"/>
                    </a:lnTo>
                    <a:lnTo>
                      <a:pt x="1969" y="228"/>
                    </a:lnTo>
                    <a:lnTo>
                      <a:pt x="1956" y="240"/>
                    </a:lnTo>
                    <a:lnTo>
                      <a:pt x="1945" y="253"/>
                    </a:lnTo>
                    <a:lnTo>
                      <a:pt x="1939" y="260"/>
                    </a:lnTo>
                    <a:lnTo>
                      <a:pt x="1933" y="266"/>
                    </a:lnTo>
                    <a:lnTo>
                      <a:pt x="1928" y="274"/>
                    </a:lnTo>
                    <a:lnTo>
                      <a:pt x="1922" y="281"/>
                    </a:lnTo>
                    <a:lnTo>
                      <a:pt x="1918" y="289"/>
                    </a:lnTo>
                    <a:lnTo>
                      <a:pt x="1912" y="297"/>
                    </a:lnTo>
                    <a:lnTo>
                      <a:pt x="1907" y="304"/>
                    </a:lnTo>
                    <a:lnTo>
                      <a:pt x="1903" y="312"/>
                    </a:lnTo>
                    <a:lnTo>
                      <a:pt x="1897" y="319"/>
                    </a:lnTo>
                    <a:lnTo>
                      <a:pt x="1891" y="327"/>
                    </a:lnTo>
                    <a:lnTo>
                      <a:pt x="1888" y="335"/>
                    </a:lnTo>
                    <a:lnTo>
                      <a:pt x="1884" y="342"/>
                    </a:lnTo>
                    <a:lnTo>
                      <a:pt x="1878" y="350"/>
                    </a:lnTo>
                    <a:lnTo>
                      <a:pt x="1872" y="357"/>
                    </a:lnTo>
                    <a:lnTo>
                      <a:pt x="1869" y="365"/>
                    </a:lnTo>
                    <a:lnTo>
                      <a:pt x="1865" y="373"/>
                    </a:lnTo>
                    <a:lnTo>
                      <a:pt x="1861" y="380"/>
                    </a:lnTo>
                    <a:lnTo>
                      <a:pt x="1857" y="388"/>
                    </a:lnTo>
                    <a:lnTo>
                      <a:pt x="1852" y="395"/>
                    </a:lnTo>
                    <a:lnTo>
                      <a:pt x="1848" y="403"/>
                    </a:lnTo>
                    <a:lnTo>
                      <a:pt x="1840" y="416"/>
                    </a:lnTo>
                    <a:lnTo>
                      <a:pt x="1836" y="430"/>
                    </a:lnTo>
                    <a:lnTo>
                      <a:pt x="1829" y="439"/>
                    </a:lnTo>
                    <a:lnTo>
                      <a:pt x="1825" y="451"/>
                    </a:lnTo>
                    <a:lnTo>
                      <a:pt x="1821" y="460"/>
                    </a:lnTo>
                    <a:lnTo>
                      <a:pt x="1817" y="470"/>
                    </a:lnTo>
                    <a:lnTo>
                      <a:pt x="1814" y="475"/>
                    </a:lnTo>
                    <a:lnTo>
                      <a:pt x="1814" y="481"/>
                    </a:lnTo>
                    <a:lnTo>
                      <a:pt x="1812" y="483"/>
                    </a:lnTo>
                    <a:lnTo>
                      <a:pt x="1812" y="485"/>
                    </a:lnTo>
                    <a:lnTo>
                      <a:pt x="1817" y="489"/>
                    </a:lnTo>
                    <a:lnTo>
                      <a:pt x="1823" y="491"/>
                    </a:lnTo>
                    <a:lnTo>
                      <a:pt x="1834" y="496"/>
                    </a:lnTo>
                    <a:lnTo>
                      <a:pt x="1840" y="500"/>
                    </a:lnTo>
                    <a:lnTo>
                      <a:pt x="1846" y="504"/>
                    </a:lnTo>
                    <a:lnTo>
                      <a:pt x="1853" y="508"/>
                    </a:lnTo>
                    <a:lnTo>
                      <a:pt x="1861" y="513"/>
                    </a:lnTo>
                    <a:lnTo>
                      <a:pt x="1869" y="517"/>
                    </a:lnTo>
                    <a:lnTo>
                      <a:pt x="1878" y="521"/>
                    </a:lnTo>
                    <a:lnTo>
                      <a:pt x="1888" y="527"/>
                    </a:lnTo>
                    <a:lnTo>
                      <a:pt x="1899" y="534"/>
                    </a:lnTo>
                    <a:lnTo>
                      <a:pt x="1907" y="540"/>
                    </a:lnTo>
                    <a:lnTo>
                      <a:pt x="1918" y="546"/>
                    </a:lnTo>
                    <a:lnTo>
                      <a:pt x="1928" y="553"/>
                    </a:lnTo>
                    <a:lnTo>
                      <a:pt x="1939" y="561"/>
                    </a:lnTo>
                    <a:lnTo>
                      <a:pt x="1950" y="568"/>
                    </a:lnTo>
                    <a:lnTo>
                      <a:pt x="1962" y="576"/>
                    </a:lnTo>
                    <a:lnTo>
                      <a:pt x="1973" y="586"/>
                    </a:lnTo>
                    <a:lnTo>
                      <a:pt x="1987" y="595"/>
                    </a:lnTo>
                    <a:lnTo>
                      <a:pt x="1998" y="603"/>
                    </a:lnTo>
                    <a:lnTo>
                      <a:pt x="2011" y="614"/>
                    </a:lnTo>
                    <a:lnTo>
                      <a:pt x="2023" y="622"/>
                    </a:lnTo>
                    <a:lnTo>
                      <a:pt x="2036" y="633"/>
                    </a:lnTo>
                    <a:lnTo>
                      <a:pt x="2049" y="645"/>
                    </a:lnTo>
                    <a:lnTo>
                      <a:pt x="2063" y="656"/>
                    </a:lnTo>
                    <a:lnTo>
                      <a:pt x="2076" y="667"/>
                    </a:lnTo>
                    <a:lnTo>
                      <a:pt x="2089" y="679"/>
                    </a:lnTo>
                    <a:lnTo>
                      <a:pt x="2101" y="692"/>
                    </a:lnTo>
                    <a:lnTo>
                      <a:pt x="2116" y="703"/>
                    </a:lnTo>
                    <a:lnTo>
                      <a:pt x="2127" y="715"/>
                    </a:lnTo>
                    <a:lnTo>
                      <a:pt x="2141" y="730"/>
                    </a:lnTo>
                    <a:lnTo>
                      <a:pt x="2152" y="742"/>
                    </a:lnTo>
                    <a:lnTo>
                      <a:pt x="2165" y="757"/>
                    </a:lnTo>
                    <a:lnTo>
                      <a:pt x="2177" y="770"/>
                    </a:lnTo>
                    <a:lnTo>
                      <a:pt x="2190" y="785"/>
                    </a:lnTo>
                    <a:lnTo>
                      <a:pt x="2201" y="800"/>
                    </a:lnTo>
                    <a:lnTo>
                      <a:pt x="2213" y="816"/>
                    </a:lnTo>
                    <a:lnTo>
                      <a:pt x="2224" y="831"/>
                    </a:lnTo>
                    <a:lnTo>
                      <a:pt x="2236" y="846"/>
                    </a:lnTo>
                    <a:lnTo>
                      <a:pt x="2247" y="861"/>
                    </a:lnTo>
                    <a:lnTo>
                      <a:pt x="2258" y="878"/>
                    </a:lnTo>
                    <a:lnTo>
                      <a:pt x="2268" y="896"/>
                    </a:lnTo>
                    <a:lnTo>
                      <a:pt x="2277" y="915"/>
                    </a:lnTo>
                    <a:lnTo>
                      <a:pt x="2287" y="932"/>
                    </a:lnTo>
                    <a:lnTo>
                      <a:pt x="2296" y="949"/>
                    </a:lnTo>
                    <a:lnTo>
                      <a:pt x="2304" y="966"/>
                    </a:lnTo>
                    <a:lnTo>
                      <a:pt x="2312" y="985"/>
                    </a:lnTo>
                    <a:lnTo>
                      <a:pt x="2317" y="1004"/>
                    </a:lnTo>
                    <a:lnTo>
                      <a:pt x="2325" y="1023"/>
                    </a:lnTo>
                    <a:lnTo>
                      <a:pt x="2331" y="1044"/>
                    </a:lnTo>
                    <a:lnTo>
                      <a:pt x="2338" y="1063"/>
                    </a:lnTo>
                    <a:lnTo>
                      <a:pt x="2342" y="1082"/>
                    </a:lnTo>
                    <a:lnTo>
                      <a:pt x="2346" y="1103"/>
                    </a:lnTo>
                    <a:lnTo>
                      <a:pt x="2352" y="1124"/>
                    </a:lnTo>
                    <a:lnTo>
                      <a:pt x="2355" y="1146"/>
                    </a:lnTo>
                    <a:lnTo>
                      <a:pt x="2355" y="1167"/>
                    </a:lnTo>
                    <a:lnTo>
                      <a:pt x="2359" y="1190"/>
                    </a:lnTo>
                    <a:lnTo>
                      <a:pt x="2359" y="1213"/>
                    </a:lnTo>
                    <a:lnTo>
                      <a:pt x="2361" y="1236"/>
                    </a:lnTo>
                    <a:lnTo>
                      <a:pt x="2359" y="1264"/>
                    </a:lnTo>
                    <a:lnTo>
                      <a:pt x="2357" y="1291"/>
                    </a:lnTo>
                    <a:lnTo>
                      <a:pt x="2355" y="1319"/>
                    </a:lnTo>
                    <a:lnTo>
                      <a:pt x="2353" y="1350"/>
                    </a:lnTo>
                    <a:lnTo>
                      <a:pt x="2352" y="1377"/>
                    </a:lnTo>
                    <a:lnTo>
                      <a:pt x="2348" y="1403"/>
                    </a:lnTo>
                    <a:lnTo>
                      <a:pt x="2344" y="1430"/>
                    </a:lnTo>
                    <a:lnTo>
                      <a:pt x="2342" y="1456"/>
                    </a:lnTo>
                    <a:lnTo>
                      <a:pt x="2336" y="1481"/>
                    </a:lnTo>
                    <a:lnTo>
                      <a:pt x="2331" y="1508"/>
                    </a:lnTo>
                    <a:lnTo>
                      <a:pt x="2327" y="1532"/>
                    </a:lnTo>
                    <a:lnTo>
                      <a:pt x="2321" y="1559"/>
                    </a:lnTo>
                    <a:lnTo>
                      <a:pt x="2315" y="1582"/>
                    </a:lnTo>
                    <a:lnTo>
                      <a:pt x="2310" y="1607"/>
                    </a:lnTo>
                    <a:lnTo>
                      <a:pt x="2304" y="1631"/>
                    </a:lnTo>
                    <a:lnTo>
                      <a:pt x="2296" y="1656"/>
                    </a:lnTo>
                    <a:lnTo>
                      <a:pt x="2289" y="1677"/>
                    </a:lnTo>
                    <a:lnTo>
                      <a:pt x="2281" y="1700"/>
                    </a:lnTo>
                    <a:lnTo>
                      <a:pt x="2272" y="1723"/>
                    </a:lnTo>
                    <a:lnTo>
                      <a:pt x="2262" y="1743"/>
                    </a:lnTo>
                    <a:lnTo>
                      <a:pt x="2253" y="1764"/>
                    </a:lnTo>
                    <a:lnTo>
                      <a:pt x="2243" y="1785"/>
                    </a:lnTo>
                    <a:lnTo>
                      <a:pt x="2234" y="1806"/>
                    </a:lnTo>
                    <a:lnTo>
                      <a:pt x="2224" y="1827"/>
                    </a:lnTo>
                    <a:lnTo>
                      <a:pt x="2213" y="1846"/>
                    </a:lnTo>
                    <a:lnTo>
                      <a:pt x="2201" y="1865"/>
                    </a:lnTo>
                    <a:lnTo>
                      <a:pt x="2190" y="1884"/>
                    </a:lnTo>
                    <a:lnTo>
                      <a:pt x="2179" y="1905"/>
                    </a:lnTo>
                    <a:lnTo>
                      <a:pt x="2165" y="1920"/>
                    </a:lnTo>
                    <a:lnTo>
                      <a:pt x="2152" y="1939"/>
                    </a:lnTo>
                    <a:lnTo>
                      <a:pt x="2139" y="1956"/>
                    </a:lnTo>
                    <a:lnTo>
                      <a:pt x="2125" y="1974"/>
                    </a:lnTo>
                    <a:lnTo>
                      <a:pt x="2108" y="1989"/>
                    </a:lnTo>
                    <a:lnTo>
                      <a:pt x="2093" y="2004"/>
                    </a:lnTo>
                    <a:lnTo>
                      <a:pt x="2078" y="2021"/>
                    </a:lnTo>
                    <a:lnTo>
                      <a:pt x="2063" y="2036"/>
                    </a:lnTo>
                    <a:lnTo>
                      <a:pt x="2045" y="2050"/>
                    </a:lnTo>
                    <a:lnTo>
                      <a:pt x="2028" y="2063"/>
                    </a:lnTo>
                    <a:lnTo>
                      <a:pt x="2011" y="2076"/>
                    </a:lnTo>
                    <a:lnTo>
                      <a:pt x="1994" y="2089"/>
                    </a:lnTo>
                    <a:lnTo>
                      <a:pt x="1975" y="2101"/>
                    </a:lnTo>
                    <a:lnTo>
                      <a:pt x="1956" y="2114"/>
                    </a:lnTo>
                    <a:lnTo>
                      <a:pt x="1937" y="2126"/>
                    </a:lnTo>
                    <a:lnTo>
                      <a:pt x="1918" y="2137"/>
                    </a:lnTo>
                    <a:lnTo>
                      <a:pt x="1897" y="2147"/>
                    </a:lnTo>
                    <a:lnTo>
                      <a:pt x="1876" y="2156"/>
                    </a:lnTo>
                    <a:lnTo>
                      <a:pt x="1855" y="2167"/>
                    </a:lnTo>
                    <a:lnTo>
                      <a:pt x="1834" y="2177"/>
                    </a:lnTo>
                    <a:lnTo>
                      <a:pt x="1812" y="2185"/>
                    </a:lnTo>
                    <a:lnTo>
                      <a:pt x="1789" y="2192"/>
                    </a:lnTo>
                    <a:lnTo>
                      <a:pt x="1764" y="2200"/>
                    </a:lnTo>
                    <a:lnTo>
                      <a:pt x="1741" y="2207"/>
                    </a:lnTo>
                    <a:lnTo>
                      <a:pt x="1717" y="2213"/>
                    </a:lnTo>
                    <a:lnTo>
                      <a:pt x="1692" y="2219"/>
                    </a:lnTo>
                    <a:lnTo>
                      <a:pt x="1667" y="2224"/>
                    </a:lnTo>
                    <a:lnTo>
                      <a:pt x="1642" y="2230"/>
                    </a:lnTo>
                    <a:lnTo>
                      <a:pt x="1616" y="2234"/>
                    </a:lnTo>
                    <a:lnTo>
                      <a:pt x="1589" y="2238"/>
                    </a:lnTo>
                    <a:lnTo>
                      <a:pt x="1563" y="2242"/>
                    </a:lnTo>
                    <a:lnTo>
                      <a:pt x="1536" y="2245"/>
                    </a:lnTo>
                    <a:lnTo>
                      <a:pt x="1506" y="2245"/>
                    </a:lnTo>
                    <a:lnTo>
                      <a:pt x="1477" y="2249"/>
                    </a:lnTo>
                    <a:lnTo>
                      <a:pt x="1449" y="2249"/>
                    </a:lnTo>
                    <a:lnTo>
                      <a:pt x="1420" y="2253"/>
                    </a:lnTo>
                    <a:lnTo>
                      <a:pt x="1401" y="2251"/>
                    </a:lnTo>
                    <a:lnTo>
                      <a:pt x="1382" y="2251"/>
                    </a:lnTo>
                    <a:lnTo>
                      <a:pt x="1363" y="2249"/>
                    </a:lnTo>
                    <a:lnTo>
                      <a:pt x="1344" y="2249"/>
                    </a:lnTo>
                    <a:lnTo>
                      <a:pt x="1325" y="2249"/>
                    </a:lnTo>
                    <a:lnTo>
                      <a:pt x="1306" y="2247"/>
                    </a:lnTo>
                    <a:lnTo>
                      <a:pt x="1289" y="2245"/>
                    </a:lnTo>
                    <a:lnTo>
                      <a:pt x="1272" y="2245"/>
                    </a:lnTo>
                    <a:lnTo>
                      <a:pt x="1255" y="2243"/>
                    </a:lnTo>
                    <a:lnTo>
                      <a:pt x="1238" y="2242"/>
                    </a:lnTo>
                    <a:lnTo>
                      <a:pt x="1220" y="2240"/>
                    </a:lnTo>
                    <a:lnTo>
                      <a:pt x="1203" y="2238"/>
                    </a:lnTo>
                    <a:lnTo>
                      <a:pt x="1186" y="2234"/>
                    </a:lnTo>
                    <a:lnTo>
                      <a:pt x="1169" y="2234"/>
                    </a:lnTo>
                    <a:lnTo>
                      <a:pt x="1154" y="2230"/>
                    </a:lnTo>
                    <a:lnTo>
                      <a:pt x="1139" y="2228"/>
                    </a:lnTo>
                    <a:lnTo>
                      <a:pt x="1123" y="2224"/>
                    </a:lnTo>
                    <a:lnTo>
                      <a:pt x="1108" y="2221"/>
                    </a:lnTo>
                    <a:lnTo>
                      <a:pt x="1091" y="2217"/>
                    </a:lnTo>
                    <a:lnTo>
                      <a:pt x="1076" y="2213"/>
                    </a:lnTo>
                    <a:lnTo>
                      <a:pt x="1061" y="2209"/>
                    </a:lnTo>
                    <a:lnTo>
                      <a:pt x="1045" y="2205"/>
                    </a:lnTo>
                    <a:lnTo>
                      <a:pt x="1032" y="2202"/>
                    </a:lnTo>
                    <a:lnTo>
                      <a:pt x="1019" y="2198"/>
                    </a:lnTo>
                    <a:lnTo>
                      <a:pt x="1004" y="2192"/>
                    </a:lnTo>
                    <a:lnTo>
                      <a:pt x="990" y="2186"/>
                    </a:lnTo>
                    <a:lnTo>
                      <a:pt x="977" y="2183"/>
                    </a:lnTo>
                    <a:lnTo>
                      <a:pt x="964" y="2177"/>
                    </a:lnTo>
                    <a:lnTo>
                      <a:pt x="949" y="2171"/>
                    </a:lnTo>
                    <a:lnTo>
                      <a:pt x="937" y="2167"/>
                    </a:lnTo>
                    <a:lnTo>
                      <a:pt x="924" y="2162"/>
                    </a:lnTo>
                    <a:lnTo>
                      <a:pt x="912" y="2156"/>
                    </a:lnTo>
                    <a:lnTo>
                      <a:pt x="899" y="2150"/>
                    </a:lnTo>
                    <a:lnTo>
                      <a:pt x="886" y="2145"/>
                    </a:lnTo>
                    <a:lnTo>
                      <a:pt x="874" y="2137"/>
                    </a:lnTo>
                    <a:lnTo>
                      <a:pt x="863" y="2131"/>
                    </a:lnTo>
                    <a:lnTo>
                      <a:pt x="850" y="2124"/>
                    </a:lnTo>
                    <a:lnTo>
                      <a:pt x="838" y="2118"/>
                    </a:lnTo>
                    <a:lnTo>
                      <a:pt x="827" y="2110"/>
                    </a:lnTo>
                    <a:lnTo>
                      <a:pt x="817" y="2105"/>
                    </a:lnTo>
                    <a:lnTo>
                      <a:pt x="806" y="2097"/>
                    </a:lnTo>
                    <a:lnTo>
                      <a:pt x="795" y="2089"/>
                    </a:lnTo>
                    <a:lnTo>
                      <a:pt x="783" y="2082"/>
                    </a:lnTo>
                    <a:lnTo>
                      <a:pt x="772" y="2074"/>
                    </a:lnTo>
                    <a:lnTo>
                      <a:pt x="760" y="2067"/>
                    </a:lnTo>
                    <a:lnTo>
                      <a:pt x="753" y="2059"/>
                    </a:lnTo>
                    <a:lnTo>
                      <a:pt x="741" y="2051"/>
                    </a:lnTo>
                    <a:lnTo>
                      <a:pt x="734" y="2044"/>
                    </a:lnTo>
                    <a:lnTo>
                      <a:pt x="720" y="2034"/>
                    </a:lnTo>
                    <a:lnTo>
                      <a:pt x="713" y="2025"/>
                    </a:lnTo>
                    <a:lnTo>
                      <a:pt x="701" y="2017"/>
                    </a:lnTo>
                    <a:lnTo>
                      <a:pt x="694" y="2010"/>
                    </a:lnTo>
                    <a:lnTo>
                      <a:pt x="682" y="1998"/>
                    </a:lnTo>
                    <a:lnTo>
                      <a:pt x="675" y="1991"/>
                    </a:lnTo>
                    <a:lnTo>
                      <a:pt x="665" y="1981"/>
                    </a:lnTo>
                    <a:lnTo>
                      <a:pt x="658" y="1974"/>
                    </a:lnTo>
                    <a:lnTo>
                      <a:pt x="648" y="1962"/>
                    </a:lnTo>
                    <a:lnTo>
                      <a:pt x="641" y="1954"/>
                    </a:lnTo>
                    <a:lnTo>
                      <a:pt x="631" y="1943"/>
                    </a:lnTo>
                    <a:lnTo>
                      <a:pt x="623" y="1935"/>
                    </a:lnTo>
                    <a:lnTo>
                      <a:pt x="616" y="1924"/>
                    </a:lnTo>
                    <a:lnTo>
                      <a:pt x="608" y="1916"/>
                    </a:lnTo>
                    <a:lnTo>
                      <a:pt x="601" y="1905"/>
                    </a:lnTo>
                    <a:lnTo>
                      <a:pt x="593" y="1896"/>
                    </a:lnTo>
                    <a:lnTo>
                      <a:pt x="574" y="1871"/>
                    </a:lnTo>
                    <a:lnTo>
                      <a:pt x="559" y="1848"/>
                    </a:lnTo>
                    <a:lnTo>
                      <a:pt x="542" y="1823"/>
                    </a:lnTo>
                    <a:lnTo>
                      <a:pt x="528" y="1800"/>
                    </a:lnTo>
                    <a:lnTo>
                      <a:pt x="513" y="1774"/>
                    </a:lnTo>
                    <a:lnTo>
                      <a:pt x="502" y="1751"/>
                    </a:lnTo>
                    <a:lnTo>
                      <a:pt x="488" y="1726"/>
                    </a:lnTo>
                    <a:lnTo>
                      <a:pt x="477" y="1704"/>
                    </a:lnTo>
                    <a:lnTo>
                      <a:pt x="466" y="1677"/>
                    </a:lnTo>
                    <a:lnTo>
                      <a:pt x="456" y="1652"/>
                    </a:lnTo>
                    <a:lnTo>
                      <a:pt x="447" y="1627"/>
                    </a:lnTo>
                    <a:lnTo>
                      <a:pt x="439" y="1603"/>
                    </a:lnTo>
                    <a:lnTo>
                      <a:pt x="431" y="1578"/>
                    </a:lnTo>
                    <a:lnTo>
                      <a:pt x="424" y="1553"/>
                    </a:lnTo>
                    <a:lnTo>
                      <a:pt x="418" y="1529"/>
                    </a:lnTo>
                    <a:lnTo>
                      <a:pt x="414" y="1504"/>
                    </a:lnTo>
                    <a:lnTo>
                      <a:pt x="409" y="1479"/>
                    </a:lnTo>
                    <a:lnTo>
                      <a:pt x="405" y="1454"/>
                    </a:lnTo>
                    <a:lnTo>
                      <a:pt x="401" y="1430"/>
                    </a:lnTo>
                    <a:lnTo>
                      <a:pt x="401" y="1405"/>
                    </a:lnTo>
                    <a:lnTo>
                      <a:pt x="397" y="1380"/>
                    </a:lnTo>
                    <a:lnTo>
                      <a:pt x="397" y="1358"/>
                    </a:lnTo>
                    <a:lnTo>
                      <a:pt x="397" y="1331"/>
                    </a:lnTo>
                    <a:lnTo>
                      <a:pt x="397" y="1308"/>
                    </a:lnTo>
                    <a:lnTo>
                      <a:pt x="397" y="1283"/>
                    </a:lnTo>
                    <a:lnTo>
                      <a:pt x="399" y="1261"/>
                    </a:lnTo>
                    <a:lnTo>
                      <a:pt x="401" y="1236"/>
                    </a:lnTo>
                    <a:lnTo>
                      <a:pt x="405" y="1213"/>
                    </a:lnTo>
                    <a:lnTo>
                      <a:pt x="409" y="1188"/>
                    </a:lnTo>
                    <a:lnTo>
                      <a:pt x="412" y="1165"/>
                    </a:lnTo>
                    <a:lnTo>
                      <a:pt x="416" y="1143"/>
                    </a:lnTo>
                    <a:lnTo>
                      <a:pt x="424" y="1122"/>
                    </a:lnTo>
                    <a:lnTo>
                      <a:pt x="428" y="1099"/>
                    </a:lnTo>
                    <a:lnTo>
                      <a:pt x="433" y="1074"/>
                    </a:lnTo>
                    <a:lnTo>
                      <a:pt x="441" y="1051"/>
                    </a:lnTo>
                    <a:lnTo>
                      <a:pt x="449" y="1030"/>
                    </a:lnTo>
                    <a:lnTo>
                      <a:pt x="456" y="1008"/>
                    </a:lnTo>
                    <a:lnTo>
                      <a:pt x="464" y="985"/>
                    </a:lnTo>
                    <a:lnTo>
                      <a:pt x="473" y="964"/>
                    </a:lnTo>
                    <a:lnTo>
                      <a:pt x="485" y="945"/>
                    </a:lnTo>
                    <a:lnTo>
                      <a:pt x="494" y="924"/>
                    </a:lnTo>
                    <a:lnTo>
                      <a:pt x="504" y="903"/>
                    </a:lnTo>
                    <a:lnTo>
                      <a:pt x="515" y="882"/>
                    </a:lnTo>
                    <a:lnTo>
                      <a:pt x="526" y="863"/>
                    </a:lnTo>
                    <a:lnTo>
                      <a:pt x="538" y="842"/>
                    </a:lnTo>
                    <a:lnTo>
                      <a:pt x="551" y="823"/>
                    </a:lnTo>
                    <a:lnTo>
                      <a:pt x="563" y="806"/>
                    </a:lnTo>
                    <a:lnTo>
                      <a:pt x="578" y="789"/>
                    </a:lnTo>
                    <a:lnTo>
                      <a:pt x="589" y="768"/>
                    </a:lnTo>
                    <a:lnTo>
                      <a:pt x="604" y="751"/>
                    </a:lnTo>
                    <a:lnTo>
                      <a:pt x="618" y="734"/>
                    </a:lnTo>
                    <a:lnTo>
                      <a:pt x="633" y="719"/>
                    </a:lnTo>
                    <a:lnTo>
                      <a:pt x="648" y="702"/>
                    </a:lnTo>
                    <a:lnTo>
                      <a:pt x="663" y="684"/>
                    </a:lnTo>
                    <a:lnTo>
                      <a:pt x="680" y="669"/>
                    </a:lnTo>
                    <a:lnTo>
                      <a:pt x="698" y="656"/>
                    </a:lnTo>
                    <a:lnTo>
                      <a:pt x="713" y="641"/>
                    </a:lnTo>
                    <a:lnTo>
                      <a:pt x="732" y="626"/>
                    </a:lnTo>
                    <a:lnTo>
                      <a:pt x="749" y="612"/>
                    </a:lnTo>
                    <a:lnTo>
                      <a:pt x="768" y="601"/>
                    </a:lnTo>
                    <a:lnTo>
                      <a:pt x="785" y="588"/>
                    </a:lnTo>
                    <a:lnTo>
                      <a:pt x="804" y="576"/>
                    </a:lnTo>
                    <a:lnTo>
                      <a:pt x="823" y="565"/>
                    </a:lnTo>
                    <a:lnTo>
                      <a:pt x="844" y="555"/>
                    </a:lnTo>
                    <a:lnTo>
                      <a:pt x="863" y="544"/>
                    </a:lnTo>
                    <a:lnTo>
                      <a:pt x="882" y="532"/>
                    </a:lnTo>
                    <a:lnTo>
                      <a:pt x="901" y="523"/>
                    </a:lnTo>
                    <a:lnTo>
                      <a:pt x="920" y="515"/>
                    </a:lnTo>
                    <a:lnTo>
                      <a:pt x="939" y="506"/>
                    </a:lnTo>
                    <a:lnTo>
                      <a:pt x="958" y="496"/>
                    </a:lnTo>
                    <a:lnTo>
                      <a:pt x="977" y="491"/>
                    </a:lnTo>
                    <a:lnTo>
                      <a:pt x="996" y="483"/>
                    </a:lnTo>
                    <a:lnTo>
                      <a:pt x="1015" y="475"/>
                    </a:lnTo>
                    <a:lnTo>
                      <a:pt x="1034" y="470"/>
                    </a:lnTo>
                    <a:lnTo>
                      <a:pt x="1051" y="462"/>
                    </a:lnTo>
                    <a:lnTo>
                      <a:pt x="1070" y="458"/>
                    </a:lnTo>
                    <a:lnTo>
                      <a:pt x="1089" y="453"/>
                    </a:lnTo>
                    <a:lnTo>
                      <a:pt x="1108" y="449"/>
                    </a:lnTo>
                    <a:lnTo>
                      <a:pt x="1125" y="445"/>
                    </a:lnTo>
                    <a:lnTo>
                      <a:pt x="1144" y="441"/>
                    </a:lnTo>
                    <a:lnTo>
                      <a:pt x="1161" y="437"/>
                    </a:lnTo>
                    <a:lnTo>
                      <a:pt x="1179" y="434"/>
                    </a:lnTo>
                    <a:lnTo>
                      <a:pt x="1196" y="430"/>
                    </a:lnTo>
                    <a:lnTo>
                      <a:pt x="1215" y="428"/>
                    </a:lnTo>
                    <a:lnTo>
                      <a:pt x="1232" y="424"/>
                    </a:lnTo>
                    <a:lnTo>
                      <a:pt x="1249" y="422"/>
                    </a:lnTo>
                    <a:lnTo>
                      <a:pt x="1266" y="420"/>
                    </a:lnTo>
                    <a:lnTo>
                      <a:pt x="1285" y="420"/>
                    </a:lnTo>
                    <a:lnTo>
                      <a:pt x="1300" y="416"/>
                    </a:lnTo>
                    <a:lnTo>
                      <a:pt x="1315" y="416"/>
                    </a:lnTo>
                    <a:lnTo>
                      <a:pt x="1333" y="416"/>
                    </a:lnTo>
                    <a:lnTo>
                      <a:pt x="1350" y="416"/>
                    </a:lnTo>
                    <a:lnTo>
                      <a:pt x="1365" y="416"/>
                    </a:lnTo>
                    <a:lnTo>
                      <a:pt x="1382" y="416"/>
                    </a:lnTo>
                    <a:lnTo>
                      <a:pt x="1397" y="416"/>
                    </a:lnTo>
                    <a:lnTo>
                      <a:pt x="1412" y="416"/>
                    </a:lnTo>
                    <a:lnTo>
                      <a:pt x="1428" y="416"/>
                    </a:lnTo>
                    <a:lnTo>
                      <a:pt x="1441" y="416"/>
                    </a:lnTo>
                    <a:lnTo>
                      <a:pt x="1454" y="418"/>
                    </a:lnTo>
                    <a:lnTo>
                      <a:pt x="1471" y="420"/>
                    </a:lnTo>
                    <a:lnTo>
                      <a:pt x="1483" y="420"/>
                    </a:lnTo>
                    <a:lnTo>
                      <a:pt x="1498" y="420"/>
                    </a:lnTo>
                    <a:lnTo>
                      <a:pt x="1511" y="422"/>
                    </a:lnTo>
                    <a:lnTo>
                      <a:pt x="1525" y="424"/>
                    </a:lnTo>
                    <a:lnTo>
                      <a:pt x="1538" y="426"/>
                    </a:lnTo>
                    <a:lnTo>
                      <a:pt x="1551" y="428"/>
                    </a:lnTo>
                    <a:lnTo>
                      <a:pt x="1563" y="430"/>
                    </a:lnTo>
                    <a:lnTo>
                      <a:pt x="1574" y="432"/>
                    </a:lnTo>
                    <a:lnTo>
                      <a:pt x="1585" y="434"/>
                    </a:lnTo>
                    <a:lnTo>
                      <a:pt x="1597" y="435"/>
                    </a:lnTo>
                    <a:lnTo>
                      <a:pt x="1608" y="437"/>
                    </a:lnTo>
                    <a:lnTo>
                      <a:pt x="1622" y="441"/>
                    </a:lnTo>
                    <a:lnTo>
                      <a:pt x="1633" y="443"/>
                    </a:lnTo>
                    <a:lnTo>
                      <a:pt x="1642" y="445"/>
                    </a:lnTo>
                    <a:lnTo>
                      <a:pt x="1652" y="447"/>
                    </a:lnTo>
                    <a:lnTo>
                      <a:pt x="1663" y="449"/>
                    </a:lnTo>
                    <a:lnTo>
                      <a:pt x="1671" y="451"/>
                    </a:lnTo>
                    <a:lnTo>
                      <a:pt x="1680" y="453"/>
                    </a:lnTo>
                    <a:lnTo>
                      <a:pt x="1688" y="454"/>
                    </a:lnTo>
                    <a:lnTo>
                      <a:pt x="1698" y="458"/>
                    </a:lnTo>
                    <a:lnTo>
                      <a:pt x="1703" y="458"/>
                    </a:lnTo>
                    <a:lnTo>
                      <a:pt x="1711" y="462"/>
                    </a:lnTo>
                    <a:lnTo>
                      <a:pt x="1718" y="462"/>
                    </a:lnTo>
                    <a:lnTo>
                      <a:pt x="1726" y="466"/>
                    </a:lnTo>
                    <a:lnTo>
                      <a:pt x="1737" y="470"/>
                    </a:lnTo>
                    <a:lnTo>
                      <a:pt x="1751" y="473"/>
                    </a:lnTo>
                    <a:lnTo>
                      <a:pt x="1751" y="470"/>
                    </a:lnTo>
                    <a:lnTo>
                      <a:pt x="1751" y="466"/>
                    </a:lnTo>
                    <a:lnTo>
                      <a:pt x="1751" y="460"/>
                    </a:lnTo>
                    <a:lnTo>
                      <a:pt x="1751" y="454"/>
                    </a:lnTo>
                    <a:lnTo>
                      <a:pt x="1751" y="443"/>
                    </a:lnTo>
                    <a:lnTo>
                      <a:pt x="1751" y="432"/>
                    </a:lnTo>
                    <a:lnTo>
                      <a:pt x="1751" y="426"/>
                    </a:lnTo>
                    <a:lnTo>
                      <a:pt x="1751" y="420"/>
                    </a:lnTo>
                    <a:lnTo>
                      <a:pt x="1751" y="413"/>
                    </a:lnTo>
                    <a:lnTo>
                      <a:pt x="1751" y="405"/>
                    </a:lnTo>
                    <a:lnTo>
                      <a:pt x="1749" y="397"/>
                    </a:lnTo>
                    <a:lnTo>
                      <a:pt x="1749" y="388"/>
                    </a:lnTo>
                    <a:lnTo>
                      <a:pt x="1749" y="380"/>
                    </a:lnTo>
                    <a:lnTo>
                      <a:pt x="1749" y="373"/>
                    </a:lnTo>
                    <a:lnTo>
                      <a:pt x="1749" y="361"/>
                    </a:lnTo>
                    <a:lnTo>
                      <a:pt x="1749" y="354"/>
                    </a:lnTo>
                    <a:lnTo>
                      <a:pt x="1749" y="344"/>
                    </a:lnTo>
                    <a:lnTo>
                      <a:pt x="1749" y="335"/>
                    </a:lnTo>
                    <a:lnTo>
                      <a:pt x="1749" y="325"/>
                    </a:lnTo>
                    <a:lnTo>
                      <a:pt x="1749" y="316"/>
                    </a:lnTo>
                    <a:lnTo>
                      <a:pt x="1749" y="306"/>
                    </a:lnTo>
                    <a:lnTo>
                      <a:pt x="1749" y="297"/>
                    </a:lnTo>
                    <a:lnTo>
                      <a:pt x="1749" y="287"/>
                    </a:lnTo>
                    <a:lnTo>
                      <a:pt x="1749" y="276"/>
                    </a:lnTo>
                    <a:lnTo>
                      <a:pt x="1749" y="266"/>
                    </a:lnTo>
                    <a:lnTo>
                      <a:pt x="1749" y="257"/>
                    </a:lnTo>
                    <a:lnTo>
                      <a:pt x="1747" y="245"/>
                    </a:lnTo>
                    <a:lnTo>
                      <a:pt x="1747" y="236"/>
                    </a:lnTo>
                    <a:lnTo>
                      <a:pt x="1747" y="226"/>
                    </a:lnTo>
                    <a:lnTo>
                      <a:pt x="1747" y="215"/>
                    </a:lnTo>
                    <a:lnTo>
                      <a:pt x="1745" y="205"/>
                    </a:lnTo>
                    <a:lnTo>
                      <a:pt x="1745" y="196"/>
                    </a:lnTo>
                    <a:lnTo>
                      <a:pt x="1745" y="186"/>
                    </a:lnTo>
                    <a:lnTo>
                      <a:pt x="1745" y="177"/>
                    </a:lnTo>
                    <a:lnTo>
                      <a:pt x="1745" y="167"/>
                    </a:lnTo>
                    <a:lnTo>
                      <a:pt x="1745" y="158"/>
                    </a:lnTo>
                    <a:lnTo>
                      <a:pt x="1745" y="148"/>
                    </a:lnTo>
                    <a:lnTo>
                      <a:pt x="1745" y="141"/>
                    </a:lnTo>
                    <a:lnTo>
                      <a:pt x="1745" y="131"/>
                    </a:lnTo>
                    <a:lnTo>
                      <a:pt x="1745" y="124"/>
                    </a:lnTo>
                    <a:lnTo>
                      <a:pt x="1745" y="116"/>
                    </a:lnTo>
                    <a:lnTo>
                      <a:pt x="1745" y="108"/>
                    </a:lnTo>
                    <a:lnTo>
                      <a:pt x="1743" y="101"/>
                    </a:lnTo>
                    <a:lnTo>
                      <a:pt x="1743" y="93"/>
                    </a:lnTo>
                    <a:lnTo>
                      <a:pt x="1743" y="86"/>
                    </a:lnTo>
                    <a:lnTo>
                      <a:pt x="1743" y="80"/>
                    </a:lnTo>
                    <a:lnTo>
                      <a:pt x="1743" y="68"/>
                    </a:lnTo>
                    <a:lnTo>
                      <a:pt x="1743" y="59"/>
                    </a:lnTo>
                    <a:lnTo>
                      <a:pt x="1743" y="51"/>
                    </a:lnTo>
                    <a:lnTo>
                      <a:pt x="1743" y="46"/>
                    </a:lnTo>
                    <a:lnTo>
                      <a:pt x="1743" y="42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99" name="Freeform 502"/>
              <p:cNvSpPr>
                <a:spLocks noChangeAspect="1"/>
              </p:cNvSpPr>
              <p:nvPr/>
            </p:nvSpPr>
            <p:spPr bwMode="auto">
              <a:xfrm>
                <a:off x="2673" y="4456"/>
                <a:ext cx="155" cy="110"/>
              </a:xfrm>
              <a:custGeom>
                <a:avLst/>
                <a:gdLst>
                  <a:gd name="T0" fmla="*/ 1 w 907"/>
                  <a:gd name="T1" fmla="*/ 0 h 645"/>
                  <a:gd name="T2" fmla="*/ 1 w 907"/>
                  <a:gd name="T3" fmla="*/ 0 h 645"/>
                  <a:gd name="T4" fmla="*/ 1 w 907"/>
                  <a:gd name="T5" fmla="*/ 0 h 645"/>
                  <a:gd name="T6" fmla="*/ 1 w 907"/>
                  <a:gd name="T7" fmla="*/ 0 h 645"/>
                  <a:gd name="T8" fmla="*/ 1 w 907"/>
                  <a:gd name="T9" fmla="*/ 0 h 645"/>
                  <a:gd name="T10" fmla="*/ 1 w 907"/>
                  <a:gd name="T11" fmla="*/ 0 h 645"/>
                  <a:gd name="T12" fmla="*/ 1 w 907"/>
                  <a:gd name="T13" fmla="*/ 0 h 645"/>
                  <a:gd name="T14" fmla="*/ 1 w 907"/>
                  <a:gd name="T15" fmla="*/ 0 h 645"/>
                  <a:gd name="T16" fmla="*/ 1 w 907"/>
                  <a:gd name="T17" fmla="*/ 0 h 645"/>
                  <a:gd name="T18" fmla="*/ 1 w 907"/>
                  <a:gd name="T19" fmla="*/ 0 h 645"/>
                  <a:gd name="T20" fmla="*/ 1 w 907"/>
                  <a:gd name="T21" fmla="*/ 0 h 645"/>
                  <a:gd name="T22" fmla="*/ 1 w 907"/>
                  <a:gd name="T23" fmla="*/ 0 h 645"/>
                  <a:gd name="T24" fmla="*/ 1 w 907"/>
                  <a:gd name="T25" fmla="*/ 0 h 645"/>
                  <a:gd name="T26" fmla="*/ 2 w 907"/>
                  <a:gd name="T27" fmla="*/ 0 h 645"/>
                  <a:gd name="T28" fmla="*/ 2 w 907"/>
                  <a:gd name="T29" fmla="*/ 1 h 645"/>
                  <a:gd name="T30" fmla="*/ 2 w 907"/>
                  <a:gd name="T31" fmla="*/ 1 h 645"/>
                  <a:gd name="T32" fmla="*/ 2 w 907"/>
                  <a:gd name="T33" fmla="*/ 1 h 645"/>
                  <a:gd name="T34" fmla="*/ 2 w 907"/>
                  <a:gd name="T35" fmla="*/ 1 h 645"/>
                  <a:gd name="T36" fmla="*/ 2 w 907"/>
                  <a:gd name="T37" fmla="*/ 1 h 645"/>
                  <a:gd name="T38" fmla="*/ 2 w 907"/>
                  <a:gd name="T39" fmla="*/ 1 h 645"/>
                  <a:gd name="T40" fmla="*/ 2 w 907"/>
                  <a:gd name="T41" fmla="*/ 1 h 645"/>
                  <a:gd name="T42" fmla="*/ 2 w 907"/>
                  <a:gd name="T43" fmla="*/ 1 h 645"/>
                  <a:gd name="T44" fmla="*/ 2 w 907"/>
                  <a:gd name="T45" fmla="*/ 1 h 645"/>
                  <a:gd name="T46" fmla="*/ 2 w 907"/>
                  <a:gd name="T47" fmla="*/ 1 h 645"/>
                  <a:gd name="T48" fmla="*/ 2 w 907"/>
                  <a:gd name="T49" fmla="*/ 1 h 645"/>
                  <a:gd name="T50" fmla="*/ 2 w 907"/>
                  <a:gd name="T51" fmla="*/ 1 h 645"/>
                  <a:gd name="T52" fmla="*/ 3 w 907"/>
                  <a:gd name="T53" fmla="*/ 1 h 645"/>
                  <a:gd name="T54" fmla="*/ 3 w 907"/>
                  <a:gd name="T55" fmla="*/ 1 h 645"/>
                  <a:gd name="T56" fmla="*/ 3 w 907"/>
                  <a:gd name="T57" fmla="*/ 1 h 645"/>
                  <a:gd name="T58" fmla="*/ 3 w 907"/>
                  <a:gd name="T59" fmla="*/ 1 h 645"/>
                  <a:gd name="T60" fmla="*/ 3 w 907"/>
                  <a:gd name="T61" fmla="*/ 1 h 645"/>
                  <a:gd name="T62" fmla="*/ 3 w 907"/>
                  <a:gd name="T63" fmla="*/ 1 h 645"/>
                  <a:gd name="T64" fmla="*/ 3 w 907"/>
                  <a:gd name="T65" fmla="*/ 2 h 645"/>
                  <a:gd name="T66" fmla="*/ 3 w 907"/>
                  <a:gd name="T67" fmla="*/ 2 h 645"/>
                  <a:gd name="T68" fmla="*/ 3 w 907"/>
                  <a:gd name="T69" fmla="*/ 2 h 645"/>
                  <a:gd name="T70" fmla="*/ 3 w 907"/>
                  <a:gd name="T71" fmla="*/ 2 h 645"/>
                  <a:gd name="T72" fmla="*/ 3 w 907"/>
                  <a:gd name="T73" fmla="*/ 2 h 645"/>
                  <a:gd name="T74" fmla="*/ 3 w 907"/>
                  <a:gd name="T75" fmla="*/ 2 h 645"/>
                  <a:gd name="T76" fmla="*/ 3 w 907"/>
                  <a:gd name="T77" fmla="*/ 2 h 645"/>
                  <a:gd name="T78" fmla="*/ 4 w 907"/>
                  <a:gd name="T79" fmla="*/ 2 h 645"/>
                  <a:gd name="T80" fmla="*/ 4 w 907"/>
                  <a:gd name="T81" fmla="*/ 2 h 645"/>
                  <a:gd name="T82" fmla="*/ 4 w 907"/>
                  <a:gd name="T83" fmla="*/ 2 h 645"/>
                  <a:gd name="T84" fmla="*/ 4 w 907"/>
                  <a:gd name="T85" fmla="*/ 2 h 645"/>
                  <a:gd name="T86" fmla="*/ 4 w 907"/>
                  <a:gd name="T87" fmla="*/ 2 h 645"/>
                  <a:gd name="T88" fmla="*/ 4 w 907"/>
                  <a:gd name="T89" fmla="*/ 2 h 645"/>
                  <a:gd name="T90" fmla="*/ 4 w 907"/>
                  <a:gd name="T91" fmla="*/ 2 h 645"/>
                  <a:gd name="T92" fmla="*/ 4 w 907"/>
                  <a:gd name="T93" fmla="*/ 2 h 645"/>
                  <a:gd name="T94" fmla="*/ 4 w 907"/>
                  <a:gd name="T95" fmla="*/ 2 h 645"/>
                  <a:gd name="T96" fmla="*/ 4 w 907"/>
                  <a:gd name="T97" fmla="*/ 2 h 645"/>
                  <a:gd name="T98" fmla="*/ 4 w 907"/>
                  <a:gd name="T99" fmla="*/ 2 h 645"/>
                  <a:gd name="T100" fmla="*/ 4 w 907"/>
                  <a:gd name="T101" fmla="*/ 2 h 645"/>
                  <a:gd name="T102" fmla="*/ 4 w 907"/>
                  <a:gd name="T103" fmla="*/ 2 h 645"/>
                  <a:gd name="T104" fmla="*/ 4 w 907"/>
                  <a:gd name="T105" fmla="*/ 2 h 645"/>
                  <a:gd name="T106" fmla="*/ 4 w 907"/>
                  <a:gd name="T107" fmla="*/ 3 h 645"/>
                  <a:gd name="T108" fmla="*/ 4 w 907"/>
                  <a:gd name="T109" fmla="*/ 3 h 645"/>
                  <a:gd name="T110" fmla="*/ 4 w 907"/>
                  <a:gd name="T111" fmla="*/ 3 h 645"/>
                  <a:gd name="T112" fmla="*/ 4 w 907"/>
                  <a:gd name="T113" fmla="*/ 3 h 645"/>
                  <a:gd name="T114" fmla="*/ 4 w 907"/>
                  <a:gd name="T115" fmla="*/ 3 h 645"/>
                  <a:gd name="T116" fmla="*/ 4 w 907"/>
                  <a:gd name="T117" fmla="*/ 3 h 645"/>
                  <a:gd name="T118" fmla="*/ 4 w 907"/>
                  <a:gd name="T119" fmla="*/ 3 h 645"/>
                  <a:gd name="T120" fmla="*/ 0 w 907"/>
                  <a:gd name="T121" fmla="*/ 1 h 645"/>
                  <a:gd name="T122" fmla="*/ 1 w 907"/>
                  <a:gd name="T123" fmla="*/ 0 h 645"/>
                  <a:gd name="T124" fmla="*/ 1 w 907"/>
                  <a:gd name="T125" fmla="*/ 0 h 64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907"/>
                  <a:gd name="T190" fmla="*/ 0 h 645"/>
                  <a:gd name="T191" fmla="*/ 907 w 907"/>
                  <a:gd name="T192" fmla="*/ 645 h 64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907" h="645">
                    <a:moveTo>
                      <a:pt x="173" y="0"/>
                    </a:moveTo>
                    <a:lnTo>
                      <a:pt x="179" y="4"/>
                    </a:lnTo>
                    <a:lnTo>
                      <a:pt x="191" y="10"/>
                    </a:lnTo>
                    <a:lnTo>
                      <a:pt x="196" y="13"/>
                    </a:lnTo>
                    <a:lnTo>
                      <a:pt x="204" y="17"/>
                    </a:lnTo>
                    <a:lnTo>
                      <a:pt x="211" y="23"/>
                    </a:lnTo>
                    <a:lnTo>
                      <a:pt x="223" y="31"/>
                    </a:lnTo>
                    <a:lnTo>
                      <a:pt x="230" y="34"/>
                    </a:lnTo>
                    <a:lnTo>
                      <a:pt x="240" y="42"/>
                    </a:lnTo>
                    <a:lnTo>
                      <a:pt x="251" y="50"/>
                    </a:lnTo>
                    <a:lnTo>
                      <a:pt x="263" y="57"/>
                    </a:lnTo>
                    <a:lnTo>
                      <a:pt x="274" y="65"/>
                    </a:lnTo>
                    <a:lnTo>
                      <a:pt x="288" y="74"/>
                    </a:lnTo>
                    <a:lnTo>
                      <a:pt x="301" y="84"/>
                    </a:lnTo>
                    <a:lnTo>
                      <a:pt x="314" y="95"/>
                    </a:lnTo>
                    <a:lnTo>
                      <a:pt x="327" y="103"/>
                    </a:lnTo>
                    <a:lnTo>
                      <a:pt x="341" y="114"/>
                    </a:lnTo>
                    <a:lnTo>
                      <a:pt x="356" y="124"/>
                    </a:lnTo>
                    <a:lnTo>
                      <a:pt x="371" y="135"/>
                    </a:lnTo>
                    <a:lnTo>
                      <a:pt x="386" y="147"/>
                    </a:lnTo>
                    <a:lnTo>
                      <a:pt x="402" y="158"/>
                    </a:lnTo>
                    <a:lnTo>
                      <a:pt x="417" y="169"/>
                    </a:lnTo>
                    <a:lnTo>
                      <a:pt x="432" y="181"/>
                    </a:lnTo>
                    <a:lnTo>
                      <a:pt x="447" y="192"/>
                    </a:lnTo>
                    <a:lnTo>
                      <a:pt x="462" y="204"/>
                    </a:lnTo>
                    <a:lnTo>
                      <a:pt x="480" y="215"/>
                    </a:lnTo>
                    <a:lnTo>
                      <a:pt x="497" y="228"/>
                    </a:lnTo>
                    <a:lnTo>
                      <a:pt x="514" y="240"/>
                    </a:lnTo>
                    <a:lnTo>
                      <a:pt x="529" y="251"/>
                    </a:lnTo>
                    <a:lnTo>
                      <a:pt x="546" y="264"/>
                    </a:lnTo>
                    <a:lnTo>
                      <a:pt x="563" y="278"/>
                    </a:lnTo>
                    <a:lnTo>
                      <a:pt x="578" y="289"/>
                    </a:lnTo>
                    <a:lnTo>
                      <a:pt x="595" y="301"/>
                    </a:lnTo>
                    <a:lnTo>
                      <a:pt x="611" y="312"/>
                    </a:lnTo>
                    <a:lnTo>
                      <a:pt x="628" y="325"/>
                    </a:lnTo>
                    <a:lnTo>
                      <a:pt x="643" y="337"/>
                    </a:lnTo>
                    <a:lnTo>
                      <a:pt x="660" y="348"/>
                    </a:lnTo>
                    <a:lnTo>
                      <a:pt x="675" y="359"/>
                    </a:lnTo>
                    <a:lnTo>
                      <a:pt x="691" y="371"/>
                    </a:lnTo>
                    <a:lnTo>
                      <a:pt x="706" y="382"/>
                    </a:lnTo>
                    <a:lnTo>
                      <a:pt x="719" y="394"/>
                    </a:lnTo>
                    <a:lnTo>
                      <a:pt x="734" y="403"/>
                    </a:lnTo>
                    <a:lnTo>
                      <a:pt x="749" y="415"/>
                    </a:lnTo>
                    <a:lnTo>
                      <a:pt x="761" y="426"/>
                    </a:lnTo>
                    <a:lnTo>
                      <a:pt x="774" y="435"/>
                    </a:lnTo>
                    <a:lnTo>
                      <a:pt x="787" y="445"/>
                    </a:lnTo>
                    <a:lnTo>
                      <a:pt x="801" y="456"/>
                    </a:lnTo>
                    <a:lnTo>
                      <a:pt x="810" y="464"/>
                    </a:lnTo>
                    <a:lnTo>
                      <a:pt x="822" y="472"/>
                    </a:lnTo>
                    <a:lnTo>
                      <a:pt x="833" y="479"/>
                    </a:lnTo>
                    <a:lnTo>
                      <a:pt x="843" y="487"/>
                    </a:lnTo>
                    <a:lnTo>
                      <a:pt x="852" y="494"/>
                    </a:lnTo>
                    <a:lnTo>
                      <a:pt x="862" y="500"/>
                    </a:lnTo>
                    <a:lnTo>
                      <a:pt x="869" y="506"/>
                    </a:lnTo>
                    <a:lnTo>
                      <a:pt x="877" y="513"/>
                    </a:lnTo>
                    <a:lnTo>
                      <a:pt x="888" y="523"/>
                    </a:lnTo>
                    <a:lnTo>
                      <a:pt x="898" y="531"/>
                    </a:lnTo>
                    <a:lnTo>
                      <a:pt x="903" y="534"/>
                    </a:lnTo>
                    <a:lnTo>
                      <a:pt x="907" y="536"/>
                    </a:lnTo>
                    <a:lnTo>
                      <a:pt x="820" y="645"/>
                    </a:lnTo>
                    <a:lnTo>
                      <a:pt x="0" y="202"/>
                    </a:ln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0" name="Freeform 501"/>
              <p:cNvSpPr>
                <a:spLocks noChangeAspect="1"/>
              </p:cNvSpPr>
              <p:nvPr/>
            </p:nvSpPr>
            <p:spPr bwMode="auto">
              <a:xfrm>
                <a:off x="2843" y="4376"/>
                <a:ext cx="45" cy="150"/>
              </a:xfrm>
              <a:custGeom>
                <a:avLst/>
                <a:gdLst>
                  <a:gd name="T0" fmla="*/ 0 w 266"/>
                  <a:gd name="T1" fmla="*/ 0 h 877"/>
                  <a:gd name="T2" fmla="*/ 0 w 266"/>
                  <a:gd name="T3" fmla="*/ 0 h 877"/>
                  <a:gd name="T4" fmla="*/ 0 w 266"/>
                  <a:gd name="T5" fmla="*/ 0 h 877"/>
                  <a:gd name="T6" fmla="*/ 0 w 266"/>
                  <a:gd name="T7" fmla="*/ 1 h 877"/>
                  <a:gd name="T8" fmla="*/ 0 w 266"/>
                  <a:gd name="T9" fmla="*/ 1 h 877"/>
                  <a:gd name="T10" fmla="*/ 0 w 266"/>
                  <a:gd name="T11" fmla="*/ 1 h 877"/>
                  <a:gd name="T12" fmla="*/ 0 w 266"/>
                  <a:gd name="T13" fmla="*/ 1 h 877"/>
                  <a:gd name="T14" fmla="*/ 0 w 266"/>
                  <a:gd name="T15" fmla="*/ 2 h 877"/>
                  <a:gd name="T16" fmla="*/ 0 w 266"/>
                  <a:gd name="T17" fmla="*/ 2 h 877"/>
                  <a:gd name="T18" fmla="*/ 0 w 266"/>
                  <a:gd name="T19" fmla="*/ 2 h 877"/>
                  <a:gd name="T20" fmla="*/ 0 w 266"/>
                  <a:gd name="T21" fmla="*/ 2 h 877"/>
                  <a:gd name="T22" fmla="*/ 0 w 266"/>
                  <a:gd name="T23" fmla="*/ 3 h 877"/>
                  <a:gd name="T24" fmla="*/ 0 w 266"/>
                  <a:gd name="T25" fmla="*/ 3 h 877"/>
                  <a:gd name="T26" fmla="*/ 0 w 266"/>
                  <a:gd name="T27" fmla="*/ 3 h 877"/>
                  <a:gd name="T28" fmla="*/ 0 w 266"/>
                  <a:gd name="T29" fmla="*/ 4 h 877"/>
                  <a:gd name="T30" fmla="*/ 0 w 266"/>
                  <a:gd name="T31" fmla="*/ 4 h 877"/>
                  <a:gd name="T32" fmla="*/ 0 w 266"/>
                  <a:gd name="T33" fmla="*/ 4 h 877"/>
                  <a:gd name="T34" fmla="*/ 0 w 266"/>
                  <a:gd name="T35" fmla="*/ 4 h 877"/>
                  <a:gd name="T36" fmla="*/ 0 w 266"/>
                  <a:gd name="T37" fmla="*/ 4 h 877"/>
                  <a:gd name="T38" fmla="*/ 0 w 266"/>
                  <a:gd name="T39" fmla="*/ 4 h 877"/>
                  <a:gd name="T40" fmla="*/ 0 w 266"/>
                  <a:gd name="T41" fmla="*/ 4 h 877"/>
                  <a:gd name="T42" fmla="*/ 1 w 266"/>
                  <a:gd name="T43" fmla="*/ 4 h 877"/>
                  <a:gd name="T44" fmla="*/ 1 w 266"/>
                  <a:gd name="T45" fmla="*/ 4 h 877"/>
                  <a:gd name="T46" fmla="*/ 1 w 266"/>
                  <a:gd name="T47" fmla="*/ 4 h 877"/>
                  <a:gd name="T48" fmla="*/ 1 w 266"/>
                  <a:gd name="T49" fmla="*/ 4 h 877"/>
                  <a:gd name="T50" fmla="*/ 1 w 266"/>
                  <a:gd name="T51" fmla="*/ 4 h 877"/>
                  <a:gd name="T52" fmla="*/ 1 w 266"/>
                  <a:gd name="T53" fmla="*/ 4 h 877"/>
                  <a:gd name="T54" fmla="*/ 1 w 266"/>
                  <a:gd name="T55" fmla="*/ 4 h 877"/>
                  <a:gd name="T56" fmla="*/ 1 w 266"/>
                  <a:gd name="T57" fmla="*/ 4 h 877"/>
                  <a:gd name="T58" fmla="*/ 1 w 266"/>
                  <a:gd name="T59" fmla="*/ 4 h 877"/>
                  <a:gd name="T60" fmla="*/ 1 w 266"/>
                  <a:gd name="T61" fmla="*/ 4 h 877"/>
                  <a:gd name="T62" fmla="*/ 1 w 266"/>
                  <a:gd name="T63" fmla="*/ 3 h 877"/>
                  <a:gd name="T64" fmla="*/ 1 w 266"/>
                  <a:gd name="T65" fmla="*/ 3 h 877"/>
                  <a:gd name="T66" fmla="*/ 1 w 266"/>
                  <a:gd name="T67" fmla="*/ 3 h 877"/>
                  <a:gd name="T68" fmla="*/ 1 w 266"/>
                  <a:gd name="T69" fmla="*/ 2 h 877"/>
                  <a:gd name="T70" fmla="*/ 1 w 266"/>
                  <a:gd name="T71" fmla="*/ 2 h 877"/>
                  <a:gd name="T72" fmla="*/ 1 w 266"/>
                  <a:gd name="T73" fmla="*/ 2 h 877"/>
                  <a:gd name="T74" fmla="*/ 1 w 266"/>
                  <a:gd name="T75" fmla="*/ 2 h 877"/>
                  <a:gd name="T76" fmla="*/ 1 w 266"/>
                  <a:gd name="T77" fmla="*/ 1 h 877"/>
                  <a:gd name="T78" fmla="*/ 1 w 266"/>
                  <a:gd name="T79" fmla="*/ 1 h 877"/>
                  <a:gd name="T80" fmla="*/ 1 w 266"/>
                  <a:gd name="T81" fmla="*/ 1 h 877"/>
                  <a:gd name="T82" fmla="*/ 1 w 266"/>
                  <a:gd name="T83" fmla="*/ 1 h 877"/>
                  <a:gd name="T84" fmla="*/ 1 w 266"/>
                  <a:gd name="T85" fmla="*/ 0 h 877"/>
                  <a:gd name="T86" fmla="*/ 1 w 266"/>
                  <a:gd name="T87" fmla="*/ 0 h 877"/>
                  <a:gd name="T88" fmla="*/ 1 w 266"/>
                  <a:gd name="T89" fmla="*/ 0 h 877"/>
                  <a:gd name="T90" fmla="*/ 1 w 266"/>
                  <a:gd name="T91" fmla="*/ 0 h 8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66"/>
                  <a:gd name="T139" fmla="*/ 0 h 877"/>
                  <a:gd name="T140" fmla="*/ 266 w 266"/>
                  <a:gd name="T141" fmla="*/ 877 h 87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66" h="877">
                    <a:moveTo>
                      <a:pt x="0" y="8"/>
                    </a:moveTo>
                    <a:lnTo>
                      <a:pt x="0" y="14"/>
                    </a:lnTo>
                    <a:lnTo>
                      <a:pt x="4" y="25"/>
                    </a:lnTo>
                    <a:lnTo>
                      <a:pt x="4" y="31"/>
                    </a:lnTo>
                    <a:lnTo>
                      <a:pt x="6" y="40"/>
                    </a:lnTo>
                    <a:lnTo>
                      <a:pt x="6" y="48"/>
                    </a:lnTo>
                    <a:lnTo>
                      <a:pt x="7" y="59"/>
                    </a:lnTo>
                    <a:lnTo>
                      <a:pt x="7" y="69"/>
                    </a:lnTo>
                    <a:lnTo>
                      <a:pt x="9" y="80"/>
                    </a:lnTo>
                    <a:lnTo>
                      <a:pt x="11" y="92"/>
                    </a:lnTo>
                    <a:lnTo>
                      <a:pt x="13" y="105"/>
                    </a:lnTo>
                    <a:lnTo>
                      <a:pt x="13" y="118"/>
                    </a:lnTo>
                    <a:lnTo>
                      <a:pt x="15" y="131"/>
                    </a:lnTo>
                    <a:lnTo>
                      <a:pt x="15" y="147"/>
                    </a:lnTo>
                    <a:lnTo>
                      <a:pt x="19" y="164"/>
                    </a:lnTo>
                    <a:lnTo>
                      <a:pt x="19" y="179"/>
                    </a:lnTo>
                    <a:lnTo>
                      <a:pt x="19" y="194"/>
                    </a:lnTo>
                    <a:lnTo>
                      <a:pt x="21" y="211"/>
                    </a:lnTo>
                    <a:lnTo>
                      <a:pt x="23" y="228"/>
                    </a:lnTo>
                    <a:lnTo>
                      <a:pt x="23" y="246"/>
                    </a:lnTo>
                    <a:lnTo>
                      <a:pt x="25" y="265"/>
                    </a:lnTo>
                    <a:lnTo>
                      <a:pt x="25" y="284"/>
                    </a:lnTo>
                    <a:lnTo>
                      <a:pt x="26" y="303"/>
                    </a:lnTo>
                    <a:lnTo>
                      <a:pt x="26" y="320"/>
                    </a:lnTo>
                    <a:lnTo>
                      <a:pt x="28" y="339"/>
                    </a:lnTo>
                    <a:lnTo>
                      <a:pt x="30" y="358"/>
                    </a:lnTo>
                    <a:lnTo>
                      <a:pt x="32" y="377"/>
                    </a:lnTo>
                    <a:lnTo>
                      <a:pt x="32" y="396"/>
                    </a:lnTo>
                    <a:lnTo>
                      <a:pt x="34" y="417"/>
                    </a:lnTo>
                    <a:lnTo>
                      <a:pt x="34" y="436"/>
                    </a:lnTo>
                    <a:lnTo>
                      <a:pt x="38" y="457"/>
                    </a:lnTo>
                    <a:lnTo>
                      <a:pt x="38" y="474"/>
                    </a:lnTo>
                    <a:lnTo>
                      <a:pt x="38" y="493"/>
                    </a:lnTo>
                    <a:lnTo>
                      <a:pt x="38" y="512"/>
                    </a:lnTo>
                    <a:lnTo>
                      <a:pt x="40" y="531"/>
                    </a:lnTo>
                    <a:lnTo>
                      <a:pt x="40" y="550"/>
                    </a:lnTo>
                    <a:lnTo>
                      <a:pt x="42" y="569"/>
                    </a:lnTo>
                    <a:lnTo>
                      <a:pt x="42" y="588"/>
                    </a:lnTo>
                    <a:lnTo>
                      <a:pt x="44" y="607"/>
                    </a:lnTo>
                    <a:lnTo>
                      <a:pt x="44" y="624"/>
                    </a:lnTo>
                    <a:lnTo>
                      <a:pt x="45" y="641"/>
                    </a:lnTo>
                    <a:lnTo>
                      <a:pt x="45" y="658"/>
                    </a:lnTo>
                    <a:lnTo>
                      <a:pt x="45" y="675"/>
                    </a:lnTo>
                    <a:lnTo>
                      <a:pt x="45" y="690"/>
                    </a:lnTo>
                    <a:lnTo>
                      <a:pt x="47" y="708"/>
                    </a:lnTo>
                    <a:lnTo>
                      <a:pt x="49" y="723"/>
                    </a:lnTo>
                    <a:lnTo>
                      <a:pt x="49" y="738"/>
                    </a:lnTo>
                    <a:lnTo>
                      <a:pt x="49" y="751"/>
                    </a:lnTo>
                    <a:lnTo>
                      <a:pt x="49" y="765"/>
                    </a:lnTo>
                    <a:lnTo>
                      <a:pt x="49" y="776"/>
                    </a:lnTo>
                    <a:lnTo>
                      <a:pt x="51" y="789"/>
                    </a:lnTo>
                    <a:lnTo>
                      <a:pt x="51" y="799"/>
                    </a:lnTo>
                    <a:lnTo>
                      <a:pt x="53" y="810"/>
                    </a:lnTo>
                    <a:lnTo>
                      <a:pt x="53" y="818"/>
                    </a:lnTo>
                    <a:lnTo>
                      <a:pt x="53" y="829"/>
                    </a:lnTo>
                    <a:lnTo>
                      <a:pt x="53" y="835"/>
                    </a:lnTo>
                    <a:lnTo>
                      <a:pt x="53" y="843"/>
                    </a:lnTo>
                    <a:lnTo>
                      <a:pt x="53" y="848"/>
                    </a:lnTo>
                    <a:lnTo>
                      <a:pt x="55" y="854"/>
                    </a:lnTo>
                    <a:lnTo>
                      <a:pt x="55" y="862"/>
                    </a:lnTo>
                    <a:lnTo>
                      <a:pt x="57" y="863"/>
                    </a:lnTo>
                    <a:lnTo>
                      <a:pt x="61" y="863"/>
                    </a:lnTo>
                    <a:lnTo>
                      <a:pt x="68" y="865"/>
                    </a:lnTo>
                    <a:lnTo>
                      <a:pt x="78" y="869"/>
                    </a:lnTo>
                    <a:lnTo>
                      <a:pt x="87" y="869"/>
                    </a:lnTo>
                    <a:lnTo>
                      <a:pt x="101" y="873"/>
                    </a:lnTo>
                    <a:lnTo>
                      <a:pt x="108" y="873"/>
                    </a:lnTo>
                    <a:lnTo>
                      <a:pt x="114" y="873"/>
                    </a:lnTo>
                    <a:lnTo>
                      <a:pt x="121" y="875"/>
                    </a:lnTo>
                    <a:lnTo>
                      <a:pt x="129" y="877"/>
                    </a:lnTo>
                    <a:lnTo>
                      <a:pt x="142" y="877"/>
                    </a:lnTo>
                    <a:lnTo>
                      <a:pt x="154" y="877"/>
                    </a:lnTo>
                    <a:lnTo>
                      <a:pt x="165" y="877"/>
                    </a:lnTo>
                    <a:lnTo>
                      <a:pt x="179" y="877"/>
                    </a:lnTo>
                    <a:lnTo>
                      <a:pt x="188" y="875"/>
                    </a:lnTo>
                    <a:lnTo>
                      <a:pt x="196" y="873"/>
                    </a:lnTo>
                    <a:lnTo>
                      <a:pt x="201" y="869"/>
                    </a:lnTo>
                    <a:lnTo>
                      <a:pt x="205" y="865"/>
                    </a:lnTo>
                    <a:lnTo>
                      <a:pt x="205" y="860"/>
                    </a:lnTo>
                    <a:lnTo>
                      <a:pt x="205" y="850"/>
                    </a:lnTo>
                    <a:lnTo>
                      <a:pt x="205" y="843"/>
                    </a:lnTo>
                    <a:lnTo>
                      <a:pt x="207" y="837"/>
                    </a:lnTo>
                    <a:lnTo>
                      <a:pt x="207" y="827"/>
                    </a:lnTo>
                    <a:lnTo>
                      <a:pt x="209" y="820"/>
                    </a:lnTo>
                    <a:lnTo>
                      <a:pt x="209" y="808"/>
                    </a:lnTo>
                    <a:lnTo>
                      <a:pt x="211" y="799"/>
                    </a:lnTo>
                    <a:lnTo>
                      <a:pt x="211" y="786"/>
                    </a:lnTo>
                    <a:lnTo>
                      <a:pt x="213" y="774"/>
                    </a:lnTo>
                    <a:lnTo>
                      <a:pt x="213" y="759"/>
                    </a:lnTo>
                    <a:lnTo>
                      <a:pt x="215" y="747"/>
                    </a:lnTo>
                    <a:lnTo>
                      <a:pt x="215" y="732"/>
                    </a:lnTo>
                    <a:lnTo>
                      <a:pt x="218" y="717"/>
                    </a:lnTo>
                    <a:lnTo>
                      <a:pt x="218" y="702"/>
                    </a:lnTo>
                    <a:lnTo>
                      <a:pt x="220" y="685"/>
                    </a:lnTo>
                    <a:lnTo>
                      <a:pt x="220" y="668"/>
                    </a:lnTo>
                    <a:lnTo>
                      <a:pt x="222" y="651"/>
                    </a:lnTo>
                    <a:lnTo>
                      <a:pt x="222" y="632"/>
                    </a:lnTo>
                    <a:lnTo>
                      <a:pt x="224" y="614"/>
                    </a:lnTo>
                    <a:lnTo>
                      <a:pt x="224" y="595"/>
                    </a:lnTo>
                    <a:lnTo>
                      <a:pt x="226" y="578"/>
                    </a:lnTo>
                    <a:lnTo>
                      <a:pt x="226" y="557"/>
                    </a:lnTo>
                    <a:lnTo>
                      <a:pt x="230" y="538"/>
                    </a:lnTo>
                    <a:lnTo>
                      <a:pt x="230" y="519"/>
                    </a:lnTo>
                    <a:lnTo>
                      <a:pt x="232" y="500"/>
                    </a:lnTo>
                    <a:lnTo>
                      <a:pt x="234" y="479"/>
                    </a:lnTo>
                    <a:lnTo>
                      <a:pt x="236" y="460"/>
                    </a:lnTo>
                    <a:lnTo>
                      <a:pt x="236" y="441"/>
                    </a:lnTo>
                    <a:lnTo>
                      <a:pt x="239" y="422"/>
                    </a:lnTo>
                    <a:lnTo>
                      <a:pt x="239" y="401"/>
                    </a:lnTo>
                    <a:lnTo>
                      <a:pt x="239" y="381"/>
                    </a:lnTo>
                    <a:lnTo>
                      <a:pt x="241" y="362"/>
                    </a:lnTo>
                    <a:lnTo>
                      <a:pt x="243" y="341"/>
                    </a:lnTo>
                    <a:lnTo>
                      <a:pt x="243" y="322"/>
                    </a:lnTo>
                    <a:lnTo>
                      <a:pt x="245" y="303"/>
                    </a:lnTo>
                    <a:lnTo>
                      <a:pt x="245" y="284"/>
                    </a:lnTo>
                    <a:lnTo>
                      <a:pt x="247" y="265"/>
                    </a:lnTo>
                    <a:lnTo>
                      <a:pt x="247" y="246"/>
                    </a:lnTo>
                    <a:lnTo>
                      <a:pt x="251" y="227"/>
                    </a:lnTo>
                    <a:lnTo>
                      <a:pt x="251" y="209"/>
                    </a:lnTo>
                    <a:lnTo>
                      <a:pt x="253" y="194"/>
                    </a:lnTo>
                    <a:lnTo>
                      <a:pt x="253" y="175"/>
                    </a:lnTo>
                    <a:lnTo>
                      <a:pt x="255" y="160"/>
                    </a:lnTo>
                    <a:lnTo>
                      <a:pt x="255" y="143"/>
                    </a:lnTo>
                    <a:lnTo>
                      <a:pt x="258" y="130"/>
                    </a:lnTo>
                    <a:lnTo>
                      <a:pt x="258" y="114"/>
                    </a:lnTo>
                    <a:lnTo>
                      <a:pt x="258" y="101"/>
                    </a:lnTo>
                    <a:lnTo>
                      <a:pt x="258" y="88"/>
                    </a:lnTo>
                    <a:lnTo>
                      <a:pt x="260" y="76"/>
                    </a:lnTo>
                    <a:lnTo>
                      <a:pt x="260" y="63"/>
                    </a:lnTo>
                    <a:lnTo>
                      <a:pt x="262" y="54"/>
                    </a:lnTo>
                    <a:lnTo>
                      <a:pt x="262" y="42"/>
                    </a:lnTo>
                    <a:lnTo>
                      <a:pt x="264" y="35"/>
                    </a:lnTo>
                    <a:lnTo>
                      <a:pt x="264" y="27"/>
                    </a:lnTo>
                    <a:lnTo>
                      <a:pt x="264" y="19"/>
                    </a:lnTo>
                    <a:lnTo>
                      <a:pt x="264" y="12"/>
                    </a:lnTo>
                    <a:lnTo>
                      <a:pt x="266" y="8"/>
                    </a:lnTo>
                    <a:lnTo>
                      <a:pt x="266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1" name="Freeform 500"/>
              <p:cNvSpPr>
                <a:spLocks noChangeAspect="1"/>
              </p:cNvSpPr>
              <p:nvPr/>
            </p:nvSpPr>
            <p:spPr bwMode="auto">
              <a:xfrm>
                <a:off x="2673" y="4594"/>
                <a:ext cx="146" cy="97"/>
              </a:xfrm>
              <a:custGeom>
                <a:avLst/>
                <a:gdLst>
                  <a:gd name="T0" fmla="*/ 0 w 857"/>
                  <a:gd name="T1" fmla="*/ 2 h 571"/>
                  <a:gd name="T2" fmla="*/ 0 w 857"/>
                  <a:gd name="T3" fmla="*/ 2 h 571"/>
                  <a:gd name="T4" fmla="*/ 0 w 857"/>
                  <a:gd name="T5" fmla="*/ 2 h 571"/>
                  <a:gd name="T6" fmla="*/ 0 w 857"/>
                  <a:gd name="T7" fmla="*/ 2 h 571"/>
                  <a:gd name="T8" fmla="*/ 0 w 857"/>
                  <a:gd name="T9" fmla="*/ 2 h 571"/>
                  <a:gd name="T10" fmla="*/ 1 w 857"/>
                  <a:gd name="T11" fmla="*/ 2 h 571"/>
                  <a:gd name="T12" fmla="*/ 1 w 857"/>
                  <a:gd name="T13" fmla="*/ 2 h 571"/>
                  <a:gd name="T14" fmla="*/ 1 w 857"/>
                  <a:gd name="T15" fmla="*/ 2 h 571"/>
                  <a:gd name="T16" fmla="*/ 1 w 857"/>
                  <a:gd name="T17" fmla="*/ 1 h 571"/>
                  <a:gd name="T18" fmla="*/ 1 w 857"/>
                  <a:gd name="T19" fmla="*/ 1 h 571"/>
                  <a:gd name="T20" fmla="*/ 1 w 857"/>
                  <a:gd name="T21" fmla="*/ 1 h 571"/>
                  <a:gd name="T22" fmla="*/ 1 w 857"/>
                  <a:gd name="T23" fmla="*/ 1 h 571"/>
                  <a:gd name="T24" fmla="*/ 2 w 857"/>
                  <a:gd name="T25" fmla="*/ 1 h 571"/>
                  <a:gd name="T26" fmla="*/ 2 w 857"/>
                  <a:gd name="T27" fmla="*/ 1 h 571"/>
                  <a:gd name="T28" fmla="*/ 2 w 857"/>
                  <a:gd name="T29" fmla="*/ 1 h 571"/>
                  <a:gd name="T30" fmla="*/ 2 w 857"/>
                  <a:gd name="T31" fmla="*/ 1 h 571"/>
                  <a:gd name="T32" fmla="*/ 2 w 857"/>
                  <a:gd name="T33" fmla="*/ 1 h 571"/>
                  <a:gd name="T34" fmla="*/ 2 w 857"/>
                  <a:gd name="T35" fmla="*/ 1 h 571"/>
                  <a:gd name="T36" fmla="*/ 3 w 857"/>
                  <a:gd name="T37" fmla="*/ 1 h 571"/>
                  <a:gd name="T38" fmla="*/ 3 w 857"/>
                  <a:gd name="T39" fmla="*/ 1 h 571"/>
                  <a:gd name="T40" fmla="*/ 3 w 857"/>
                  <a:gd name="T41" fmla="*/ 1 h 571"/>
                  <a:gd name="T42" fmla="*/ 3 w 857"/>
                  <a:gd name="T43" fmla="*/ 0 h 571"/>
                  <a:gd name="T44" fmla="*/ 3 w 857"/>
                  <a:gd name="T45" fmla="*/ 0 h 571"/>
                  <a:gd name="T46" fmla="*/ 3 w 857"/>
                  <a:gd name="T47" fmla="*/ 0 h 571"/>
                  <a:gd name="T48" fmla="*/ 3 w 857"/>
                  <a:gd name="T49" fmla="*/ 0 h 571"/>
                  <a:gd name="T50" fmla="*/ 3 w 857"/>
                  <a:gd name="T51" fmla="*/ 0 h 571"/>
                  <a:gd name="T52" fmla="*/ 4 w 857"/>
                  <a:gd name="T53" fmla="*/ 0 h 571"/>
                  <a:gd name="T54" fmla="*/ 4 w 857"/>
                  <a:gd name="T55" fmla="*/ 0 h 571"/>
                  <a:gd name="T56" fmla="*/ 4 w 857"/>
                  <a:gd name="T57" fmla="*/ 0 h 571"/>
                  <a:gd name="T58" fmla="*/ 4 w 857"/>
                  <a:gd name="T59" fmla="*/ 0 h 571"/>
                  <a:gd name="T60" fmla="*/ 4 w 857"/>
                  <a:gd name="T61" fmla="*/ 0 h 571"/>
                  <a:gd name="T62" fmla="*/ 4 w 857"/>
                  <a:gd name="T63" fmla="*/ 0 h 571"/>
                  <a:gd name="T64" fmla="*/ 4 w 857"/>
                  <a:gd name="T65" fmla="*/ 0 h 571"/>
                  <a:gd name="T66" fmla="*/ 4 w 857"/>
                  <a:gd name="T67" fmla="*/ 0 h 571"/>
                  <a:gd name="T68" fmla="*/ 4 w 857"/>
                  <a:gd name="T69" fmla="*/ 0 h 571"/>
                  <a:gd name="T70" fmla="*/ 4 w 857"/>
                  <a:gd name="T71" fmla="*/ 1 h 571"/>
                  <a:gd name="T72" fmla="*/ 4 w 857"/>
                  <a:gd name="T73" fmla="*/ 1 h 571"/>
                  <a:gd name="T74" fmla="*/ 4 w 857"/>
                  <a:gd name="T75" fmla="*/ 1 h 571"/>
                  <a:gd name="T76" fmla="*/ 1 w 857"/>
                  <a:gd name="T77" fmla="*/ 3 h 571"/>
                  <a:gd name="T78" fmla="*/ 0 w 857"/>
                  <a:gd name="T79" fmla="*/ 2 h 57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57"/>
                  <a:gd name="T121" fmla="*/ 0 h 571"/>
                  <a:gd name="T122" fmla="*/ 857 w 857"/>
                  <a:gd name="T123" fmla="*/ 571 h 57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57" h="571">
                    <a:moveTo>
                      <a:pt x="0" y="386"/>
                    </a:moveTo>
                    <a:lnTo>
                      <a:pt x="7" y="380"/>
                    </a:lnTo>
                    <a:lnTo>
                      <a:pt x="19" y="375"/>
                    </a:lnTo>
                    <a:lnTo>
                      <a:pt x="22" y="369"/>
                    </a:lnTo>
                    <a:lnTo>
                      <a:pt x="32" y="365"/>
                    </a:lnTo>
                    <a:lnTo>
                      <a:pt x="40" y="361"/>
                    </a:lnTo>
                    <a:lnTo>
                      <a:pt x="49" y="358"/>
                    </a:lnTo>
                    <a:lnTo>
                      <a:pt x="57" y="350"/>
                    </a:lnTo>
                    <a:lnTo>
                      <a:pt x="68" y="346"/>
                    </a:lnTo>
                    <a:lnTo>
                      <a:pt x="79" y="339"/>
                    </a:lnTo>
                    <a:lnTo>
                      <a:pt x="91" y="335"/>
                    </a:lnTo>
                    <a:lnTo>
                      <a:pt x="102" y="327"/>
                    </a:lnTo>
                    <a:lnTo>
                      <a:pt x="116" y="321"/>
                    </a:lnTo>
                    <a:lnTo>
                      <a:pt x="127" y="316"/>
                    </a:lnTo>
                    <a:lnTo>
                      <a:pt x="142" y="308"/>
                    </a:lnTo>
                    <a:lnTo>
                      <a:pt x="156" y="301"/>
                    </a:lnTo>
                    <a:lnTo>
                      <a:pt x="169" y="293"/>
                    </a:lnTo>
                    <a:lnTo>
                      <a:pt x="184" y="285"/>
                    </a:lnTo>
                    <a:lnTo>
                      <a:pt x="199" y="278"/>
                    </a:lnTo>
                    <a:lnTo>
                      <a:pt x="214" y="268"/>
                    </a:lnTo>
                    <a:lnTo>
                      <a:pt x="230" y="261"/>
                    </a:lnTo>
                    <a:lnTo>
                      <a:pt x="247" y="253"/>
                    </a:lnTo>
                    <a:lnTo>
                      <a:pt x="262" y="245"/>
                    </a:lnTo>
                    <a:lnTo>
                      <a:pt x="277" y="238"/>
                    </a:lnTo>
                    <a:lnTo>
                      <a:pt x="294" y="228"/>
                    </a:lnTo>
                    <a:lnTo>
                      <a:pt x="311" y="221"/>
                    </a:lnTo>
                    <a:lnTo>
                      <a:pt x="329" y="213"/>
                    </a:lnTo>
                    <a:lnTo>
                      <a:pt x="346" y="204"/>
                    </a:lnTo>
                    <a:lnTo>
                      <a:pt x="363" y="196"/>
                    </a:lnTo>
                    <a:lnTo>
                      <a:pt x="380" y="186"/>
                    </a:lnTo>
                    <a:lnTo>
                      <a:pt x="397" y="179"/>
                    </a:lnTo>
                    <a:lnTo>
                      <a:pt x="412" y="171"/>
                    </a:lnTo>
                    <a:lnTo>
                      <a:pt x="431" y="162"/>
                    </a:lnTo>
                    <a:lnTo>
                      <a:pt x="446" y="152"/>
                    </a:lnTo>
                    <a:lnTo>
                      <a:pt x="464" y="145"/>
                    </a:lnTo>
                    <a:lnTo>
                      <a:pt x="479" y="137"/>
                    </a:lnTo>
                    <a:lnTo>
                      <a:pt x="496" y="129"/>
                    </a:lnTo>
                    <a:lnTo>
                      <a:pt x="513" y="122"/>
                    </a:lnTo>
                    <a:lnTo>
                      <a:pt x="528" y="114"/>
                    </a:lnTo>
                    <a:lnTo>
                      <a:pt x="543" y="107"/>
                    </a:lnTo>
                    <a:lnTo>
                      <a:pt x="559" y="99"/>
                    </a:lnTo>
                    <a:lnTo>
                      <a:pt x="574" y="89"/>
                    </a:lnTo>
                    <a:lnTo>
                      <a:pt x="589" y="82"/>
                    </a:lnTo>
                    <a:lnTo>
                      <a:pt x="602" y="74"/>
                    </a:lnTo>
                    <a:lnTo>
                      <a:pt x="617" y="69"/>
                    </a:lnTo>
                    <a:lnTo>
                      <a:pt x="631" y="63"/>
                    </a:lnTo>
                    <a:lnTo>
                      <a:pt x="644" y="57"/>
                    </a:lnTo>
                    <a:lnTo>
                      <a:pt x="656" y="50"/>
                    </a:lnTo>
                    <a:lnTo>
                      <a:pt x="667" y="44"/>
                    </a:lnTo>
                    <a:lnTo>
                      <a:pt x="678" y="38"/>
                    </a:lnTo>
                    <a:lnTo>
                      <a:pt x="690" y="34"/>
                    </a:lnTo>
                    <a:lnTo>
                      <a:pt x="699" y="29"/>
                    </a:lnTo>
                    <a:lnTo>
                      <a:pt x="709" y="25"/>
                    </a:lnTo>
                    <a:lnTo>
                      <a:pt x="718" y="21"/>
                    </a:lnTo>
                    <a:lnTo>
                      <a:pt x="728" y="17"/>
                    </a:lnTo>
                    <a:lnTo>
                      <a:pt x="733" y="13"/>
                    </a:lnTo>
                    <a:lnTo>
                      <a:pt x="741" y="10"/>
                    </a:lnTo>
                    <a:lnTo>
                      <a:pt x="747" y="6"/>
                    </a:lnTo>
                    <a:lnTo>
                      <a:pt x="752" y="6"/>
                    </a:lnTo>
                    <a:lnTo>
                      <a:pt x="760" y="2"/>
                    </a:lnTo>
                    <a:lnTo>
                      <a:pt x="766" y="2"/>
                    </a:lnTo>
                    <a:lnTo>
                      <a:pt x="770" y="0"/>
                    </a:lnTo>
                    <a:lnTo>
                      <a:pt x="775" y="4"/>
                    </a:lnTo>
                    <a:lnTo>
                      <a:pt x="781" y="10"/>
                    </a:lnTo>
                    <a:lnTo>
                      <a:pt x="789" y="17"/>
                    </a:lnTo>
                    <a:lnTo>
                      <a:pt x="794" y="25"/>
                    </a:lnTo>
                    <a:lnTo>
                      <a:pt x="802" y="34"/>
                    </a:lnTo>
                    <a:lnTo>
                      <a:pt x="810" y="46"/>
                    </a:lnTo>
                    <a:lnTo>
                      <a:pt x="819" y="57"/>
                    </a:lnTo>
                    <a:lnTo>
                      <a:pt x="825" y="67"/>
                    </a:lnTo>
                    <a:lnTo>
                      <a:pt x="832" y="78"/>
                    </a:lnTo>
                    <a:lnTo>
                      <a:pt x="838" y="89"/>
                    </a:lnTo>
                    <a:lnTo>
                      <a:pt x="846" y="99"/>
                    </a:lnTo>
                    <a:lnTo>
                      <a:pt x="848" y="107"/>
                    </a:lnTo>
                    <a:lnTo>
                      <a:pt x="853" y="112"/>
                    </a:lnTo>
                    <a:lnTo>
                      <a:pt x="855" y="116"/>
                    </a:lnTo>
                    <a:lnTo>
                      <a:pt x="857" y="118"/>
                    </a:lnTo>
                    <a:lnTo>
                      <a:pt x="119" y="571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2" name="Freeform 499"/>
              <p:cNvSpPr>
                <a:spLocks noChangeAspect="1"/>
              </p:cNvSpPr>
              <p:nvPr/>
            </p:nvSpPr>
            <p:spPr bwMode="auto">
              <a:xfrm>
                <a:off x="2845" y="4630"/>
                <a:ext cx="45" cy="151"/>
              </a:xfrm>
              <a:custGeom>
                <a:avLst/>
                <a:gdLst>
                  <a:gd name="T0" fmla="*/ 0 w 263"/>
                  <a:gd name="T1" fmla="*/ 0 h 882"/>
                  <a:gd name="T2" fmla="*/ 0 w 263"/>
                  <a:gd name="T3" fmla="*/ 0 h 882"/>
                  <a:gd name="T4" fmla="*/ 0 w 263"/>
                  <a:gd name="T5" fmla="*/ 0 h 882"/>
                  <a:gd name="T6" fmla="*/ 0 w 263"/>
                  <a:gd name="T7" fmla="*/ 1 h 882"/>
                  <a:gd name="T8" fmla="*/ 0 w 263"/>
                  <a:gd name="T9" fmla="*/ 1 h 882"/>
                  <a:gd name="T10" fmla="*/ 0 w 263"/>
                  <a:gd name="T11" fmla="*/ 1 h 882"/>
                  <a:gd name="T12" fmla="*/ 0 w 263"/>
                  <a:gd name="T13" fmla="*/ 1 h 882"/>
                  <a:gd name="T14" fmla="*/ 0 w 263"/>
                  <a:gd name="T15" fmla="*/ 2 h 882"/>
                  <a:gd name="T16" fmla="*/ 0 w 263"/>
                  <a:gd name="T17" fmla="*/ 2 h 882"/>
                  <a:gd name="T18" fmla="*/ 0 w 263"/>
                  <a:gd name="T19" fmla="*/ 2 h 882"/>
                  <a:gd name="T20" fmla="*/ 0 w 263"/>
                  <a:gd name="T21" fmla="*/ 3 h 882"/>
                  <a:gd name="T22" fmla="*/ 0 w 263"/>
                  <a:gd name="T23" fmla="*/ 3 h 882"/>
                  <a:gd name="T24" fmla="*/ 0 w 263"/>
                  <a:gd name="T25" fmla="*/ 3 h 882"/>
                  <a:gd name="T26" fmla="*/ 0 w 263"/>
                  <a:gd name="T27" fmla="*/ 3 h 882"/>
                  <a:gd name="T28" fmla="*/ 0 w 263"/>
                  <a:gd name="T29" fmla="*/ 4 h 882"/>
                  <a:gd name="T30" fmla="*/ 0 w 263"/>
                  <a:gd name="T31" fmla="*/ 4 h 882"/>
                  <a:gd name="T32" fmla="*/ 0 w 263"/>
                  <a:gd name="T33" fmla="*/ 4 h 882"/>
                  <a:gd name="T34" fmla="*/ 0 w 263"/>
                  <a:gd name="T35" fmla="*/ 4 h 882"/>
                  <a:gd name="T36" fmla="*/ 0 w 263"/>
                  <a:gd name="T37" fmla="*/ 4 h 882"/>
                  <a:gd name="T38" fmla="*/ 0 w 263"/>
                  <a:gd name="T39" fmla="*/ 4 h 882"/>
                  <a:gd name="T40" fmla="*/ 0 w 263"/>
                  <a:gd name="T41" fmla="*/ 4 h 882"/>
                  <a:gd name="T42" fmla="*/ 0 w 263"/>
                  <a:gd name="T43" fmla="*/ 4 h 882"/>
                  <a:gd name="T44" fmla="*/ 0 w 263"/>
                  <a:gd name="T45" fmla="*/ 4 h 882"/>
                  <a:gd name="T46" fmla="*/ 1 w 263"/>
                  <a:gd name="T47" fmla="*/ 4 h 882"/>
                  <a:gd name="T48" fmla="*/ 1 w 263"/>
                  <a:gd name="T49" fmla="*/ 4 h 882"/>
                  <a:gd name="T50" fmla="*/ 1 w 263"/>
                  <a:gd name="T51" fmla="*/ 4 h 882"/>
                  <a:gd name="T52" fmla="*/ 1 w 263"/>
                  <a:gd name="T53" fmla="*/ 4 h 882"/>
                  <a:gd name="T54" fmla="*/ 1 w 263"/>
                  <a:gd name="T55" fmla="*/ 4 h 882"/>
                  <a:gd name="T56" fmla="*/ 1 w 263"/>
                  <a:gd name="T57" fmla="*/ 4 h 882"/>
                  <a:gd name="T58" fmla="*/ 1 w 263"/>
                  <a:gd name="T59" fmla="*/ 4 h 882"/>
                  <a:gd name="T60" fmla="*/ 1 w 263"/>
                  <a:gd name="T61" fmla="*/ 4 h 882"/>
                  <a:gd name="T62" fmla="*/ 1 w 263"/>
                  <a:gd name="T63" fmla="*/ 4 h 882"/>
                  <a:gd name="T64" fmla="*/ 1 w 263"/>
                  <a:gd name="T65" fmla="*/ 4 h 882"/>
                  <a:gd name="T66" fmla="*/ 1 w 263"/>
                  <a:gd name="T67" fmla="*/ 4 h 882"/>
                  <a:gd name="T68" fmla="*/ 1 w 263"/>
                  <a:gd name="T69" fmla="*/ 3 h 882"/>
                  <a:gd name="T70" fmla="*/ 1 w 263"/>
                  <a:gd name="T71" fmla="*/ 3 h 882"/>
                  <a:gd name="T72" fmla="*/ 1 w 263"/>
                  <a:gd name="T73" fmla="*/ 3 h 882"/>
                  <a:gd name="T74" fmla="*/ 1 w 263"/>
                  <a:gd name="T75" fmla="*/ 3 h 882"/>
                  <a:gd name="T76" fmla="*/ 1 w 263"/>
                  <a:gd name="T77" fmla="*/ 2 h 882"/>
                  <a:gd name="T78" fmla="*/ 1 w 263"/>
                  <a:gd name="T79" fmla="*/ 2 h 882"/>
                  <a:gd name="T80" fmla="*/ 1 w 263"/>
                  <a:gd name="T81" fmla="*/ 2 h 882"/>
                  <a:gd name="T82" fmla="*/ 1 w 263"/>
                  <a:gd name="T83" fmla="*/ 1 h 882"/>
                  <a:gd name="T84" fmla="*/ 1 w 263"/>
                  <a:gd name="T85" fmla="*/ 1 h 882"/>
                  <a:gd name="T86" fmla="*/ 1 w 263"/>
                  <a:gd name="T87" fmla="*/ 1 h 882"/>
                  <a:gd name="T88" fmla="*/ 1 w 263"/>
                  <a:gd name="T89" fmla="*/ 1 h 882"/>
                  <a:gd name="T90" fmla="*/ 1 w 263"/>
                  <a:gd name="T91" fmla="*/ 1 h 882"/>
                  <a:gd name="T92" fmla="*/ 1 w 263"/>
                  <a:gd name="T93" fmla="*/ 0 h 882"/>
                  <a:gd name="T94" fmla="*/ 1 w 263"/>
                  <a:gd name="T95" fmla="*/ 0 h 882"/>
                  <a:gd name="T96" fmla="*/ 1 w 263"/>
                  <a:gd name="T97" fmla="*/ 0 h 882"/>
                  <a:gd name="T98" fmla="*/ 0 w 263"/>
                  <a:gd name="T99" fmla="*/ 0 h 88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63"/>
                  <a:gd name="T151" fmla="*/ 0 h 882"/>
                  <a:gd name="T152" fmla="*/ 263 w 263"/>
                  <a:gd name="T153" fmla="*/ 882 h 882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63" h="882">
                    <a:moveTo>
                      <a:pt x="61" y="0"/>
                    </a:moveTo>
                    <a:lnTo>
                      <a:pt x="59" y="8"/>
                    </a:lnTo>
                    <a:lnTo>
                      <a:pt x="59" y="19"/>
                    </a:lnTo>
                    <a:lnTo>
                      <a:pt x="57" y="25"/>
                    </a:lnTo>
                    <a:lnTo>
                      <a:pt x="57" y="34"/>
                    </a:lnTo>
                    <a:lnTo>
                      <a:pt x="57" y="42"/>
                    </a:lnTo>
                    <a:lnTo>
                      <a:pt x="57" y="53"/>
                    </a:lnTo>
                    <a:lnTo>
                      <a:pt x="55" y="61"/>
                    </a:lnTo>
                    <a:lnTo>
                      <a:pt x="53" y="74"/>
                    </a:lnTo>
                    <a:lnTo>
                      <a:pt x="53" y="86"/>
                    </a:lnTo>
                    <a:lnTo>
                      <a:pt x="53" y="101"/>
                    </a:lnTo>
                    <a:lnTo>
                      <a:pt x="52" y="112"/>
                    </a:lnTo>
                    <a:lnTo>
                      <a:pt x="52" y="127"/>
                    </a:lnTo>
                    <a:lnTo>
                      <a:pt x="50" y="143"/>
                    </a:lnTo>
                    <a:lnTo>
                      <a:pt x="50" y="158"/>
                    </a:lnTo>
                    <a:lnTo>
                      <a:pt x="48" y="173"/>
                    </a:lnTo>
                    <a:lnTo>
                      <a:pt x="48" y="190"/>
                    </a:lnTo>
                    <a:lnTo>
                      <a:pt x="46" y="207"/>
                    </a:lnTo>
                    <a:lnTo>
                      <a:pt x="46" y="224"/>
                    </a:lnTo>
                    <a:lnTo>
                      <a:pt x="42" y="241"/>
                    </a:lnTo>
                    <a:lnTo>
                      <a:pt x="42" y="260"/>
                    </a:lnTo>
                    <a:lnTo>
                      <a:pt x="40" y="279"/>
                    </a:lnTo>
                    <a:lnTo>
                      <a:pt x="40" y="298"/>
                    </a:lnTo>
                    <a:lnTo>
                      <a:pt x="38" y="317"/>
                    </a:lnTo>
                    <a:lnTo>
                      <a:pt x="38" y="336"/>
                    </a:lnTo>
                    <a:lnTo>
                      <a:pt x="34" y="356"/>
                    </a:lnTo>
                    <a:lnTo>
                      <a:pt x="34" y="375"/>
                    </a:lnTo>
                    <a:lnTo>
                      <a:pt x="33" y="395"/>
                    </a:lnTo>
                    <a:lnTo>
                      <a:pt x="33" y="414"/>
                    </a:lnTo>
                    <a:lnTo>
                      <a:pt x="31" y="435"/>
                    </a:lnTo>
                    <a:lnTo>
                      <a:pt x="31" y="456"/>
                    </a:lnTo>
                    <a:lnTo>
                      <a:pt x="27" y="475"/>
                    </a:lnTo>
                    <a:lnTo>
                      <a:pt x="27" y="494"/>
                    </a:lnTo>
                    <a:lnTo>
                      <a:pt x="25" y="513"/>
                    </a:lnTo>
                    <a:lnTo>
                      <a:pt x="23" y="534"/>
                    </a:lnTo>
                    <a:lnTo>
                      <a:pt x="21" y="551"/>
                    </a:lnTo>
                    <a:lnTo>
                      <a:pt x="21" y="570"/>
                    </a:lnTo>
                    <a:lnTo>
                      <a:pt x="19" y="589"/>
                    </a:lnTo>
                    <a:lnTo>
                      <a:pt x="19" y="608"/>
                    </a:lnTo>
                    <a:lnTo>
                      <a:pt x="15" y="627"/>
                    </a:lnTo>
                    <a:lnTo>
                      <a:pt x="15" y="644"/>
                    </a:lnTo>
                    <a:lnTo>
                      <a:pt x="14" y="662"/>
                    </a:lnTo>
                    <a:lnTo>
                      <a:pt x="12" y="679"/>
                    </a:lnTo>
                    <a:lnTo>
                      <a:pt x="12" y="694"/>
                    </a:lnTo>
                    <a:lnTo>
                      <a:pt x="10" y="711"/>
                    </a:lnTo>
                    <a:lnTo>
                      <a:pt x="8" y="726"/>
                    </a:lnTo>
                    <a:lnTo>
                      <a:pt x="8" y="743"/>
                    </a:lnTo>
                    <a:lnTo>
                      <a:pt x="8" y="755"/>
                    </a:lnTo>
                    <a:lnTo>
                      <a:pt x="6" y="770"/>
                    </a:lnTo>
                    <a:lnTo>
                      <a:pt x="4" y="781"/>
                    </a:lnTo>
                    <a:lnTo>
                      <a:pt x="4" y="795"/>
                    </a:lnTo>
                    <a:lnTo>
                      <a:pt x="4" y="806"/>
                    </a:lnTo>
                    <a:lnTo>
                      <a:pt x="2" y="818"/>
                    </a:lnTo>
                    <a:lnTo>
                      <a:pt x="2" y="825"/>
                    </a:lnTo>
                    <a:lnTo>
                      <a:pt x="2" y="837"/>
                    </a:lnTo>
                    <a:lnTo>
                      <a:pt x="0" y="844"/>
                    </a:lnTo>
                    <a:lnTo>
                      <a:pt x="0" y="852"/>
                    </a:lnTo>
                    <a:lnTo>
                      <a:pt x="0" y="856"/>
                    </a:lnTo>
                    <a:lnTo>
                      <a:pt x="0" y="863"/>
                    </a:lnTo>
                    <a:lnTo>
                      <a:pt x="0" y="869"/>
                    </a:lnTo>
                    <a:lnTo>
                      <a:pt x="0" y="873"/>
                    </a:lnTo>
                    <a:lnTo>
                      <a:pt x="2" y="873"/>
                    </a:lnTo>
                    <a:lnTo>
                      <a:pt x="10" y="873"/>
                    </a:lnTo>
                    <a:lnTo>
                      <a:pt x="15" y="873"/>
                    </a:lnTo>
                    <a:lnTo>
                      <a:pt x="23" y="875"/>
                    </a:lnTo>
                    <a:lnTo>
                      <a:pt x="31" y="875"/>
                    </a:lnTo>
                    <a:lnTo>
                      <a:pt x="40" y="876"/>
                    </a:lnTo>
                    <a:lnTo>
                      <a:pt x="48" y="876"/>
                    </a:lnTo>
                    <a:lnTo>
                      <a:pt x="57" y="878"/>
                    </a:lnTo>
                    <a:lnTo>
                      <a:pt x="69" y="878"/>
                    </a:lnTo>
                    <a:lnTo>
                      <a:pt x="80" y="880"/>
                    </a:lnTo>
                    <a:lnTo>
                      <a:pt x="93" y="880"/>
                    </a:lnTo>
                    <a:lnTo>
                      <a:pt x="105" y="880"/>
                    </a:lnTo>
                    <a:lnTo>
                      <a:pt x="118" y="882"/>
                    </a:lnTo>
                    <a:lnTo>
                      <a:pt x="131" y="882"/>
                    </a:lnTo>
                    <a:lnTo>
                      <a:pt x="143" y="882"/>
                    </a:lnTo>
                    <a:lnTo>
                      <a:pt x="154" y="882"/>
                    </a:lnTo>
                    <a:lnTo>
                      <a:pt x="166" y="882"/>
                    </a:lnTo>
                    <a:lnTo>
                      <a:pt x="177" y="882"/>
                    </a:lnTo>
                    <a:lnTo>
                      <a:pt x="188" y="882"/>
                    </a:lnTo>
                    <a:lnTo>
                      <a:pt x="200" y="882"/>
                    </a:lnTo>
                    <a:lnTo>
                      <a:pt x="209" y="882"/>
                    </a:lnTo>
                    <a:lnTo>
                      <a:pt x="221" y="882"/>
                    </a:lnTo>
                    <a:lnTo>
                      <a:pt x="228" y="880"/>
                    </a:lnTo>
                    <a:lnTo>
                      <a:pt x="236" y="878"/>
                    </a:lnTo>
                    <a:lnTo>
                      <a:pt x="244" y="876"/>
                    </a:lnTo>
                    <a:lnTo>
                      <a:pt x="251" y="875"/>
                    </a:lnTo>
                    <a:lnTo>
                      <a:pt x="259" y="871"/>
                    </a:lnTo>
                    <a:lnTo>
                      <a:pt x="263" y="865"/>
                    </a:lnTo>
                    <a:lnTo>
                      <a:pt x="261" y="859"/>
                    </a:lnTo>
                    <a:lnTo>
                      <a:pt x="261" y="848"/>
                    </a:lnTo>
                    <a:lnTo>
                      <a:pt x="259" y="840"/>
                    </a:lnTo>
                    <a:lnTo>
                      <a:pt x="259" y="835"/>
                    </a:lnTo>
                    <a:lnTo>
                      <a:pt x="259" y="825"/>
                    </a:lnTo>
                    <a:lnTo>
                      <a:pt x="259" y="818"/>
                    </a:lnTo>
                    <a:lnTo>
                      <a:pt x="259" y="806"/>
                    </a:lnTo>
                    <a:lnTo>
                      <a:pt x="257" y="795"/>
                    </a:lnTo>
                    <a:lnTo>
                      <a:pt x="255" y="781"/>
                    </a:lnTo>
                    <a:lnTo>
                      <a:pt x="255" y="770"/>
                    </a:lnTo>
                    <a:lnTo>
                      <a:pt x="255" y="757"/>
                    </a:lnTo>
                    <a:lnTo>
                      <a:pt x="255" y="743"/>
                    </a:lnTo>
                    <a:lnTo>
                      <a:pt x="253" y="728"/>
                    </a:lnTo>
                    <a:lnTo>
                      <a:pt x="253" y="715"/>
                    </a:lnTo>
                    <a:lnTo>
                      <a:pt x="251" y="698"/>
                    </a:lnTo>
                    <a:lnTo>
                      <a:pt x="251" y="681"/>
                    </a:lnTo>
                    <a:lnTo>
                      <a:pt x="247" y="664"/>
                    </a:lnTo>
                    <a:lnTo>
                      <a:pt x="247" y="646"/>
                    </a:lnTo>
                    <a:lnTo>
                      <a:pt x="245" y="629"/>
                    </a:lnTo>
                    <a:lnTo>
                      <a:pt x="245" y="612"/>
                    </a:lnTo>
                    <a:lnTo>
                      <a:pt x="244" y="593"/>
                    </a:lnTo>
                    <a:lnTo>
                      <a:pt x="244" y="576"/>
                    </a:lnTo>
                    <a:lnTo>
                      <a:pt x="240" y="555"/>
                    </a:lnTo>
                    <a:lnTo>
                      <a:pt x="240" y="536"/>
                    </a:lnTo>
                    <a:lnTo>
                      <a:pt x="238" y="517"/>
                    </a:lnTo>
                    <a:lnTo>
                      <a:pt x="238" y="498"/>
                    </a:lnTo>
                    <a:lnTo>
                      <a:pt x="236" y="477"/>
                    </a:lnTo>
                    <a:lnTo>
                      <a:pt x="236" y="458"/>
                    </a:lnTo>
                    <a:lnTo>
                      <a:pt x="234" y="439"/>
                    </a:lnTo>
                    <a:lnTo>
                      <a:pt x="234" y="420"/>
                    </a:lnTo>
                    <a:lnTo>
                      <a:pt x="232" y="399"/>
                    </a:lnTo>
                    <a:lnTo>
                      <a:pt x="230" y="380"/>
                    </a:lnTo>
                    <a:lnTo>
                      <a:pt x="228" y="359"/>
                    </a:lnTo>
                    <a:lnTo>
                      <a:pt x="228" y="340"/>
                    </a:lnTo>
                    <a:lnTo>
                      <a:pt x="225" y="321"/>
                    </a:lnTo>
                    <a:lnTo>
                      <a:pt x="225" y="302"/>
                    </a:lnTo>
                    <a:lnTo>
                      <a:pt x="223" y="281"/>
                    </a:lnTo>
                    <a:lnTo>
                      <a:pt x="223" y="264"/>
                    </a:lnTo>
                    <a:lnTo>
                      <a:pt x="221" y="245"/>
                    </a:lnTo>
                    <a:lnTo>
                      <a:pt x="221" y="228"/>
                    </a:lnTo>
                    <a:lnTo>
                      <a:pt x="217" y="209"/>
                    </a:lnTo>
                    <a:lnTo>
                      <a:pt x="217" y="194"/>
                    </a:lnTo>
                    <a:lnTo>
                      <a:pt x="215" y="177"/>
                    </a:lnTo>
                    <a:lnTo>
                      <a:pt x="215" y="162"/>
                    </a:lnTo>
                    <a:lnTo>
                      <a:pt x="213" y="146"/>
                    </a:lnTo>
                    <a:lnTo>
                      <a:pt x="213" y="131"/>
                    </a:lnTo>
                    <a:lnTo>
                      <a:pt x="213" y="116"/>
                    </a:lnTo>
                    <a:lnTo>
                      <a:pt x="211" y="103"/>
                    </a:lnTo>
                    <a:lnTo>
                      <a:pt x="209" y="89"/>
                    </a:lnTo>
                    <a:lnTo>
                      <a:pt x="209" y="78"/>
                    </a:lnTo>
                    <a:lnTo>
                      <a:pt x="209" y="65"/>
                    </a:lnTo>
                    <a:lnTo>
                      <a:pt x="207" y="55"/>
                    </a:lnTo>
                    <a:lnTo>
                      <a:pt x="207" y="46"/>
                    </a:lnTo>
                    <a:lnTo>
                      <a:pt x="207" y="38"/>
                    </a:lnTo>
                    <a:lnTo>
                      <a:pt x="206" y="28"/>
                    </a:lnTo>
                    <a:lnTo>
                      <a:pt x="206" y="23"/>
                    </a:lnTo>
                    <a:lnTo>
                      <a:pt x="206" y="15"/>
                    </a:lnTo>
                    <a:lnTo>
                      <a:pt x="206" y="11"/>
                    </a:lnTo>
                    <a:lnTo>
                      <a:pt x="206" y="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3" name="Freeform 498"/>
              <p:cNvSpPr>
                <a:spLocks noChangeAspect="1"/>
              </p:cNvSpPr>
              <p:nvPr/>
            </p:nvSpPr>
            <p:spPr bwMode="auto">
              <a:xfrm>
                <a:off x="2905" y="4598"/>
                <a:ext cx="151" cy="103"/>
              </a:xfrm>
              <a:custGeom>
                <a:avLst/>
                <a:gdLst>
                  <a:gd name="T0" fmla="*/ 4 w 890"/>
                  <a:gd name="T1" fmla="*/ 2 h 599"/>
                  <a:gd name="T2" fmla="*/ 4 w 890"/>
                  <a:gd name="T3" fmla="*/ 2 h 599"/>
                  <a:gd name="T4" fmla="*/ 4 w 890"/>
                  <a:gd name="T5" fmla="*/ 2 h 599"/>
                  <a:gd name="T6" fmla="*/ 4 w 890"/>
                  <a:gd name="T7" fmla="*/ 2 h 599"/>
                  <a:gd name="T8" fmla="*/ 4 w 890"/>
                  <a:gd name="T9" fmla="*/ 2 h 599"/>
                  <a:gd name="T10" fmla="*/ 4 w 890"/>
                  <a:gd name="T11" fmla="*/ 2 h 599"/>
                  <a:gd name="T12" fmla="*/ 4 w 890"/>
                  <a:gd name="T13" fmla="*/ 2 h 599"/>
                  <a:gd name="T14" fmla="*/ 4 w 890"/>
                  <a:gd name="T15" fmla="*/ 2 h 599"/>
                  <a:gd name="T16" fmla="*/ 4 w 890"/>
                  <a:gd name="T17" fmla="*/ 3 h 599"/>
                  <a:gd name="T18" fmla="*/ 4 w 890"/>
                  <a:gd name="T19" fmla="*/ 3 h 599"/>
                  <a:gd name="T20" fmla="*/ 4 w 890"/>
                  <a:gd name="T21" fmla="*/ 3 h 599"/>
                  <a:gd name="T22" fmla="*/ 4 w 890"/>
                  <a:gd name="T23" fmla="*/ 3 h 599"/>
                  <a:gd name="T24" fmla="*/ 4 w 890"/>
                  <a:gd name="T25" fmla="*/ 3 h 599"/>
                  <a:gd name="T26" fmla="*/ 4 w 890"/>
                  <a:gd name="T27" fmla="*/ 3 h 599"/>
                  <a:gd name="T28" fmla="*/ 4 w 890"/>
                  <a:gd name="T29" fmla="*/ 3 h 599"/>
                  <a:gd name="T30" fmla="*/ 4 w 890"/>
                  <a:gd name="T31" fmla="*/ 3 h 599"/>
                  <a:gd name="T32" fmla="*/ 3 w 890"/>
                  <a:gd name="T33" fmla="*/ 3 h 599"/>
                  <a:gd name="T34" fmla="*/ 3 w 890"/>
                  <a:gd name="T35" fmla="*/ 3 h 599"/>
                  <a:gd name="T36" fmla="*/ 3 w 890"/>
                  <a:gd name="T37" fmla="*/ 3 h 599"/>
                  <a:gd name="T38" fmla="*/ 3 w 890"/>
                  <a:gd name="T39" fmla="*/ 3 h 599"/>
                  <a:gd name="T40" fmla="*/ 3 w 890"/>
                  <a:gd name="T41" fmla="*/ 3 h 599"/>
                  <a:gd name="T42" fmla="*/ 3 w 890"/>
                  <a:gd name="T43" fmla="*/ 3 h 599"/>
                  <a:gd name="T44" fmla="*/ 3 w 890"/>
                  <a:gd name="T45" fmla="*/ 2 h 599"/>
                  <a:gd name="T46" fmla="*/ 3 w 890"/>
                  <a:gd name="T47" fmla="*/ 2 h 599"/>
                  <a:gd name="T48" fmla="*/ 3 w 890"/>
                  <a:gd name="T49" fmla="*/ 2 h 599"/>
                  <a:gd name="T50" fmla="*/ 2 w 890"/>
                  <a:gd name="T51" fmla="*/ 2 h 599"/>
                  <a:gd name="T52" fmla="*/ 2 w 890"/>
                  <a:gd name="T53" fmla="*/ 2 h 599"/>
                  <a:gd name="T54" fmla="*/ 2 w 890"/>
                  <a:gd name="T55" fmla="*/ 2 h 599"/>
                  <a:gd name="T56" fmla="*/ 2 w 890"/>
                  <a:gd name="T57" fmla="*/ 2 h 599"/>
                  <a:gd name="T58" fmla="*/ 2 w 890"/>
                  <a:gd name="T59" fmla="*/ 2 h 599"/>
                  <a:gd name="T60" fmla="*/ 2 w 890"/>
                  <a:gd name="T61" fmla="*/ 2 h 599"/>
                  <a:gd name="T62" fmla="*/ 1 w 890"/>
                  <a:gd name="T63" fmla="*/ 2 h 599"/>
                  <a:gd name="T64" fmla="*/ 1 w 890"/>
                  <a:gd name="T65" fmla="*/ 1 h 599"/>
                  <a:gd name="T66" fmla="*/ 1 w 890"/>
                  <a:gd name="T67" fmla="*/ 1 h 599"/>
                  <a:gd name="T68" fmla="*/ 1 w 890"/>
                  <a:gd name="T69" fmla="*/ 1 h 599"/>
                  <a:gd name="T70" fmla="*/ 1 w 890"/>
                  <a:gd name="T71" fmla="*/ 1 h 599"/>
                  <a:gd name="T72" fmla="*/ 1 w 890"/>
                  <a:gd name="T73" fmla="*/ 1 h 599"/>
                  <a:gd name="T74" fmla="*/ 1 w 890"/>
                  <a:gd name="T75" fmla="*/ 1 h 599"/>
                  <a:gd name="T76" fmla="*/ 1 w 890"/>
                  <a:gd name="T77" fmla="*/ 1 h 599"/>
                  <a:gd name="T78" fmla="*/ 0 w 890"/>
                  <a:gd name="T79" fmla="*/ 1 h 599"/>
                  <a:gd name="T80" fmla="*/ 0 w 890"/>
                  <a:gd name="T81" fmla="*/ 1 h 599"/>
                  <a:gd name="T82" fmla="*/ 0 w 890"/>
                  <a:gd name="T83" fmla="*/ 1 h 599"/>
                  <a:gd name="T84" fmla="*/ 0 w 890"/>
                  <a:gd name="T85" fmla="*/ 1 h 599"/>
                  <a:gd name="T86" fmla="*/ 0 w 890"/>
                  <a:gd name="T87" fmla="*/ 1 h 599"/>
                  <a:gd name="T88" fmla="*/ 0 w 890"/>
                  <a:gd name="T89" fmla="*/ 1 h 599"/>
                  <a:gd name="T90" fmla="*/ 0 w 890"/>
                  <a:gd name="T91" fmla="*/ 0 h 59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890"/>
                  <a:gd name="T139" fmla="*/ 0 h 599"/>
                  <a:gd name="T140" fmla="*/ 890 w 890"/>
                  <a:gd name="T141" fmla="*/ 599 h 59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890" h="599">
                    <a:moveTo>
                      <a:pt x="57" y="0"/>
                    </a:moveTo>
                    <a:lnTo>
                      <a:pt x="890" y="329"/>
                    </a:lnTo>
                    <a:lnTo>
                      <a:pt x="888" y="331"/>
                    </a:lnTo>
                    <a:lnTo>
                      <a:pt x="884" y="340"/>
                    </a:lnTo>
                    <a:lnTo>
                      <a:pt x="880" y="346"/>
                    </a:lnTo>
                    <a:lnTo>
                      <a:pt x="876" y="353"/>
                    </a:lnTo>
                    <a:lnTo>
                      <a:pt x="871" y="361"/>
                    </a:lnTo>
                    <a:lnTo>
                      <a:pt x="867" y="372"/>
                    </a:lnTo>
                    <a:lnTo>
                      <a:pt x="861" y="382"/>
                    </a:lnTo>
                    <a:lnTo>
                      <a:pt x="856" y="393"/>
                    </a:lnTo>
                    <a:lnTo>
                      <a:pt x="850" y="405"/>
                    </a:lnTo>
                    <a:lnTo>
                      <a:pt x="844" y="418"/>
                    </a:lnTo>
                    <a:lnTo>
                      <a:pt x="838" y="429"/>
                    </a:lnTo>
                    <a:lnTo>
                      <a:pt x="831" y="443"/>
                    </a:lnTo>
                    <a:lnTo>
                      <a:pt x="825" y="456"/>
                    </a:lnTo>
                    <a:lnTo>
                      <a:pt x="819" y="469"/>
                    </a:lnTo>
                    <a:lnTo>
                      <a:pt x="812" y="483"/>
                    </a:lnTo>
                    <a:lnTo>
                      <a:pt x="804" y="494"/>
                    </a:lnTo>
                    <a:lnTo>
                      <a:pt x="797" y="507"/>
                    </a:lnTo>
                    <a:lnTo>
                      <a:pt x="789" y="521"/>
                    </a:lnTo>
                    <a:lnTo>
                      <a:pt x="781" y="532"/>
                    </a:lnTo>
                    <a:lnTo>
                      <a:pt x="778" y="544"/>
                    </a:lnTo>
                    <a:lnTo>
                      <a:pt x="770" y="553"/>
                    </a:lnTo>
                    <a:lnTo>
                      <a:pt x="766" y="563"/>
                    </a:lnTo>
                    <a:lnTo>
                      <a:pt x="759" y="572"/>
                    </a:lnTo>
                    <a:lnTo>
                      <a:pt x="755" y="580"/>
                    </a:lnTo>
                    <a:lnTo>
                      <a:pt x="749" y="585"/>
                    </a:lnTo>
                    <a:lnTo>
                      <a:pt x="745" y="591"/>
                    </a:lnTo>
                    <a:lnTo>
                      <a:pt x="738" y="599"/>
                    </a:lnTo>
                    <a:lnTo>
                      <a:pt x="734" y="599"/>
                    </a:lnTo>
                    <a:lnTo>
                      <a:pt x="728" y="595"/>
                    </a:lnTo>
                    <a:lnTo>
                      <a:pt x="719" y="587"/>
                    </a:lnTo>
                    <a:lnTo>
                      <a:pt x="713" y="583"/>
                    </a:lnTo>
                    <a:lnTo>
                      <a:pt x="707" y="580"/>
                    </a:lnTo>
                    <a:lnTo>
                      <a:pt x="700" y="574"/>
                    </a:lnTo>
                    <a:lnTo>
                      <a:pt x="694" y="570"/>
                    </a:lnTo>
                    <a:lnTo>
                      <a:pt x="684" y="563"/>
                    </a:lnTo>
                    <a:lnTo>
                      <a:pt x="675" y="557"/>
                    </a:lnTo>
                    <a:lnTo>
                      <a:pt x="665" y="549"/>
                    </a:lnTo>
                    <a:lnTo>
                      <a:pt x="656" y="544"/>
                    </a:lnTo>
                    <a:lnTo>
                      <a:pt x="644" y="534"/>
                    </a:lnTo>
                    <a:lnTo>
                      <a:pt x="633" y="526"/>
                    </a:lnTo>
                    <a:lnTo>
                      <a:pt x="620" y="519"/>
                    </a:lnTo>
                    <a:lnTo>
                      <a:pt x="608" y="511"/>
                    </a:lnTo>
                    <a:lnTo>
                      <a:pt x="595" y="502"/>
                    </a:lnTo>
                    <a:lnTo>
                      <a:pt x="580" y="490"/>
                    </a:lnTo>
                    <a:lnTo>
                      <a:pt x="565" y="481"/>
                    </a:lnTo>
                    <a:lnTo>
                      <a:pt x="551" y="471"/>
                    </a:lnTo>
                    <a:lnTo>
                      <a:pt x="536" y="460"/>
                    </a:lnTo>
                    <a:lnTo>
                      <a:pt x="521" y="450"/>
                    </a:lnTo>
                    <a:lnTo>
                      <a:pt x="506" y="439"/>
                    </a:lnTo>
                    <a:lnTo>
                      <a:pt x="491" y="429"/>
                    </a:lnTo>
                    <a:lnTo>
                      <a:pt x="473" y="418"/>
                    </a:lnTo>
                    <a:lnTo>
                      <a:pt x="456" y="407"/>
                    </a:lnTo>
                    <a:lnTo>
                      <a:pt x="441" y="395"/>
                    </a:lnTo>
                    <a:lnTo>
                      <a:pt x="424" y="386"/>
                    </a:lnTo>
                    <a:lnTo>
                      <a:pt x="407" y="372"/>
                    </a:lnTo>
                    <a:lnTo>
                      <a:pt x="392" y="363"/>
                    </a:lnTo>
                    <a:lnTo>
                      <a:pt x="373" y="351"/>
                    </a:lnTo>
                    <a:lnTo>
                      <a:pt x="357" y="342"/>
                    </a:lnTo>
                    <a:lnTo>
                      <a:pt x="340" y="331"/>
                    </a:lnTo>
                    <a:lnTo>
                      <a:pt x="323" y="319"/>
                    </a:lnTo>
                    <a:lnTo>
                      <a:pt x="306" y="308"/>
                    </a:lnTo>
                    <a:lnTo>
                      <a:pt x="289" y="296"/>
                    </a:lnTo>
                    <a:lnTo>
                      <a:pt x="272" y="285"/>
                    </a:lnTo>
                    <a:lnTo>
                      <a:pt x="257" y="274"/>
                    </a:lnTo>
                    <a:lnTo>
                      <a:pt x="240" y="262"/>
                    </a:lnTo>
                    <a:lnTo>
                      <a:pt x="224" y="251"/>
                    </a:lnTo>
                    <a:lnTo>
                      <a:pt x="207" y="239"/>
                    </a:lnTo>
                    <a:lnTo>
                      <a:pt x="192" y="230"/>
                    </a:lnTo>
                    <a:lnTo>
                      <a:pt x="177" y="218"/>
                    </a:lnTo>
                    <a:lnTo>
                      <a:pt x="164" y="211"/>
                    </a:lnTo>
                    <a:lnTo>
                      <a:pt x="148" y="199"/>
                    </a:lnTo>
                    <a:lnTo>
                      <a:pt x="137" y="192"/>
                    </a:lnTo>
                    <a:lnTo>
                      <a:pt x="122" y="182"/>
                    </a:lnTo>
                    <a:lnTo>
                      <a:pt x="110" y="175"/>
                    </a:lnTo>
                    <a:lnTo>
                      <a:pt x="97" y="165"/>
                    </a:lnTo>
                    <a:lnTo>
                      <a:pt x="86" y="158"/>
                    </a:lnTo>
                    <a:lnTo>
                      <a:pt x="74" y="150"/>
                    </a:lnTo>
                    <a:lnTo>
                      <a:pt x="63" y="142"/>
                    </a:lnTo>
                    <a:lnTo>
                      <a:pt x="51" y="135"/>
                    </a:lnTo>
                    <a:lnTo>
                      <a:pt x="44" y="129"/>
                    </a:lnTo>
                    <a:lnTo>
                      <a:pt x="36" y="123"/>
                    </a:lnTo>
                    <a:lnTo>
                      <a:pt x="29" y="120"/>
                    </a:lnTo>
                    <a:lnTo>
                      <a:pt x="21" y="114"/>
                    </a:lnTo>
                    <a:lnTo>
                      <a:pt x="15" y="110"/>
                    </a:lnTo>
                    <a:lnTo>
                      <a:pt x="10" y="106"/>
                    </a:lnTo>
                    <a:lnTo>
                      <a:pt x="6" y="104"/>
                    </a:lnTo>
                    <a:lnTo>
                      <a:pt x="2" y="101"/>
                    </a:lnTo>
                    <a:lnTo>
                      <a:pt x="0" y="101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4" name="Freeform 497"/>
              <p:cNvSpPr>
                <a:spLocks noChangeAspect="1"/>
              </p:cNvSpPr>
              <p:nvPr/>
            </p:nvSpPr>
            <p:spPr bwMode="auto">
              <a:xfrm>
                <a:off x="2889" y="4458"/>
                <a:ext cx="160" cy="121"/>
              </a:xfrm>
              <a:custGeom>
                <a:avLst/>
                <a:gdLst>
                  <a:gd name="T0" fmla="*/ 0 w 941"/>
                  <a:gd name="T1" fmla="*/ 3 h 711"/>
                  <a:gd name="T2" fmla="*/ 0 w 941"/>
                  <a:gd name="T3" fmla="*/ 3 h 711"/>
                  <a:gd name="T4" fmla="*/ 0 w 941"/>
                  <a:gd name="T5" fmla="*/ 3 h 711"/>
                  <a:gd name="T6" fmla="*/ 1 w 941"/>
                  <a:gd name="T7" fmla="*/ 3 h 711"/>
                  <a:gd name="T8" fmla="*/ 1 w 941"/>
                  <a:gd name="T9" fmla="*/ 2 h 711"/>
                  <a:gd name="T10" fmla="*/ 1 w 941"/>
                  <a:gd name="T11" fmla="*/ 2 h 711"/>
                  <a:gd name="T12" fmla="*/ 1 w 941"/>
                  <a:gd name="T13" fmla="*/ 2 h 711"/>
                  <a:gd name="T14" fmla="*/ 1 w 941"/>
                  <a:gd name="T15" fmla="*/ 2 h 711"/>
                  <a:gd name="T16" fmla="*/ 2 w 941"/>
                  <a:gd name="T17" fmla="*/ 2 h 711"/>
                  <a:gd name="T18" fmla="*/ 2 w 941"/>
                  <a:gd name="T19" fmla="*/ 1 h 711"/>
                  <a:gd name="T20" fmla="*/ 2 w 941"/>
                  <a:gd name="T21" fmla="*/ 1 h 711"/>
                  <a:gd name="T22" fmla="*/ 2 w 941"/>
                  <a:gd name="T23" fmla="*/ 1 h 711"/>
                  <a:gd name="T24" fmla="*/ 3 w 941"/>
                  <a:gd name="T25" fmla="*/ 1 h 711"/>
                  <a:gd name="T26" fmla="*/ 3 w 941"/>
                  <a:gd name="T27" fmla="*/ 1 h 711"/>
                  <a:gd name="T28" fmla="*/ 3 w 941"/>
                  <a:gd name="T29" fmla="*/ 1 h 711"/>
                  <a:gd name="T30" fmla="*/ 3 w 941"/>
                  <a:gd name="T31" fmla="*/ 0 h 711"/>
                  <a:gd name="T32" fmla="*/ 4 w 941"/>
                  <a:gd name="T33" fmla="*/ 0 h 711"/>
                  <a:gd name="T34" fmla="*/ 4 w 941"/>
                  <a:gd name="T35" fmla="*/ 0 h 711"/>
                  <a:gd name="T36" fmla="*/ 4 w 941"/>
                  <a:gd name="T37" fmla="*/ 0 h 711"/>
                  <a:gd name="T38" fmla="*/ 4 w 941"/>
                  <a:gd name="T39" fmla="*/ 0 h 711"/>
                  <a:gd name="T40" fmla="*/ 4 w 941"/>
                  <a:gd name="T41" fmla="*/ 0 h 711"/>
                  <a:gd name="T42" fmla="*/ 4 w 941"/>
                  <a:gd name="T43" fmla="*/ 0 h 711"/>
                  <a:gd name="T44" fmla="*/ 4 w 941"/>
                  <a:gd name="T45" fmla="*/ 0 h 711"/>
                  <a:gd name="T46" fmla="*/ 4 w 941"/>
                  <a:gd name="T47" fmla="*/ 0 h 711"/>
                  <a:gd name="T48" fmla="*/ 4 w 941"/>
                  <a:gd name="T49" fmla="*/ 1 h 711"/>
                  <a:gd name="T50" fmla="*/ 4 w 941"/>
                  <a:gd name="T51" fmla="*/ 1 h 711"/>
                  <a:gd name="T52" fmla="*/ 4 w 941"/>
                  <a:gd name="T53" fmla="*/ 1 h 711"/>
                  <a:gd name="T54" fmla="*/ 5 w 941"/>
                  <a:gd name="T55" fmla="*/ 1 h 711"/>
                  <a:gd name="T56" fmla="*/ 5 w 941"/>
                  <a:gd name="T57" fmla="*/ 1 h 711"/>
                  <a:gd name="T58" fmla="*/ 5 w 941"/>
                  <a:gd name="T59" fmla="*/ 1 h 711"/>
                  <a:gd name="T60" fmla="*/ 4 w 941"/>
                  <a:gd name="T61" fmla="*/ 1 h 711"/>
                  <a:gd name="T62" fmla="*/ 4 w 941"/>
                  <a:gd name="T63" fmla="*/ 1 h 711"/>
                  <a:gd name="T64" fmla="*/ 4 w 941"/>
                  <a:gd name="T65" fmla="*/ 1 h 711"/>
                  <a:gd name="T66" fmla="*/ 4 w 941"/>
                  <a:gd name="T67" fmla="*/ 2 h 711"/>
                  <a:gd name="T68" fmla="*/ 4 w 941"/>
                  <a:gd name="T69" fmla="*/ 2 h 711"/>
                  <a:gd name="T70" fmla="*/ 3 w 941"/>
                  <a:gd name="T71" fmla="*/ 2 h 711"/>
                  <a:gd name="T72" fmla="*/ 3 w 941"/>
                  <a:gd name="T73" fmla="*/ 2 h 711"/>
                  <a:gd name="T74" fmla="*/ 3 w 941"/>
                  <a:gd name="T75" fmla="*/ 2 h 711"/>
                  <a:gd name="T76" fmla="*/ 3 w 941"/>
                  <a:gd name="T77" fmla="*/ 2 h 711"/>
                  <a:gd name="T78" fmla="*/ 2 w 941"/>
                  <a:gd name="T79" fmla="*/ 2 h 711"/>
                  <a:gd name="T80" fmla="*/ 2 w 941"/>
                  <a:gd name="T81" fmla="*/ 3 h 711"/>
                  <a:gd name="T82" fmla="*/ 2 w 941"/>
                  <a:gd name="T83" fmla="*/ 3 h 711"/>
                  <a:gd name="T84" fmla="*/ 1 w 941"/>
                  <a:gd name="T85" fmla="*/ 3 h 711"/>
                  <a:gd name="T86" fmla="*/ 1 w 941"/>
                  <a:gd name="T87" fmla="*/ 3 h 711"/>
                  <a:gd name="T88" fmla="*/ 1 w 941"/>
                  <a:gd name="T89" fmla="*/ 3 h 711"/>
                  <a:gd name="T90" fmla="*/ 1 w 941"/>
                  <a:gd name="T91" fmla="*/ 3 h 711"/>
                  <a:gd name="T92" fmla="*/ 1 w 941"/>
                  <a:gd name="T93" fmla="*/ 3 h 711"/>
                  <a:gd name="T94" fmla="*/ 0 w 941"/>
                  <a:gd name="T95" fmla="*/ 3 h 711"/>
                  <a:gd name="T96" fmla="*/ 0 w 941"/>
                  <a:gd name="T97" fmla="*/ 3 h 711"/>
                  <a:gd name="T98" fmla="*/ 0 w 941"/>
                  <a:gd name="T99" fmla="*/ 3 h 71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941"/>
                  <a:gd name="T151" fmla="*/ 0 h 711"/>
                  <a:gd name="T152" fmla="*/ 941 w 941"/>
                  <a:gd name="T153" fmla="*/ 711 h 711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941" h="711">
                    <a:moveTo>
                      <a:pt x="0" y="588"/>
                    </a:moveTo>
                    <a:lnTo>
                      <a:pt x="5" y="580"/>
                    </a:lnTo>
                    <a:lnTo>
                      <a:pt x="15" y="573"/>
                    </a:lnTo>
                    <a:lnTo>
                      <a:pt x="21" y="567"/>
                    </a:lnTo>
                    <a:lnTo>
                      <a:pt x="30" y="561"/>
                    </a:lnTo>
                    <a:lnTo>
                      <a:pt x="38" y="556"/>
                    </a:lnTo>
                    <a:lnTo>
                      <a:pt x="47" y="548"/>
                    </a:lnTo>
                    <a:lnTo>
                      <a:pt x="57" y="540"/>
                    </a:lnTo>
                    <a:lnTo>
                      <a:pt x="66" y="533"/>
                    </a:lnTo>
                    <a:lnTo>
                      <a:pt x="78" y="523"/>
                    </a:lnTo>
                    <a:lnTo>
                      <a:pt x="91" y="516"/>
                    </a:lnTo>
                    <a:lnTo>
                      <a:pt x="102" y="506"/>
                    </a:lnTo>
                    <a:lnTo>
                      <a:pt x="116" y="495"/>
                    </a:lnTo>
                    <a:lnTo>
                      <a:pt x="129" y="485"/>
                    </a:lnTo>
                    <a:lnTo>
                      <a:pt x="144" y="476"/>
                    </a:lnTo>
                    <a:lnTo>
                      <a:pt x="158" y="464"/>
                    </a:lnTo>
                    <a:lnTo>
                      <a:pt x="173" y="453"/>
                    </a:lnTo>
                    <a:lnTo>
                      <a:pt x="188" y="442"/>
                    </a:lnTo>
                    <a:lnTo>
                      <a:pt x="203" y="430"/>
                    </a:lnTo>
                    <a:lnTo>
                      <a:pt x="218" y="417"/>
                    </a:lnTo>
                    <a:lnTo>
                      <a:pt x="236" y="405"/>
                    </a:lnTo>
                    <a:lnTo>
                      <a:pt x="253" y="394"/>
                    </a:lnTo>
                    <a:lnTo>
                      <a:pt x="270" y="383"/>
                    </a:lnTo>
                    <a:lnTo>
                      <a:pt x="285" y="367"/>
                    </a:lnTo>
                    <a:lnTo>
                      <a:pt x="304" y="354"/>
                    </a:lnTo>
                    <a:lnTo>
                      <a:pt x="319" y="341"/>
                    </a:lnTo>
                    <a:lnTo>
                      <a:pt x="340" y="329"/>
                    </a:lnTo>
                    <a:lnTo>
                      <a:pt x="357" y="316"/>
                    </a:lnTo>
                    <a:lnTo>
                      <a:pt x="374" y="303"/>
                    </a:lnTo>
                    <a:lnTo>
                      <a:pt x="393" y="289"/>
                    </a:lnTo>
                    <a:lnTo>
                      <a:pt x="412" y="278"/>
                    </a:lnTo>
                    <a:lnTo>
                      <a:pt x="428" y="263"/>
                    </a:lnTo>
                    <a:lnTo>
                      <a:pt x="447" y="249"/>
                    </a:lnTo>
                    <a:lnTo>
                      <a:pt x="464" y="236"/>
                    </a:lnTo>
                    <a:lnTo>
                      <a:pt x="483" y="223"/>
                    </a:lnTo>
                    <a:lnTo>
                      <a:pt x="498" y="210"/>
                    </a:lnTo>
                    <a:lnTo>
                      <a:pt x="517" y="196"/>
                    </a:lnTo>
                    <a:lnTo>
                      <a:pt x="532" y="183"/>
                    </a:lnTo>
                    <a:lnTo>
                      <a:pt x="551" y="172"/>
                    </a:lnTo>
                    <a:lnTo>
                      <a:pt x="566" y="160"/>
                    </a:lnTo>
                    <a:lnTo>
                      <a:pt x="582" y="149"/>
                    </a:lnTo>
                    <a:lnTo>
                      <a:pt x="597" y="137"/>
                    </a:lnTo>
                    <a:lnTo>
                      <a:pt x="614" y="126"/>
                    </a:lnTo>
                    <a:lnTo>
                      <a:pt x="627" y="114"/>
                    </a:lnTo>
                    <a:lnTo>
                      <a:pt x="642" y="103"/>
                    </a:lnTo>
                    <a:lnTo>
                      <a:pt x="656" y="94"/>
                    </a:lnTo>
                    <a:lnTo>
                      <a:pt x="671" y="84"/>
                    </a:lnTo>
                    <a:lnTo>
                      <a:pt x="682" y="75"/>
                    </a:lnTo>
                    <a:lnTo>
                      <a:pt x="694" y="65"/>
                    </a:lnTo>
                    <a:lnTo>
                      <a:pt x="707" y="56"/>
                    </a:lnTo>
                    <a:lnTo>
                      <a:pt x="718" y="48"/>
                    </a:lnTo>
                    <a:lnTo>
                      <a:pt x="726" y="40"/>
                    </a:lnTo>
                    <a:lnTo>
                      <a:pt x="737" y="33"/>
                    </a:lnTo>
                    <a:lnTo>
                      <a:pt x="745" y="27"/>
                    </a:lnTo>
                    <a:lnTo>
                      <a:pt x="755" y="23"/>
                    </a:lnTo>
                    <a:lnTo>
                      <a:pt x="760" y="18"/>
                    </a:lnTo>
                    <a:lnTo>
                      <a:pt x="768" y="12"/>
                    </a:lnTo>
                    <a:lnTo>
                      <a:pt x="772" y="8"/>
                    </a:lnTo>
                    <a:lnTo>
                      <a:pt x="777" y="6"/>
                    </a:lnTo>
                    <a:lnTo>
                      <a:pt x="783" y="0"/>
                    </a:lnTo>
                    <a:lnTo>
                      <a:pt x="787" y="0"/>
                    </a:lnTo>
                    <a:lnTo>
                      <a:pt x="787" y="2"/>
                    </a:lnTo>
                    <a:lnTo>
                      <a:pt x="793" y="10"/>
                    </a:lnTo>
                    <a:lnTo>
                      <a:pt x="796" y="14"/>
                    </a:lnTo>
                    <a:lnTo>
                      <a:pt x="800" y="19"/>
                    </a:lnTo>
                    <a:lnTo>
                      <a:pt x="806" y="27"/>
                    </a:lnTo>
                    <a:lnTo>
                      <a:pt x="813" y="35"/>
                    </a:lnTo>
                    <a:lnTo>
                      <a:pt x="819" y="42"/>
                    </a:lnTo>
                    <a:lnTo>
                      <a:pt x="825" y="52"/>
                    </a:lnTo>
                    <a:lnTo>
                      <a:pt x="834" y="59"/>
                    </a:lnTo>
                    <a:lnTo>
                      <a:pt x="842" y="71"/>
                    </a:lnTo>
                    <a:lnTo>
                      <a:pt x="850" y="80"/>
                    </a:lnTo>
                    <a:lnTo>
                      <a:pt x="857" y="90"/>
                    </a:lnTo>
                    <a:lnTo>
                      <a:pt x="865" y="101"/>
                    </a:lnTo>
                    <a:lnTo>
                      <a:pt x="872" y="113"/>
                    </a:lnTo>
                    <a:lnTo>
                      <a:pt x="880" y="122"/>
                    </a:lnTo>
                    <a:lnTo>
                      <a:pt x="888" y="134"/>
                    </a:lnTo>
                    <a:lnTo>
                      <a:pt x="893" y="143"/>
                    </a:lnTo>
                    <a:lnTo>
                      <a:pt x="901" y="153"/>
                    </a:lnTo>
                    <a:lnTo>
                      <a:pt x="907" y="162"/>
                    </a:lnTo>
                    <a:lnTo>
                      <a:pt x="914" y="172"/>
                    </a:lnTo>
                    <a:lnTo>
                      <a:pt x="920" y="181"/>
                    </a:lnTo>
                    <a:lnTo>
                      <a:pt x="926" y="192"/>
                    </a:lnTo>
                    <a:lnTo>
                      <a:pt x="929" y="200"/>
                    </a:lnTo>
                    <a:lnTo>
                      <a:pt x="933" y="208"/>
                    </a:lnTo>
                    <a:lnTo>
                      <a:pt x="937" y="213"/>
                    </a:lnTo>
                    <a:lnTo>
                      <a:pt x="941" y="219"/>
                    </a:lnTo>
                    <a:lnTo>
                      <a:pt x="941" y="227"/>
                    </a:lnTo>
                    <a:lnTo>
                      <a:pt x="941" y="232"/>
                    </a:lnTo>
                    <a:lnTo>
                      <a:pt x="933" y="232"/>
                    </a:lnTo>
                    <a:lnTo>
                      <a:pt x="926" y="238"/>
                    </a:lnTo>
                    <a:lnTo>
                      <a:pt x="918" y="240"/>
                    </a:lnTo>
                    <a:lnTo>
                      <a:pt x="910" y="244"/>
                    </a:lnTo>
                    <a:lnTo>
                      <a:pt x="903" y="248"/>
                    </a:lnTo>
                    <a:lnTo>
                      <a:pt x="895" y="253"/>
                    </a:lnTo>
                    <a:lnTo>
                      <a:pt x="884" y="257"/>
                    </a:lnTo>
                    <a:lnTo>
                      <a:pt x="872" y="265"/>
                    </a:lnTo>
                    <a:lnTo>
                      <a:pt x="861" y="268"/>
                    </a:lnTo>
                    <a:lnTo>
                      <a:pt x="850" y="278"/>
                    </a:lnTo>
                    <a:lnTo>
                      <a:pt x="834" y="284"/>
                    </a:lnTo>
                    <a:lnTo>
                      <a:pt x="821" y="291"/>
                    </a:lnTo>
                    <a:lnTo>
                      <a:pt x="806" y="301"/>
                    </a:lnTo>
                    <a:lnTo>
                      <a:pt x="791" y="308"/>
                    </a:lnTo>
                    <a:lnTo>
                      <a:pt x="774" y="316"/>
                    </a:lnTo>
                    <a:lnTo>
                      <a:pt x="756" y="326"/>
                    </a:lnTo>
                    <a:lnTo>
                      <a:pt x="741" y="335"/>
                    </a:lnTo>
                    <a:lnTo>
                      <a:pt x="724" y="345"/>
                    </a:lnTo>
                    <a:lnTo>
                      <a:pt x="705" y="354"/>
                    </a:lnTo>
                    <a:lnTo>
                      <a:pt x="686" y="364"/>
                    </a:lnTo>
                    <a:lnTo>
                      <a:pt x="667" y="373"/>
                    </a:lnTo>
                    <a:lnTo>
                      <a:pt x="648" y="384"/>
                    </a:lnTo>
                    <a:lnTo>
                      <a:pt x="629" y="396"/>
                    </a:lnTo>
                    <a:lnTo>
                      <a:pt x="610" y="405"/>
                    </a:lnTo>
                    <a:lnTo>
                      <a:pt x="589" y="417"/>
                    </a:lnTo>
                    <a:lnTo>
                      <a:pt x="570" y="428"/>
                    </a:lnTo>
                    <a:lnTo>
                      <a:pt x="549" y="440"/>
                    </a:lnTo>
                    <a:lnTo>
                      <a:pt x="528" y="451"/>
                    </a:lnTo>
                    <a:lnTo>
                      <a:pt x="509" y="462"/>
                    </a:lnTo>
                    <a:lnTo>
                      <a:pt x="490" y="474"/>
                    </a:lnTo>
                    <a:lnTo>
                      <a:pt x="467" y="483"/>
                    </a:lnTo>
                    <a:lnTo>
                      <a:pt x="448" y="495"/>
                    </a:lnTo>
                    <a:lnTo>
                      <a:pt x="428" y="506"/>
                    </a:lnTo>
                    <a:lnTo>
                      <a:pt x="407" y="518"/>
                    </a:lnTo>
                    <a:lnTo>
                      <a:pt x="386" y="527"/>
                    </a:lnTo>
                    <a:lnTo>
                      <a:pt x="367" y="538"/>
                    </a:lnTo>
                    <a:lnTo>
                      <a:pt x="348" y="548"/>
                    </a:lnTo>
                    <a:lnTo>
                      <a:pt x="329" y="559"/>
                    </a:lnTo>
                    <a:lnTo>
                      <a:pt x="310" y="569"/>
                    </a:lnTo>
                    <a:lnTo>
                      <a:pt x="291" y="578"/>
                    </a:lnTo>
                    <a:lnTo>
                      <a:pt x="272" y="590"/>
                    </a:lnTo>
                    <a:lnTo>
                      <a:pt x="255" y="599"/>
                    </a:lnTo>
                    <a:lnTo>
                      <a:pt x="237" y="609"/>
                    </a:lnTo>
                    <a:lnTo>
                      <a:pt x="220" y="618"/>
                    </a:lnTo>
                    <a:lnTo>
                      <a:pt x="205" y="626"/>
                    </a:lnTo>
                    <a:lnTo>
                      <a:pt x="192" y="635"/>
                    </a:lnTo>
                    <a:lnTo>
                      <a:pt x="177" y="641"/>
                    </a:lnTo>
                    <a:lnTo>
                      <a:pt x="161" y="649"/>
                    </a:lnTo>
                    <a:lnTo>
                      <a:pt x="146" y="656"/>
                    </a:lnTo>
                    <a:lnTo>
                      <a:pt x="135" y="664"/>
                    </a:lnTo>
                    <a:lnTo>
                      <a:pt x="123" y="672"/>
                    </a:lnTo>
                    <a:lnTo>
                      <a:pt x="112" y="677"/>
                    </a:lnTo>
                    <a:lnTo>
                      <a:pt x="101" y="683"/>
                    </a:lnTo>
                    <a:lnTo>
                      <a:pt x="93" y="689"/>
                    </a:lnTo>
                    <a:lnTo>
                      <a:pt x="85" y="692"/>
                    </a:lnTo>
                    <a:lnTo>
                      <a:pt x="78" y="696"/>
                    </a:lnTo>
                    <a:lnTo>
                      <a:pt x="70" y="700"/>
                    </a:lnTo>
                    <a:lnTo>
                      <a:pt x="66" y="704"/>
                    </a:lnTo>
                    <a:lnTo>
                      <a:pt x="59" y="708"/>
                    </a:lnTo>
                    <a:lnTo>
                      <a:pt x="57" y="711"/>
                    </a:lnTo>
                    <a:lnTo>
                      <a:pt x="38" y="637"/>
                    </a:lnTo>
                    <a:lnTo>
                      <a:pt x="0" y="58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5" name="Freeform 496"/>
              <p:cNvSpPr>
                <a:spLocks noChangeAspect="1"/>
              </p:cNvSpPr>
              <p:nvPr/>
            </p:nvSpPr>
            <p:spPr bwMode="auto">
              <a:xfrm>
                <a:off x="2800" y="4516"/>
                <a:ext cx="132" cy="128"/>
              </a:xfrm>
              <a:custGeom>
                <a:avLst/>
                <a:gdLst>
                  <a:gd name="T0" fmla="*/ 3 w 772"/>
                  <a:gd name="T1" fmla="*/ 1 h 745"/>
                  <a:gd name="T2" fmla="*/ 3 w 772"/>
                  <a:gd name="T3" fmla="*/ 0 h 745"/>
                  <a:gd name="T4" fmla="*/ 3 w 772"/>
                  <a:gd name="T5" fmla="*/ 0 h 745"/>
                  <a:gd name="T6" fmla="*/ 3 w 772"/>
                  <a:gd name="T7" fmla="*/ 0 h 745"/>
                  <a:gd name="T8" fmla="*/ 2 w 772"/>
                  <a:gd name="T9" fmla="*/ 0 h 745"/>
                  <a:gd name="T10" fmla="*/ 2 w 772"/>
                  <a:gd name="T11" fmla="*/ 0 h 745"/>
                  <a:gd name="T12" fmla="*/ 2 w 772"/>
                  <a:gd name="T13" fmla="*/ 0 h 745"/>
                  <a:gd name="T14" fmla="*/ 1 w 772"/>
                  <a:gd name="T15" fmla="*/ 0 h 745"/>
                  <a:gd name="T16" fmla="*/ 1 w 772"/>
                  <a:gd name="T17" fmla="*/ 0 h 745"/>
                  <a:gd name="T18" fmla="*/ 1 w 772"/>
                  <a:gd name="T19" fmla="*/ 0 h 745"/>
                  <a:gd name="T20" fmla="*/ 1 w 772"/>
                  <a:gd name="T21" fmla="*/ 0 h 745"/>
                  <a:gd name="T22" fmla="*/ 0 w 772"/>
                  <a:gd name="T23" fmla="*/ 1 h 745"/>
                  <a:gd name="T24" fmla="*/ 0 w 772"/>
                  <a:gd name="T25" fmla="*/ 1 h 745"/>
                  <a:gd name="T26" fmla="*/ 0 w 772"/>
                  <a:gd name="T27" fmla="*/ 1 h 745"/>
                  <a:gd name="T28" fmla="*/ 0 w 772"/>
                  <a:gd name="T29" fmla="*/ 2 h 745"/>
                  <a:gd name="T30" fmla="*/ 0 w 772"/>
                  <a:gd name="T31" fmla="*/ 2 h 745"/>
                  <a:gd name="T32" fmla="*/ 0 w 772"/>
                  <a:gd name="T33" fmla="*/ 2 h 745"/>
                  <a:gd name="T34" fmla="*/ 0 w 772"/>
                  <a:gd name="T35" fmla="*/ 3 h 745"/>
                  <a:gd name="T36" fmla="*/ 0 w 772"/>
                  <a:gd name="T37" fmla="*/ 3 h 745"/>
                  <a:gd name="T38" fmla="*/ 0 w 772"/>
                  <a:gd name="T39" fmla="*/ 3 h 745"/>
                  <a:gd name="T40" fmla="*/ 1 w 772"/>
                  <a:gd name="T41" fmla="*/ 3 h 745"/>
                  <a:gd name="T42" fmla="*/ 1 w 772"/>
                  <a:gd name="T43" fmla="*/ 4 h 745"/>
                  <a:gd name="T44" fmla="*/ 1 w 772"/>
                  <a:gd name="T45" fmla="*/ 4 h 745"/>
                  <a:gd name="T46" fmla="*/ 2 w 772"/>
                  <a:gd name="T47" fmla="*/ 4 h 745"/>
                  <a:gd name="T48" fmla="*/ 2 w 772"/>
                  <a:gd name="T49" fmla="*/ 4 h 745"/>
                  <a:gd name="T50" fmla="*/ 2 w 772"/>
                  <a:gd name="T51" fmla="*/ 4 h 745"/>
                  <a:gd name="T52" fmla="*/ 3 w 772"/>
                  <a:gd name="T53" fmla="*/ 4 h 745"/>
                  <a:gd name="T54" fmla="*/ 3 w 772"/>
                  <a:gd name="T55" fmla="*/ 4 h 745"/>
                  <a:gd name="T56" fmla="*/ 3 w 772"/>
                  <a:gd name="T57" fmla="*/ 3 h 745"/>
                  <a:gd name="T58" fmla="*/ 3 w 772"/>
                  <a:gd name="T59" fmla="*/ 3 h 745"/>
                  <a:gd name="T60" fmla="*/ 4 w 772"/>
                  <a:gd name="T61" fmla="*/ 3 h 745"/>
                  <a:gd name="T62" fmla="*/ 4 w 772"/>
                  <a:gd name="T63" fmla="*/ 3 h 745"/>
                  <a:gd name="T64" fmla="*/ 4 w 772"/>
                  <a:gd name="T65" fmla="*/ 2 h 745"/>
                  <a:gd name="T66" fmla="*/ 4 w 772"/>
                  <a:gd name="T67" fmla="*/ 2 h 745"/>
                  <a:gd name="T68" fmla="*/ 4 w 772"/>
                  <a:gd name="T69" fmla="*/ 2 h 745"/>
                  <a:gd name="T70" fmla="*/ 4 w 772"/>
                  <a:gd name="T71" fmla="*/ 1 h 745"/>
                  <a:gd name="T72" fmla="*/ 4 w 772"/>
                  <a:gd name="T73" fmla="*/ 1 h 745"/>
                  <a:gd name="T74" fmla="*/ 4 w 772"/>
                  <a:gd name="T75" fmla="*/ 1 h 745"/>
                  <a:gd name="T76" fmla="*/ 3 w 772"/>
                  <a:gd name="T77" fmla="*/ 1 h 745"/>
                  <a:gd name="T78" fmla="*/ 3 w 772"/>
                  <a:gd name="T79" fmla="*/ 1 h 745"/>
                  <a:gd name="T80" fmla="*/ 3 w 772"/>
                  <a:gd name="T81" fmla="*/ 2 h 745"/>
                  <a:gd name="T82" fmla="*/ 3 w 772"/>
                  <a:gd name="T83" fmla="*/ 2 h 745"/>
                  <a:gd name="T84" fmla="*/ 3 w 772"/>
                  <a:gd name="T85" fmla="*/ 2 h 745"/>
                  <a:gd name="T86" fmla="*/ 3 w 772"/>
                  <a:gd name="T87" fmla="*/ 2 h 745"/>
                  <a:gd name="T88" fmla="*/ 3 w 772"/>
                  <a:gd name="T89" fmla="*/ 3 h 745"/>
                  <a:gd name="T90" fmla="*/ 2 w 772"/>
                  <a:gd name="T91" fmla="*/ 3 h 745"/>
                  <a:gd name="T92" fmla="*/ 2 w 772"/>
                  <a:gd name="T93" fmla="*/ 3 h 745"/>
                  <a:gd name="T94" fmla="*/ 2 w 772"/>
                  <a:gd name="T95" fmla="*/ 3 h 745"/>
                  <a:gd name="T96" fmla="*/ 1 w 772"/>
                  <a:gd name="T97" fmla="*/ 3 h 745"/>
                  <a:gd name="T98" fmla="*/ 1 w 772"/>
                  <a:gd name="T99" fmla="*/ 2 h 745"/>
                  <a:gd name="T100" fmla="*/ 1 w 772"/>
                  <a:gd name="T101" fmla="*/ 2 h 745"/>
                  <a:gd name="T102" fmla="*/ 1 w 772"/>
                  <a:gd name="T103" fmla="*/ 2 h 745"/>
                  <a:gd name="T104" fmla="*/ 1 w 772"/>
                  <a:gd name="T105" fmla="*/ 1 h 745"/>
                  <a:gd name="T106" fmla="*/ 1 w 772"/>
                  <a:gd name="T107" fmla="*/ 1 h 745"/>
                  <a:gd name="T108" fmla="*/ 2 w 772"/>
                  <a:gd name="T109" fmla="*/ 1 h 745"/>
                  <a:gd name="T110" fmla="*/ 2 w 772"/>
                  <a:gd name="T111" fmla="*/ 1 h 745"/>
                  <a:gd name="T112" fmla="*/ 2 w 772"/>
                  <a:gd name="T113" fmla="*/ 1 h 745"/>
                  <a:gd name="T114" fmla="*/ 3 w 772"/>
                  <a:gd name="T115" fmla="*/ 1 h 745"/>
                  <a:gd name="T116" fmla="*/ 3 w 772"/>
                  <a:gd name="T117" fmla="*/ 2 h 745"/>
                  <a:gd name="T118" fmla="*/ 3 w 772"/>
                  <a:gd name="T119" fmla="*/ 1 h 745"/>
                  <a:gd name="T120" fmla="*/ 3 w 772"/>
                  <a:gd name="T121" fmla="*/ 1 h 74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772"/>
                  <a:gd name="T184" fmla="*/ 0 h 745"/>
                  <a:gd name="T185" fmla="*/ 772 w 772"/>
                  <a:gd name="T186" fmla="*/ 745 h 74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772" h="745">
                    <a:moveTo>
                      <a:pt x="701" y="165"/>
                    </a:moveTo>
                    <a:lnTo>
                      <a:pt x="694" y="156"/>
                    </a:lnTo>
                    <a:lnTo>
                      <a:pt x="690" y="148"/>
                    </a:lnTo>
                    <a:lnTo>
                      <a:pt x="682" y="140"/>
                    </a:lnTo>
                    <a:lnTo>
                      <a:pt x="679" y="133"/>
                    </a:lnTo>
                    <a:lnTo>
                      <a:pt x="671" y="123"/>
                    </a:lnTo>
                    <a:lnTo>
                      <a:pt x="663" y="116"/>
                    </a:lnTo>
                    <a:lnTo>
                      <a:pt x="656" y="108"/>
                    </a:lnTo>
                    <a:lnTo>
                      <a:pt x="648" y="101"/>
                    </a:lnTo>
                    <a:lnTo>
                      <a:pt x="637" y="91"/>
                    </a:lnTo>
                    <a:lnTo>
                      <a:pt x="627" y="83"/>
                    </a:lnTo>
                    <a:lnTo>
                      <a:pt x="618" y="76"/>
                    </a:lnTo>
                    <a:lnTo>
                      <a:pt x="606" y="68"/>
                    </a:lnTo>
                    <a:lnTo>
                      <a:pt x="595" y="61"/>
                    </a:lnTo>
                    <a:lnTo>
                      <a:pt x="584" y="53"/>
                    </a:lnTo>
                    <a:lnTo>
                      <a:pt x="570" y="45"/>
                    </a:lnTo>
                    <a:lnTo>
                      <a:pt x="559" y="40"/>
                    </a:lnTo>
                    <a:lnTo>
                      <a:pt x="551" y="36"/>
                    </a:lnTo>
                    <a:lnTo>
                      <a:pt x="544" y="32"/>
                    </a:lnTo>
                    <a:lnTo>
                      <a:pt x="536" y="28"/>
                    </a:lnTo>
                    <a:lnTo>
                      <a:pt x="528" y="26"/>
                    </a:lnTo>
                    <a:lnTo>
                      <a:pt x="521" y="23"/>
                    </a:lnTo>
                    <a:lnTo>
                      <a:pt x="513" y="21"/>
                    </a:lnTo>
                    <a:lnTo>
                      <a:pt x="506" y="17"/>
                    </a:lnTo>
                    <a:lnTo>
                      <a:pt x="500" y="17"/>
                    </a:lnTo>
                    <a:lnTo>
                      <a:pt x="490" y="13"/>
                    </a:lnTo>
                    <a:lnTo>
                      <a:pt x="483" y="11"/>
                    </a:lnTo>
                    <a:lnTo>
                      <a:pt x="475" y="9"/>
                    </a:lnTo>
                    <a:lnTo>
                      <a:pt x="468" y="7"/>
                    </a:lnTo>
                    <a:lnTo>
                      <a:pt x="458" y="5"/>
                    </a:lnTo>
                    <a:lnTo>
                      <a:pt x="450" y="5"/>
                    </a:lnTo>
                    <a:lnTo>
                      <a:pt x="443" y="4"/>
                    </a:lnTo>
                    <a:lnTo>
                      <a:pt x="435" y="4"/>
                    </a:lnTo>
                    <a:lnTo>
                      <a:pt x="424" y="2"/>
                    </a:lnTo>
                    <a:lnTo>
                      <a:pt x="416" y="2"/>
                    </a:lnTo>
                    <a:lnTo>
                      <a:pt x="407" y="0"/>
                    </a:lnTo>
                    <a:lnTo>
                      <a:pt x="397" y="0"/>
                    </a:lnTo>
                    <a:lnTo>
                      <a:pt x="388" y="0"/>
                    </a:lnTo>
                    <a:lnTo>
                      <a:pt x="378" y="0"/>
                    </a:lnTo>
                    <a:lnTo>
                      <a:pt x="371" y="0"/>
                    </a:lnTo>
                    <a:lnTo>
                      <a:pt x="361" y="2"/>
                    </a:lnTo>
                    <a:lnTo>
                      <a:pt x="352" y="2"/>
                    </a:lnTo>
                    <a:lnTo>
                      <a:pt x="340" y="2"/>
                    </a:lnTo>
                    <a:lnTo>
                      <a:pt x="331" y="4"/>
                    </a:lnTo>
                    <a:lnTo>
                      <a:pt x="321" y="5"/>
                    </a:lnTo>
                    <a:lnTo>
                      <a:pt x="310" y="5"/>
                    </a:lnTo>
                    <a:lnTo>
                      <a:pt x="300" y="9"/>
                    </a:lnTo>
                    <a:lnTo>
                      <a:pt x="289" y="11"/>
                    </a:lnTo>
                    <a:lnTo>
                      <a:pt x="281" y="15"/>
                    </a:lnTo>
                    <a:lnTo>
                      <a:pt x="270" y="17"/>
                    </a:lnTo>
                    <a:lnTo>
                      <a:pt x="258" y="19"/>
                    </a:lnTo>
                    <a:lnTo>
                      <a:pt x="247" y="21"/>
                    </a:lnTo>
                    <a:lnTo>
                      <a:pt x="239" y="24"/>
                    </a:lnTo>
                    <a:lnTo>
                      <a:pt x="228" y="28"/>
                    </a:lnTo>
                    <a:lnTo>
                      <a:pt x="220" y="32"/>
                    </a:lnTo>
                    <a:lnTo>
                      <a:pt x="211" y="36"/>
                    </a:lnTo>
                    <a:lnTo>
                      <a:pt x="203" y="42"/>
                    </a:lnTo>
                    <a:lnTo>
                      <a:pt x="192" y="43"/>
                    </a:lnTo>
                    <a:lnTo>
                      <a:pt x="184" y="49"/>
                    </a:lnTo>
                    <a:lnTo>
                      <a:pt x="177" y="53"/>
                    </a:lnTo>
                    <a:lnTo>
                      <a:pt x="169" y="57"/>
                    </a:lnTo>
                    <a:lnTo>
                      <a:pt x="161" y="61"/>
                    </a:lnTo>
                    <a:lnTo>
                      <a:pt x="154" y="66"/>
                    </a:lnTo>
                    <a:lnTo>
                      <a:pt x="146" y="72"/>
                    </a:lnTo>
                    <a:lnTo>
                      <a:pt x="141" y="78"/>
                    </a:lnTo>
                    <a:lnTo>
                      <a:pt x="133" y="81"/>
                    </a:lnTo>
                    <a:lnTo>
                      <a:pt x="125" y="87"/>
                    </a:lnTo>
                    <a:lnTo>
                      <a:pt x="120" y="91"/>
                    </a:lnTo>
                    <a:lnTo>
                      <a:pt x="114" y="99"/>
                    </a:lnTo>
                    <a:lnTo>
                      <a:pt x="103" y="110"/>
                    </a:lnTo>
                    <a:lnTo>
                      <a:pt x="91" y="121"/>
                    </a:lnTo>
                    <a:lnTo>
                      <a:pt x="80" y="133"/>
                    </a:lnTo>
                    <a:lnTo>
                      <a:pt x="72" y="144"/>
                    </a:lnTo>
                    <a:lnTo>
                      <a:pt x="65" y="158"/>
                    </a:lnTo>
                    <a:lnTo>
                      <a:pt x="57" y="169"/>
                    </a:lnTo>
                    <a:lnTo>
                      <a:pt x="47" y="180"/>
                    </a:lnTo>
                    <a:lnTo>
                      <a:pt x="40" y="192"/>
                    </a:lnTo>
                    <a:lnTo>
                      <a:pt x="34" y="205"/>
                    </a:lnTo>
                    <a:lnTo>
                      <a:pt x="28" y="218"/>
                    </a:lnTo>
                    <a:lnTo>
                      <a:pt x="23" y="230"/>
                    </a:lnTo>
                    <a:lnTo>
                      <a:pt x="19" y="243"/>
                    </a:lnTo>
                    <a:lnTo>
                      <a:pt x="15" y="255"/>
                    </a:lnTo>
                    <a:lnTo>
                      <a:pt x="13" y="266"/>
                    </a:lnTo>
                    <a:lnTo>
                      <a:pt x="9" y="277"/>
                    </a:lnTo>
                    <a:lnTo>
                      <a:pt x="7" y="289"/>
                    </a:lnTo>
                    <a:lnTo>
                      <a:pt x="4" y="300"/>
                    </a:lnTo>
                    <a:lnTo>
                      <a:pt x="4" y="312"/>
                    </a:lnTo>
                    <a:lnTo>
                      <a:pt x="2" y="321"/>
                    </a:lnTo>
                    <a:lnTo>
                      <a:pt x="2" y="331"/>
                    </a:lnTo>
                    <a:lnTo>
                      <a:pt x="2" y="340"/>
                    </a:lnTo>
                    <a:lnTo>
                      <a:pt x="2" y="351"/>
                    </a:lnTo>
                    <a:lnTo>
                      <a:pt x="0" y="359"/>
                    </a:lnTo>
                    <a:lnTo>
                      <a:pt x="0" y="367"/>
                    </a:lnTo>
                    <a:lnTo>
                      <a:pt x="0" y="374"/>
                    </a:lnTo>
                    <a:lnTo>
                      <a:pt x="0" y="384"/>
                    </a:lnTo>
                    <a:lnTo>
                      <a:pt x="0" y="391"/>
                    </a:lnTo>
                    <a:lnTo>
                      <a:pt x="0" y="401"/>
                    </a:lnTo>
                    <a:lnTo>
                      <a:pt x="0" y="409"/>
                    </a:lnTo>
                    <a:lnTo>
                      <a:pt x="2" y="418"/>
                    </a:lnTo>
                    <a:lnTo>
                      <a:pt x="2" y="426"/>
                    </a:lnTo>
                    <a:lnTo>
                      <a:pt x="2" y="435"/>
                    </a:lnTo>
                    <a:lnTo>
                      <a:pt x="4" y="445"/>
                    </a:lnTo>
                    <a:lnTo>
                      <a:pt x="4" y="452"/>
                    </a:lnTo>
                    <a:lnTo>
                      <a:pt x="4" y="460"/>
                    </a:lnTo>
                    <a:lnTo>
                      <a:pt x="7" y="469"/>
                    </a:lnTo>
                    <a:lnTo>
                      <a:pt x="7" y="479"/>
                    </a:lnTo>
                    <a:lnTo>
                      <a:pt x="11" y="486"/>
                    </a:lnTo>
                    <a:lnTo>
                      <a:pt x="13" y="494"/>
                    </a:lnTo>
                    <a:lnTo>
                      <a:pt x="15" y="504"/>
                    </a:lnTo>
                    <a:lnTo>
                      <a:pt x="19" y="513"/>
                    </a:lnTo>
                    <a:lnTo>
                      <a:pt x="23" y="521"/>
                    </a:lnTo>
                    <a:lnTo>
                      <a:pt x="26" y="530"/>
                    </a:lnTo>
                    <a:lnTo>
                      <a:pt x="32" y="540"/>
                    </a:lnTo>
                    <a:lnTo>
                      <a:pt x="38" y="549"/>
                    </a:lnTo>
                    <a:lnTo>
                      <a:pt x="44" y="559"/>
                    </a:lnTo>
                    <a:lnTo>
                      <a:pt x="49" y="568"/>
                    </a:lnTo>
                    <a:lnTo>
                      <a:pt x="57" y="578"/>
                    </a:lnTo>
                    <a:lnTo>
                      <a:pt x="65" y="587"/>
                    </a:lnTo>
                    <a:lnTo>
                      <a:pt x="72" y="597"/>
                    </a:lnTo>
                    <a:lnTo>
                      <a:pt x="80" y="606"/>
                    </a:lnTo>
                    <a:lnTo>
                      <a:pt x="89" y="616"/>
                    </a:lnTo>
                    <a:lnTo>
                      <a:pt x="101" y="625"/>
                    </a:lnTo>
                    <a:lnTo>
                      <a:pt x="112" y="637"/>
                    </a:lnTo>
                    <a:lnTo>
                      <a:pt x="122" y="646"/>
                    </a:lnTo>
                    <a:lnTo>
                      <a:pt x="131" y="656"/>
                    </a:lnTo>
                    <a:lnTo>
                      <a:pt x="142" y="663"/>
                    </a:lnTo>
                    <a:lnTo>
                      <a:pt x="154" y="673"/>
                    </a:lnTo>
                    <a:lnTo>
                      <a:pt x="165" y="680"/>
                    </a:lnTo>
                    <a:lnTo>
                      <a:pt x="177" y="688"/>
                    </a:lnTo>
                    <a:lnTo>
                      <a:pt x="188" y="694"/>
                    </a:lnTo>
                    <a:lnTo>
                      <a:pt x="199" y="699"/>
                    </a:lnTo>
                    <a:lnTo>
                      <a:pt x="211" y="705"/>
                    </a:lnTo>
                    <a:lnTo>
                      <a:pt x="222" y="711"/>
                    </a:lnTo>
                    <a:lnTo>
                      <a:pt x="234" y="715"/>
                    </a:lnTo>
                    <a:lnTo>
                      <a:pt x="245" y="720"/>
                    </a:lnTo>
                    <a:lnTo>
                      <a:pt x="257" y="722"/>
                    </a:lnTo>
                    <a:lnTo>
                      <a:pt x="268" y="726"/>
                    </a:lnTo>
                    <a:lnTo>
                      <a:pt x="279" y="730"/>
                    </a:lnTo>
                    <a:lnTo>
                      <a:pt x="293" y="734"/>
                    </a:lnTo>
                    <a:lnTo>
                      <a:pt x="304" y="736"/>
                    </a:lnTo>
                    <a:lnTo>
                      <a:pt x="315" y="737"/>
                    </a:lnTo>
                    <a:lnTo>
                      <a:pt x="327" y="739"/>
                    </a:lnTo>
                    <a:lnTo>
                      <a:pt x="338" y="743"/>
                    </a:lnTo>
                    <a:lnTo>
                      <a:pt x="350" y="743"/>
                    </a:lnTo>
                    <a:lnTo>
                      <a:pt x="361" y="743"/>
                    </a:lnTo>
                    <a:lnTo>
                      <a:pt x="372" y="745"/>
                    </a:lnTo>
                    <a:lnTo>
                      <a:pt x="384" y="745"/>
                    </a:lnTo>
                    <a:lnTo>
                      <a:pt x="393" y="745"/>
                    </a:lnTo>
                    <a:lnTo>
                      <a:pt x="405" y="745"/>
                    </a:lnTo>
                    <a:lnTo>
                      <a:pt x="416" y="745"/>
                    </a:lnTo>
                    <a:lnTo>
                      <a:pt x="428" y="745"/>
                    </a:lnTo>
                    <a:lnTo>
                      <a:pt x="437" y="743"/>
                    </a:lnTo>
                    <a:lnTo>
                      <a:pt x="449" y="743"/>
                    </a:lnTo>
                    <a:lnTo>
                      <a:pt x="458" y="741"/>
                    </a:lnTo>
                    <a:lnTo>
                      <a:pt x="471" y="741"/>
                    </a:lnTo>
                    <a:lnTo>
                      <a:pt x="479" y="737"/>
                    </a:lnTo>
                    <a:lnTo>
                      <a:pt x="490" y="736"/>
                    </a:lnTo>
                    <a:lnTo>
                      <a:pt x="498" y="734"/>
                    </a:lnTo>
                    <a:lnTo>
                      <a:pt x="509" y="730"/>
                    </a:lnTo>
                    <a:lnTo>
                      <a:pt x="517" y="726"/>
                    </a:lnTo>
                    <a:lnTo>
                      <a:pt x="528" y="724"/>
                    </a:lnTo>
                    <a:lnTo>
                      <a:pt x="538" y="720"/>
                    </a:lnTo>
                    <a:lnTo>
                      <a:pt x="547" y="718"/>
                    </a:lnTo>
                    <a:lnTo>
                      <a:pt x="555" y="713"/>
                    </a:lnTo>
                    <a:lnTo>
                      <a:pt x="566" y="709"/>
                    </a:lnTo>
                    <a:lnTo>
                      <a:pt x="574" y="703"/>
                    </a:lnTo>
                    <a:lnTo>
                      <a:pt x="584" y="699"/>
                    </a:lnTo>
                    <a:lnTo>
                      <a:pt x="591" y="696"/>
                    </a:lnTo>
                    <a:lnTo>
                      <a:pt x="603" y="690"/>
                    </a:lnTo>
                    <a:lnTo>
                      <a:pt x="608" y="684"/>
                    </a:lnTo>
                    <a:lnTo>
                      <a:pt x="620" y="680"/>
                    </a:lnTo>
                    <a:lnTo>
                      <a:pt x="627" y="675"/>
                    </a:lnTo>
                    <a:lnTo>
                      <a:pt x="635" y="669"/>
                    </a:lnTo>
                    <a:lnTo>
                      <a:pt x="642" y="661"/>
                    </a:lnTo>
                    <a:lnTo>
                      <a:pt x="650" y="658"/>
                    </a:lnTo>
                    <a:lnTo>
                      <a:pt x="656" y="650"/>
                    </a:lnTo>
                    <a:lnTo>
                      <a:pt x="663" y="644"/>
                    </a:lnTo>
                    <a:lnTo>
                      <a:pt x="671" y="637"/>
                    </a:lnTo>
                    <a:lnTo>
                      <a:pt x="679" y="631"/>
                    </a:lnTo>
                    <a:lnTo>
                      <a:pt x="684" y="623"/>
                    </a:lnTo>
                    <a:lnTo>
                      <a:pt x="692" y="618"/>
                    </a:lnTo>
                    <a:lnTo>
                      <a:pt x="698" y="610"/>
                    </a:lnTo>
                    <a:lnTo>
                      <a:pt x="705" y="602"/>
                    </a:lnTo>
                    <a:lnTo>
                      <a:pt x="709" y="595"/>
                    </a:lnTo>
                    <a:lnTo>
                      <a:pt x="717" y="587"/>
                    </a:lnTo>
                    <a:lnTo>
                      <a:pt x="720" y="580"/>
                    </a:lnTo>
                    <a:lnTo>
                      <a:pt x="728" y="574"/>
                    </a:lnTo>
                    <a:lnTo>
                      <a:pt x="732" y="564"/>
                    </a:lnTo>
                    <a:lnTo>
                      <a:pt x="736" y="557"/>
                    </a:lnTo>
                    <a:lnTo>
                      <a:pt x="739" y="549"/>
                    </a:lnTo>
                    <a:lnTo>
                      <a:pt x="745" y="540"/>
                    </a:lnTo>
                    <a:lnTo>
                      <a:pt x="747" y="528"/>
                    </a:lnTo>
                    <a:lnTo>
                      <a:pt x="751" y="521"/>
                    </a:lnTo>
                    <a:lnTo>
                      <a:pt x="753" y="509"/>
                    </a:lnTo>
                    <a:lnTo>
                      <a:pt x="757" y="502"/>
                    </a:lnTo>
                    <a:lnTo>
                      <a:pt x="758" y="490"/>
                    </a:lnTo>
                    <a:lnTo>
                      <a:pt x="760" y="479"/>
                    </a:lnTo>
                    <a:lnTo>
                      <a:pt x="764" y="469"/>
                    </a:lnTo>
                    <a:lnTo>
                      <a:pt x="766" y="460"/>
                    </a:lnTo>
                    <a:lnTo>
                      <a:pt x="766" y="448"/>
                    </a:lnTo>
                    <a:lnTo>
                      <a:pt x="768" y="437"/>
                    </a:lnTo>
                    <a:lnTo>
                      <a:pt x="768" y="428"/>
                    </a:lnTo>
                    <a:lnTo>
                      <a:pt x="772" y="416"/>
                    </a:lnTo>
                    <a:lnTo>
                      <a:pt x="772" y="405"/>
                    </a:lnTo>
                    <a:lnTo>
                      <a:pt x="772" y="393"/>
                    </a:lnTo>
                    <a:lnTo>
                      <a:pt x="772" y="384"/>
                    </a:lnTo>
                    <a:lnTo>
                      <a:pt x="772" y="374"/>
                    </a:lnTo>
                    <a:lnTo>
                      <a:pt x="772" y="363"/>
                    </a:lnTo>
                    <a:lnTo>
                      <a:pt x="772" y="351"/>
                    </a:lnTo>
                    <a:lnTo>
                      <a:pt x="772" y="342"/>
                    </a:lnTo>
                    <a:lnTo>
                      <a:pt x="772" y="332"/>
                    </a:lnTo>
                    <a:lnTo>
                      <a:pt x="768" y="321"/>
                    </a:lnTo>
                    <a:lnTo>
                      <a:pt x="768" y="312"/>
                    </a:lnTo>
                    <a:lnTo>
                      <a:pt x="766" y="302"/>
                    </a:lnTo>
                    <a:lnTo>
                      <a:pt x="766" y="294"/>
                    </a:lnTo>
                    <a:lnTo>
                      <a:pt x="764" y="285"/>
                    </a:lnTo>
                    <a:lnTo>
                      <a:pt x="762" y="277"/>
                    </a:lnTo>
                    <a:lnTo>
                      <a:pt x="760" y="270"/>
                    </a:lnTo>
                    <a:lnTo>
                      <a:pt x="758" y="264"/>
                    </a:lnTo>
                    <a:lnTo>
                      <a:pt x="755" y="256"/>
                    </a:lnTo>
                    <a:lnTo>
                      <a:pt x="751" y="251"/>
                    </a:lnTo>
                    <a:lnTo>
                      <a:pt x="745" y="245"/>
                    </a:lnTo>
                    <a:lnTo>
                      <a:pt x="741" y="243"/>
                    </a:lnTo>
                    <a:lnTo>
                      <a:pt x="734" y="239"/>
                    </a:lnTo>
                    <a:lnTo>
                      <a:pt x="728" y="237"/>
                    </a:lnTo>
                    <a:lnTo>
                      <a:pt x="720" y="237"/>
                    </a:lnTo>
                    <a:lnTo>
                      <a:pt x="715" y="237"/>
                    </a:lnTo>
                    <a:lnTo>
                      <a:pt x="705" y="237"/>
                    </a:lnTo>
                    <a:lnTo>
                      <a:pt x="698" y="239"/>
                    </a:lnTo>
                    <a:lnTo>
                      <a:pt x="690" y="241"/>
                    </a:lnTo>
                    <a:lnTo>
                      <a:pt x="682" y="245"/>
                    </a:lnTo>
                    <a:lnTo>
                      <a:pt x="675" y="247"/>
                    </a:lnTo>
                    <a:lnTo>
                      <a:pt x="667" y="251"/>
                    </a:lnTo>
                    <a:lnTo>
                      <a:pt x="658" y="255"/>
                    </a:lnTo>
                    <a:lnTo>
                      <a:pt x="650" y="260"/>
                    </a:lnTo>
                    <a:lnTo>
                      <a:pt x="641" y="264"/>
                    </a:lnTo>
                    <a:lnTo>
                      <a:pt x="633" y="268"/>
                    </a:lnTo>
                    <a:lnTo>
                      <a:pt x="623" y="272"/>
                    </a:lnTo>
                    <a:lnTo>
                      <a:pt x="616" y="277"/>
                    </a:lnTo>
                    <a:lnTo>
                      <a:pt x="608" y="281"/>
                    </a:lnTo>
                    <a:lnTo>
                      <a:pt x="601" y="285"/>
                    </a:lnTo>
                    <a:lnTo>
                      <a:pt x="595" y="289"/>
                    </a:lnTo>
                    <a:lnTo>
                      <a:pt x="589" y="294"/>
                    </a:lnTo>
                    <a:lnTo>
                      <a:pt x="576" y="300"/>
                    </a:lnTo>
                    <a:lnTo>
                      <a:pt x="568" y="308"/>
                    </a:lnTo>
                    <a:lnTo>
                      <a:pt x="563" y="312"/>
                    </a:lnTo>
                    <a:lnTo>
                      <a:pt x="563" y="313"/>
                    </a:lnTo>
                    <a:lnTo>
                      <a:pt x="563" y="315"/>
                    </a:lnTo>
                    <a:lnTo>
                      <a:pt x="563" y="319"/>
                    </a:lnTo>
                    <a:lnTo>
                      <a:pt x="564" y="327"/>
                    </a:lnTo>
                    <a:lnTo>
                      <a:pt x="568" y="340"/>
                    </a:lnTo>
                    <a:lnTo>
                      <a:pt x="568" y="346"/>
                    </a:lnTo>
                    <a:lnTo>
                      <a:pt x="570" y="353"/>
                    </a:lnTo>
                    <a:lnTo>
                      <a:pt x="570" y="361"/>
                    </a:lnTo>
                    <a:lnTo>
                      <a:pt x="572" y="369"/>
                    </a:lnTo>
                    <a:lnTo>
                      <a:pt x="572" y="376"/>
                    </a:lnTo>
                    <a:lnTo>
                      <a:pt x="572" y="386"/>
                    </a:lnTo>
                    <a:lnTo>
                      <a:pt x="572" y="395"/>
                    </a:lnTo>
                    <a:lnTo>
                      <a:pt x="574" y="405"/>
                    </a:lnTo>
                    <a:lnTo>
                      <a:pt x="572" y="412"/>
                    </a:lnTo>
                    <a:lnTo>
                      <a:pt x="570" y="424"/>
                    </a:lnTo>
                    <a:lnTo>
                      <a:pt x="568" y="431"/>
                    </a:lnTo>
                    <a:lnTo>
                      <a:pt x="566" y="441"/>
                    </a:lnTo>
                    <a:lnTo>
                      <a:pt x="563" y="450"/>
                    </a:lnTo>
                    <a:lnTo>
                      <a:pt x="561" y="460"/>
                    </a:lnTo>
                    <a:lnTo>
                      <a:pt x="557" y="467"/>
                    </a:lnTo>
                    <a:lnTo>
                      <a:pt x="553" y="479"/>
                    </a:lnTo>
                    <a:lnTo>
                      <a:pt x="547" y="486"/>
                    </a:lnTo>
                    <a:lnTo>
                      <a:pt x="540" y="494"/>
                    </a:lnTo>
                    <a:lnTo>
                      <a:pt x="532" y="502"/>
                    </a:lnTo>
                    <a:lnTo>
                      <a:pt x="525" y="509"/>
                    </a:lnTo>
                    <a:lnTo>
                      <a:pt x="515" y="513"/>
                    </a:lnTo>
                    <a:lnTo>
                      <a:pt x="506" y="521"/>
                    </a:lnTo>
                    <a:lnTo>
                      <a:pt x="494" y="524"/>
                    </a:lnTo>
                    <a:lnTo>
                      <a:pt x="483" y="532"/>
                    </a:lnTo>
                    <a:lnTo>
                      <a:pt x="468" y="536"/>
                    </a:lnTo>
                    <a:lnTo>
                      <a:pt x="454" y="540"/>
                    </a:lnTo>
                    <a:lnTo>
                      <a:pt x="439" y="542"/>
                    </a:lnTo>
                    <a:lnTo>
                      <a:pt x="428" y="543"/>
                    </a:lnTo>
                    <a:lnTo>
                      <a:pt x="412" y="543"/>
                    </a:lnTo>
                    <a:lnTo>
                      <a:pt x="401" y="543"/>
                    </a:lnTo>
                    <a:lnTo>
                      <a:pt x="390" y="543"/>
                    </a:lnTo>
                    <a:lnTo>
                      <a:pt x="378" y="543"/>
                    </a:lnTo>
                    <a:lnTo>
                      <a:pt x="367" y="542"/>
                    </a:lnTo>
                    <a:lnTo>
                      <a:pt x="355" y="540"/>
                    </a:lnTo>
                    <a:lnTo>
                      <a:pt x="342" y="536"/>
                    </a:lnTo>
                    <a:lnTo>
                      <a:pt x="334" y="534"/>
                    </a:lnTo>
                    <a:lnTo>
                      <a:pt x="323" y="528"/>
                    </a:lnTo>
                    <a:lnTo>
                      <a:pt x="314" y="524"/>
                    </a:lnTo>
                    <a:lnTo>
                      <a:pt x="304" y="521"/>
                    </a:lnTo>
                    <a:lnTo>
                      <a:pt x="296" y="517"/>
                    </a:lnTo>
                    <a:lnTo>
                      <a:pt x="289" y="509"/>
                    </a:lnTo>
                    <a:lnTo>
                      <a:pt x="279" y="504"/>
                    </a:lnTo>
                    <a:lnTo>
                      <a:pt x="272" y="496"/>
                    </a:lnTo>
                    <a:lnTo>
                      <a:pt x="266" y="490"/>
                    </a:lnTo>
                    <a:lnTo>
                      <a:pt x="258" y="483"/>
                    </a:lnTo>
                    <a:lnTo>
                      <a:pt x="251" y="475"/>
                    </a:lnTo>
                    <a:lnTo>
                      <a:pt x="245" y="467"/>
                    </a:lnTo>
                    <a:lnTo>
                      <a:pt x="241" y="460"/>
                    </a:lnTo>
                    <a:lnTo>
                      <a:pt x="236" y="448"/>
                    </a:lnTo>
                    <a:lnTo>
                      <a:pt x="232" y="441"/>
                    </a:lnTo>
                    <a:lnTo>
                      <a:pt x="226" y="431"/>
                    </a:lnTo>
                    <a:lnTo>
                      <a:pt x="224" y="424"/>
                    </a:lnTo>
                    <a:lnTo>
                      <a:pt x="220" y="412"/>
                    </a:lnTo>
                    <a:lnTo>
                      <a:pt x="220" y="405"/>
                    </a:lnTo>
                    <a:lnTo>
                      <a:pt x="217" y="395"/>
                    </a:lnTo>
                    <a:lnTo>
                      <a:pt x="217" y="388"/>
                    </a:lnTo>
                    <a:lnTo>
                      <a:pt x="215" y="378"/>
                    </a:lnTo>
                    <a:lnTo>
                      <a:pt x="215" y="367"/>
                    </a:lnTo>
                    <a:lnTo>
                      <a:pt x="215" y="357"/>
                    </a:lnTo>
                    <a:lnTo>
                      <a:pt x="215" y="348"/>
                    </a:lnTo>
                    <a:lnTo>
                      <a:pt x="215" y="338"/>
                    </a:lnTo>
                    <a:lnTo>
                      <a:pt x="215" y="329"/>
                    </a:lnTo>
                    <a:lnTo>
                      <a:pt x="217" y="319"/>
                    </a:lnTo>
                    <a:lnTo>
                      <a:pt x="220" y="312"/>
                    </a:lnTo>
                    <a:lnTo>
                      <a:pt x="222" y="302"/>
                    </a:lnTo>
                    <a:lnTo>
                      <a:pt x="226" y="293"/>
                    </a:lnTo>
                    <a:lnTo>
                      <a:pt x="230" y="285"/>
                    </a:lnTo>
                    <a:lnTo>
                      <a:pt x="236" y="277"/>
                    </a:lnTo>
                    <a:lnTo>
                      <a:pt x="239" y="270"/>
                    </a:lnTo>
                    <a:lnTo>
                      <a:pt x="245" y="262"/>
                    </a:lnTo>
                    <a:lnTo>
                      <a:pt x="251" y="255"/>
                    </a:lnTo>
                    <a:lnTo>
                      <a:pt x="258" y="249"/>
                    </a:lnTo>
                    <a:lnTo>
                      <a:pt x="266" y="241"/>
                    </a:lnTo>
                    <a:lnTo>
                      <a:pt x="274" y="234"/>
                    </a:lnTo>
                    <a:lnTo>
                      <a:pt x="281" y="228"/>
                    </a:lnTo>
                    <a:lnTo>
                      <a:pt x="291" y="224"/>
                    </a:lnTo>
                    <a:lnTo>
                      <a:pt x="300" y="218"/>
                    </a:lnTo>
                    <a:lnTo>
                      <a:pt x="310" y="215"/>
                    </a:lnTo>
                    <a:lnTo>
                      <a:pt x="321" y="211"/>
                    </a:lnTo>
                    <a:lnTo>
                      <a:pt x="333" y="209"/>
                    </a:lnTo>
                    <a:lnTo>
                      <a:pt x="344" y="205"/>
                    </a:lnTo>
                    <a:lnTo>
                      <a:pt x="357" y="203"/>
                    </a:lnTo>
                    <a:lnTo>
                      <a:pt x="371" y="203"/>
                    </a:lnTo>
                    <a:lnTo>
                      <a:pt x="386" y="203"/>
                    </a:lnTo>
                    <a:lnTo>
                      <a:pt x="399" y="203"/>
                    </a:lnTo>
                    <a:lnTo>
                      <a:pt x="414" y="203"/>
                    </a:lnTo>
                    <a:lnTo>
                      <a:pt x="430" y="205"/>
                    </a:lnTo>
                    <a:lnTo>
                      <a:pt x="447" y="209"/>
                    </a:lnTo>
                    <a:lnTo>
                      <a:pt x="458" y="209"/>
                    </a:lnTo>
                    <a:lnTo>
                      <a:pt x="468" y="211"/>
                    </a:lnTo>
                    <a:lnTo>
                      <a:pt x="477" y="215"/>
                    </a:lnTo>
                    <a:lnTo>
                      <a:pt x="487" y="218"/>
                    </a:lnTo>
                    <a:lnTo>
                      <a:pt x="494" y="222"/>
                    </a:lnTo>
                    <a:lnTo>
                      <a:pt x="502" y="226"/>
                    </a:lnTo>
                    <a:lnTo>
                      <a:pt x="509" y="232"/>
                    </a:lnTo>
                    <a:lnTo>
                      <a:pt x="517" y="237"/>
                    </a:lnTo>
                    <a:lnTo>
                      <a:pt x="526" y="249"/>
                    </a:lnTo>
                    <a:lnTo>
                      <a:pt x="536" y="264"/>
                    </a:lnTo>
                    <a:lnTo>
                      <a:pt x="540" y="272"/>
                    </a:lnTo>
                    <a:lnTo>
                      <a:pt x="547" y="279"/>
                    </a:lnTo>
                    <a:lnTo>
                      <a:pt x="551" y="289"/>
                    </a:lnTo>
                    <a:lnTo>
                      <a:pt x="559" y="296"/>
                    </a:lnTo>
                    <a:lnTo>
                      <a:pt x="566" y="293"/>
                    </a:lnTo>
                    <a:lnTo>
                      <a:pt x="572" y="287"/>
                    </a:lnTo>
                    <a:lnTo>
                      <a:pt x="584" y="281"/>
                    </a:lnTo>
                    <a:lnTo>
                      <a:pt x="595" y="270"/>
                    </a:lnTo>
                    <a:lnTo>
                      <a:pt x="606" y="258"/>
                    </a:lnTo>
                    <a:lnTo>
                      <a:pt x="618" y="245"/>
                    </a:lnTo>
                    <a:lnTo>
                      <a:pt x="633" y="234"/>
                    </a:lnTo>
                    <a:lnTo>
                      <a:pt x="644" y="220"/>
                    </a:lnTo>
                    <a:lnTo>
                      <a:pt x="656" y="207"/>
                    </a:lnTo>
                    <a:lnTo>
                      <a:pt x="667" y="196"/>
                    </a:lnTo>
                    <a:lnTo>
                      <a:pt x="679" y="186"/>
                    </a:lnTo>
                    <a:lnTo>
                      <a:pt x="686" y="177"/>
                    </a:lnTo>
                    <a:lnTo>
                      <a:pt x="694" y="169"/>
                    </a:lnTo>
                    <a:lnTo>
                      <a:pt x="698" y="165"/>
                    </a:lnTo>
                    <a:lnTo>
                      <a:pt x="701" y="16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6" name="Freeform 495"/>
              <p:cNvSpPr>
                <a:spLocks noChangeAspect="1"/>
              </p:cNvSpPr>
              <p:nvPr/>
            </p:nvSpPr>
            <p:spPr bwMode="auto">
              <a:xfrm>
                <a:off x="2876" y="4359"/>
                <a:ext cx="114" cy="105"/>
              </a:xfrm>
              <a:custGeom>
                <a:avLst/>
                <a:gdLst>
                  <a:gd name="T0" fmla="*/ 1 w 673"/>
                  <a:gd name="T1" fmla="*/ 0 h 618"/>
                  <a:gd name="T2" fmla="*/ 1 w 673"/>
                  <a:gd name="T3" fmla="*/ 0 h 618"/>
                  <a:gd name="T4" fmla="*/ 2 w 673"/>
                  <a:gd name="T5" fmla="*/ 0 h 618"/>
                  <a:gd name="T6" fmla="*/ 2 w 673"/>
                  <a:gd name="T7" fmla="*/ 0 h 618"/>
                  <a:gd name="T8" fmla="*/ 2 w 673"/>
                  <a:gd name="T9" fmla="*/ 0 h 618"/>
                  <a:gd name="T10" fmla="*/ 2 w 673"/>
                  <a:gd name="T11" fmla="*/ 0 h 618"/>
                  <a:gd name="T12" fmla="*/ 2 w 673"/>
                  <a:gd name="T13" fmla="*/ 0 h 618"/>
                  <a:gd name="T14" fmla="*/ 3 w 673"/>
                  <a:gd name="T15" fmla="*/ 0 h 618"/>
                  <a:gd name="T16" fmla="*/ 3 w 673"/>
                  <a:gd name="T17" fmla="*/ 1 h 618"/>
                  <a:gd name="T18" fmla="*/ 3 w 673"/>
                  <a:gd name="T19" fmla="*/ 1 h 618"/>
                  <a:gd name="T20" fmla="*/ 3 w 673"/>
                  <a:gd name="T21" fmla="*/ 1 h 618"/>
                  <a:gd name="T22" fmla="*/ 3 w 673"/>
                  <a:gd name="T23" fmla="*/ 1 h 618"/>
                  <a:gd name="T24" fmla="*/ 3 w 673"/>
                  <a:gd name="T25" fmla="*/ 1 h 618"/>
                  <a:gd name="T26" fmla="*/ 3 w 673"/>
                  <a:gd name="T27" fmla="*/ 1 h 618"/>
                  <a:gd name="T28" fmla="*/ 3 w 673"/>
                  <a:gd name="T29" fmla="*/ 1 h 618"/>
                  <a:gd name="T30" fmla="*/ 3 w 673"/>
                  <a:gd name="T31" fmla="*/ 1 h 618"/>
                  <a:gd name="T32" fmla="*/ 3 w 673"/>
                  <a:gd name="T33" fmla="*/ 2 h 618"/>
                  <a:gd name="T34" fmla="*/ 3 w 673"/>
                  <a:gd name="T35" fmla="*/ 2 h 618"/>
                  <a:gd name="T36" fmla="*/ 3 w 673"/>
                  <a:gd name="T37" fmla="*/ 2 h 618"/>
                  <a:gd name="T38" fmla="*/ 3 w 673"/>
                  <a:gd name="T39" fmla="*/ 2 h 618"/>
                  <a:gd name="T40" fmla="*/ 3 w 673"/>
                  <a:gd name="T41" fmla="*/ 3 h 618"/>
                  <a:gd name="T42" fmla="*/ 3 w 673"/>
                  <a:gd name="T43" fmla="*/ 3 h 618"/>
                  <a:gd name="T44" fmla="*/ 3 w 673"/>
                  <a:gd name="T45" fmla="*/ 3 h 618"/>
                  <a:gd name="T46" fmla="*/ 3 w 673"/>
                  <a:gd name="T47" fmla="*/ 3 h 618"/>
                  <a:gd name="T48" fmla="*/ 3 w 673"/>
                  <a:gd name="T49" fmla="*/ 3 h 618"/>
                  <a:gd name="T50" fmla="*/ 3 w 673"/>
                  <a:gd name="T51" fmla="*/ 3 h 618"/>
                  <a:gd name="T52" fmla="*/ 3 w 673"/>
                  <a:gd name="T53" fmla="*/ 3 h 618"/>
                  <a:gd name="T54" fmla="*/ 2 w 673"/>
                  <a:gd name="T55" fmla="*/ 3 h 618"/>
                  <a:gd name="T56" fmla="*/ 2 w 673"/>
                  <a:gd name="T57" fmla="*/ 3 h 618"/>
                  <a:gd name="T58" fmla="*/ 2 w 673"/>
                  <a:gd name="T59" fmla="*/ 2 h 618"/>
                  <a:gd name="T60" fmla="*/ 2 w 673"/>
                  <a:gd name="T61" fmla="*/ 2 h 618"/>
                  <a:gd name="T62" fmla="*/ 2 w 673"/>
                  <a:gd name="T63" fmla="*/ 2 h 618"/>
                  <a:gd name="T64" fmla="*/ 2 w 673"/>
                  <a:gd name="T65" fmla="*/ 2 h 618"/>
                  <a:gd name="T66" fmla="*/ 1 w 673"/>
                  <a:gd name="T67" fmla="*/ 2 h 618"/>
                  <a:gd name="T68" fmla="*/ 1 w 673"/>
                  <a:gd name="T69" fmla="*/ 2 h 618"/>
                  <a:gd name="T70" fmla="*/ 1 w 673"/>
                  <a:gd name="T71" fmla="*/ 2 h 618"/>
                  <a:gd name="T72" fmla="*/ 1 w 673"/>
                  <a:gd name="T73" fmla="*/ 2 h 618"/>
                  <a:gd name="T74" fmla="*/ 1 w 673"/>
                  <a:gd name="T75" fmla="*/ 2 h 618"/>
                  <a:gd name="T76" fmla="*/ 0 w 673"/>
                  <a:gd name="T77" fmla="*/ 2 h 618"/>
                  <a:gd name="T78" fmla="*/ 0 w 673"/>
                  <a:gd name="T79" fmla="*/ 2 h 618"/>
                  <a:gd name="T80" fmla="*/ 0 w 673"/>
                  <a:gd name="T81" fmla="*/ 2 h 618"/>
                  <a:gd name="T82" fmla="*/ 0 w 673"/>
                  <a:gd name="T83" fmla="*/ 2 h 618"/>
                  <a:gd name="T84" fmla="*/ 0 w 673"/>
                  <a:gd name="T85" fmla="*/ 1 h 618"/>
                  <a:gd name="T86" fmla="*/ 0 w 673"/>
                  <a:gd name="T87" fmla="*/ 1 h 618"/>
                  <a:gd name="T88" fmla="*/ 0 w 673"/>
                  <a:gd name="T89" fmla="*/ 1 h 618"/>
                  <a:gd name="T90" fmla="*/ 0 w 673"/>
                  <a:gd name="T91" fmla="*/ 1 h 618"/>
                  <a:gd name="T92" fmla="*/ 0 w 673"/>
                  <a:gd name="T93" fmla="*/ 1 h 618"/>
                  <a:gd name="T94" fmla="*/ 1 w 673"/>
                  <a:gd name="T95" fmla="*/ 1 h 618"/>
                  <a:gd name="T96" fmla="*/ 1 w 673"/>
                  <a:gd name="T97" fmla="*/ 1 h 618"/>
                  <a:gd name="T98" fmla="*/ 1 w 673"/>
                  <a:gd name="T99" fmla="*/ 0 h 618"/>
                  <a:gd name="T100" fmla="*/ 1 w 673"/>
                  <a:gd name="T101" fmla="*/ 0 h 618"/>
                  <a:gd name="T102" fmla="*/ 1 w 673"/>
                  <a:gd name="T103" fmla="*/ 0 h 61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73"/>
                  <a:gd name="T157" fmla="*/ 0 h 618"/>
                  <a:gd name="T158" fmla="*/ 673 w 673"/>
                  <a:gd name="T159" fmla="*/ 618 h 61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73" h="618">
                    <a:moveTo>
                      <a:pt x="209" y="0"/>
                    </a:moveTo>
                    <a:lnTo>
                      <a:pt x="217" y="0"/>
                    </a:lnTo>
                    <a:lnTo>
                      <a:pt x="228" y="0"/>
                    </a:lnTo>
                    <a:lnTo>
                      <a:pt x="237" y="2"/>
                    </a:lnTo>
                    <a:lnTo>
                      <a:pt x="247" y="2"/>
                    </a:lnTo>
                    <a:lnTo>
                      <a:pt x="256" y="3"/>
                    </a:lnTo>
                    <a:lnTo>
                      <a:pt x="268" y="5"/>
                    </a:lnTo>
                    <a:lnTo>
                      <a:pt x="277" y="7"/>
                    </a:lnTo>
                    <a:lnTo>
                      <a:pt x="289" y="9"/>
                    </a:lnTo>
                    <a:lnTo>
                      <a:pt x="298" y="11"/>
                    </a:lnTo>
                    <a:lnTo>
                      <a:pt x="310" y="13"/>
                    </a:lnTo>
                    <a:lnTo>
                      <a:pt x="317" y="17"/>
                    </a:lnTo>
                    <a:lnTo>
                      <a:pt x="329" y="19"/>
                    </a:lnTo>
                    <a:lnTo>
                      <a:pt x="338" y="21"/>
                    </a:lnTo>
                    <a:lnTo>
                      <a:pt x="350" y="24"/>
                    </a:lnTo>
                    <a:lnTo>
                      <a:pt x="359" y="28"/>
                    </a:lnTo>
                    <a:lnTo>
                      <a:pt x="371" y="32"/>
                    </a:lnTo>
                    <a:lnTo>
                      <a:pt x="378" y="34"/>
                    </a:lnTo>
                    <a:lnTo>
                      <a:pt x="390" y="36"/>
                    </a:lnTo>
                    <a:lnTo>
                      <a:pt x="397" y="40"/>
                    </a:lnTo>
                    <a:lnTo>
                      <a:pt x="409" y="43"/>
                    </a:lnTo>
                    <a:lnTo>
                      <a:pt x="418" y="47"/>
                    </a:lnTo>
                    <a:lnTo>
                      <a:pt x="428" y="51"/>
                    </a:lnTo>
                    <a:lnTo>
                      <a:pt x="437" y="55"/>
                    </a:lnTo>
                    <a:lnTo>
                      <a:pt x="447" y="59"/>
                    </a:lnTo>
                    <a:lnTo>
                      <a:pt x="456" y="62"/>
                    </a:lnTo>
                    <a:lnTo>
                      <a:pt x="464" y="66"/>
                    </a:lnTo>
                    <a:lnTo>
                      <a:pt x="473" y="70"/>
                    </a:lnTo>
                    <a:lnTo>
                      <a:pt x="483" y="74"/>
                    </a:lnTo>
                    <a:lnTo>
                      <a:pt x="490" y="78"/>
                    </a:lnTo>
                    <a:lnTo>
                      <a:pt x="500" y="81"/>
                    </a:lnTo>
                    <a:lnTo>
                      <a:pt x="509" y="85"/>
                    </a:lnTo>
                    <a:lnTo>
                      <a:pt x="517" y="91"/>
                    </a:lnTo>
                    <a:lnTo>
                      <a:pt x="526" y="95"/>
                    </a:lnTo>
                    <a:lnTo>
                      <a:pt x="534" y="98"/>
                    </a:lnTo>
                    <a:lnTo>
                      <a:pt x="542" y="102"/>
                    </a:lnTo>
                    <a:lnTo>
                      <a:pt x="549" y="106"/>
                    </a:lnTo>
                    <a:lnTo>
                      <a:pt x="555" y="110"/>
                    </a:lnTo>
                    <a:lnTo>
                      <a:pt x="563" y="114"/>
                    </a:lnTo>
                    <a:lnTo>
                      <a:pt x="570" y="118"/>
                    </a:lnTo>
                    <a:lnTo>
                      <a:pt x="578" y="121"/>
                    </a:lnTo>
                    <a:lnTo>
                      <a:pt x="591" y="127"/>
                    </a:lnTo>
                    <a:lnTo>
                      <a:pt x="602" y="135"/>
                    </a:lnTo>
                    <a:lnTo>
                      <a:pt x="614" y="140"/>
                    </a:lnTo>
                    <a:lnTo>
                      <a:pt x="625" y="148"/>
                    </a:lnTo>
                    <a:lnTo>
                      <a:pt x="635" y="154"/>
                    </a:lnTo>
                    <a:lnTo>
                      <a:pt x="644" y="159"/>
                    </a:lnTo>
                    <a:lnTo>
                      <a:pt x="650" y="165"/>
                    </a:lnTo>
                    <a:lnTo>
                      <a:pt x="658" y="169"/>
                    </a:lnTo>
                    <a:lnTo>
                      <a:pt x="665" y="176"/>
                    </a:lnTo>
                    <a:lnTo>
                      <a:pt x="671" y="182"/>
                    </a:lnTo>
                    <a:lnTo>
                      <a:pt x="671" y="184"/>
                    </a:lnTo>
                    <a:lnTo>
                      <a:pt x="671" y="188"/>
                    </a:lnTo>
                    <a:lnTo>
                      <a:pt x="671" y="195"/>
                    </a:lnTo>
                    <a:lnTo>
                      <a:pt x="673" y="207"/>
                    </a:lnTo>
                    <a:lnTo>
                      <a:pt x="673" y="218"/>
                    </a:lnTo>
                    <a:lnTo>
                      <a:pt x="673" y="233"/>
                    </a:lnTo>
                    <a:lnTo>
                      <a:pt x="673" y="241"/>
                    </a:lnTo>
                    <a:lnTo>
                      <a:pt x="673" y="249"/>
                    </a:lnTo>
                    <a:lnTo>
                      <a:pt x="673" y="256"/>
                    </a:lnTo>
                    <a:lnTo>
                      <a:pt x="673" y="268"/>
                    </a:lnTo>
                    <a:lnTo>
                      <a:pt x="671" y="275"/>
                    </a:lnTo>
                    <a:lnTo>
                      <a:pt x="671" y="285"/>
                    </a:lnTo>
                    <a:lnTo>
                      <a:pt x="671" y="292"/>
                    </a:lnTo>
                    <a:lnTo>
                      <a:pt x="671" y="304"/>
                    </a:lnTo>
                    <a:lnTo>
                      <a:pt x="669" y="313"/>
                    </a:lnTo>
                    <a:lnTo>
                      <a:pt x="669" y="323"/>
                    </a:lnTo>
                    <a:lnTo>
                      <a:pt x="669" y="334"/>
                    </a:lnTo>
                    <a:lnTo>
                      <a:pt x="669" y="346"/>
                    </a:lnTo>
                    <a:lnTo>
                      <a:pt x="669" y="357"/>
                    </a:lnTo>
                    <a:lnTo>
                      <a:pt x="669" y="367"/>
                    </a:lnTo>
                    <a:lnTo>
                      <a:pt x="667" y="378"/>
                    </a:lnTo>
                    <a:lnTo>
                      <a:pt x="667" y="389"/>
                    </a:lnTo>
                    <a:lnTo>
                      <a:pt x="665" y="401"/>
                    </a:lnTo>
                    <a:lnTo>
                      <a:pt x="665" y="412"/>
                    </a:lnTo>
                    <a:lnTo>
                      <a:pt x="665" y="424"/>
                    </a:lnTo>
                    <a:lnTo>
                      <a:pt x="665" y="435"/>
                    </a:lnTo>
                    <a:lnTo>
                      <a:pt x="663" y="445"/>
                    </a:lnTo>
                    <a:lnTo>
                      <a:pt x="663" y="454"/>
                    </a:lnTo>
                    <a:lnTo>
                      <a:pt x="660" y="465"/>
                    </a:lnTo>
                    <a:lnTo>
                      <a:pt x="660" y="475"/>
                    </a:lnTo>
                    <a:lnTo>
                      <a:pt x="658" y="484"/>
                    </a:lnTo>
                    <a:lnTo>
                      <a:pt x="658" y="494"/>
                    </a:lnTo>
                    <a:lnTo>
                      <a:pt x="656" y="505"/>
                    </a:lnTo>
                    <a:lnTo>
                      <a:pt x="656" y="515"/>
                    </a:lnTo>
                    <a:lnTo>
                      <a:pt x="654" y="524"/>
                    </a:lnTo>
                    <a:lnTo>
                      <a:pt x="652" y="532"/>
                    </a:lnTo>
                    <a:lnTo>
                      <a:pt x="650" y="541"/>
                    </a:lnTo>
                    <a:lnTo>
                      <a:pt x="648" y="551"/>
                    </a:lnTo>
                    <a:lnTo>
                      <a:pt x="646" y="559"/>
                    </a:lnTo>
                    <a:lnTo>
                      <a:pt x="646" y="566"/>
                    </a:lnTo>
                    <a:lnTo>
                      <a:pt x="644" y="574"/>
                    </a:lnTo>
                    <a:lnTo>
                      <a:pt x="642" y="581"/>
                    </a:lnTo>
                    <a:lnTo>
                      <a:pt x="637" y="591"/>
                    </a:lnTo>
                    <a:lnTo>
                      <a:pt x="633" y="602"/>
                    </a:lnTo>
                    <a:lnTo>
                      <a:pt x="627" y="610"/>
                    </a:lnTo>
                    <a:lnTo>
                      <a:pt x="623" y="616"/>
                    </a:lnTo>
                    <a:lnTo>
                      <a:pt x="618" y="618"/>
                    </a:lnTo>
                    <a:lnTo>
                      <a:pt x="612" y="618"/>
                    </a:lnTo>
                    <a:lnTo>
                      <a:pt x="606" y="616"/>
                    </a:lnTo>
                    <a:lnTo>
                      <a:pt x="601" y="610"/>
                    </a:lnTo>
                    <a:lnTo>
                      <a:pt x="591" y="602"/>
                    </a:lnTo>
                    <a:lnTo>
                      <a:pt x="583" y="593"/>
                    </a:lnTo>
                    <a:lnTo>
                      <a:pt x="572" y="583"/>
                    </a:lnTo>
                    <a:lnTo>
                      <a:pt x="561" y="574"/>
                    </a:lnTo>
                    <a:lnTo>
                      <a:pt x="547" y="564"/>
                    </a:lnTo>
                    <a:lnTo>
                      <a:pt x="534" y="557"/>
                    </a:lnTo>
                    <a:lnTo>
                      <a:pt x="526" y="551"/>
                    </a:lnTo>
                    <a:lnTo>
                      <a:pt x="519" y="547"/>
                    </a:lnTo>
                    <a:lnTo>
                      <a:pt x="511" y="543"/>
                    </a:lnTo>
                    <a:lnTo>
                      <a:pt x="504" y="540"/>
                    </a:lnTo>
                    <a:lnTo>
                      <a:pt x="494" y="534"/>
                    </a:lnTo>
                    <a:lnTo>
                      <a:pt x="487" y="528"/>
                    </a:lnTo>
                    <a:lnTo>
                      <a:pt x="477" y="524"/>
                    </a:lnTo>
                    <a:lnTo>
                      <a:pt x="469" y="521"/>
                    </a:lnTo>
                    <a:lnTo>
                      <a:pt x="460" y="515"/>
                    </a:lnTo>
                    <a:lnTo>
                      <a:pt x="450" y="509"/>
                    </a:lnTo>
                    <a:lnTo>
                      <a:pt x="441" y="505"/>
                    </a:lnTo>
                    <a:lnTo>
                      <a:pt x="433" y="502"/>
                    </a:lnTo>
                    <a:lnTo>
                      <a:pt x="422" y="496"/>
                    </a:lnTo>
                    <a:lnTo>
                      <a:pt x="412" y="492"/>
                    </a:lnTo>
                    <a:lnTo>
                      <a:pt x="403" y="486"/>
                    </a:lnTo>
                    <a:lnTo>
                      <a:pt x="393" y="483"/>
                    </a:lnTo>
                    <a:lnTo>
                      <a:pt x="382" y="479"/>
                    </a:lnTo>
                    <a:lnTo>
                      <a:pt x="372" y="475"/>
                    </a:lnTo>
                    <a:lnTo>
                      <a:pt x="363" y="469"/>
                    </a:lnTo>
                    <a:lnTo>
                      <a:pt x="353" y="467"/>
                    </a:lnTo>
                    <a:lnTo>
                      <a:pt x="342" y="462"/>
                    </a:lnTo>
                    <a:lnTo>
                      <a:pt x="333" y="458"/>
                    </a:lnTo>
                    <a:lnTo>
                      <a:pt x="321" y="452"/>
                    </a:lnTo>
                    <a:lnTo>
                      <a:pt x="312" y="448"/>
                    </a:lnTo>
                    <a:lnTo>
                      <a:pt x="300" y="445"/>
                    </a:lnTo>
                    <a:lnTo>
                      <a:pt x="291" y="441"/>
                    </a:lnTo>
                    <a:lnTo>
                      <a:pt x="279" y="437"/>
                    </a:lnTo>
                    <a:lnTo>
                      <a:pt x="270" y="433"/>
                    </a:lnTo>
                    <a:lnTo>
                      <a:pt x="258" y="429"/>
                    </a:lnTo>
                    <a:lnTo>
                      <a:pt x="247" y="426"/>
                    </a:lnTo>
                    <a:lnTo>
                      <a:pt x="237" y="422"/>
                    </a:lnTo>
                    <a:lnTo>
                      <a:pt x="228" y="418"/>
                    </a:lnTo>
                    <a:lnTo>
                      <a:pt x="217" y="414"/>
                    </a:lnTo>
                    <a:lnTo>
                      <a:pt x="205" y="412"/>
                    </a:lnTo>
                    <a:lnTo>
                      <a:pt x="196" y="408"/>
                    </a:lnTo>
                    <a:lnTo>
                      <a:pt x="186" y="407"/>
                    </a:lnTo>
                    <a:lnTo>
                      <a:pt x="175" y="403"/>
                    </a:lnTo>
                    <a:lnTo>
                      <a:pt x="165" y="401"/>
                    </a:lnTo>
                    <a:lnTo>
                      <a:pt x="156" y="397"/>
                    </a:lnTo>
                    <a:lnTo>
                      <a:pt x="146" y="395"/>
                    </a:lnTo>
                    <a:lnTo>
                      <a:pt x="137" y="393"/>
                    </a:lnTo>
                    <a:lnTo>
                      <a:pt x="127" y="391"/>
                    </a:lnTo>
                    <a:lnTo>
                      <a:pt x="118" y="389"/>
                    </a:lnTo>
                    <a:lnTo>
                      <a:pt x="110" y="387"/>
                    </a:lnTo>
                    <a:lnTo>
                      <a:pt x="101" y="386"/>
                    </a:lnTo>
                    <a:lnTo>
                      <a:pt x="93" y="384"/>
                    </a:lnTo>
                    <a:lnTo>
                      <a:pt x="83" y="382"/>
                    </a:lnTo>
                    <a:lnTo>
                      <a:pt x="76" y="380"/>
                    </a:lnTo>
                    <a:lnTo>
                      <a:pt x="68" y="378"/>
                    </a:lnTo>
                    <a:lnTo>
                      <a:pt x="61" y="378"/>
                    </a:lnTo>
                    <a:lnTo>
                      <a:pt x="53" y="378"/>
                    </a:lnTo>
                    <a:lnTo>
                      <a:pt x="47" y="378"/>
                    </a:lnTo>
                    <a:lnTo>
                      <a:pt x="40" y="374"/>
                    </a:lnTo>
                    <a:lnTo>
                      <a:pt x="32" y="372"/>
                    </a:lnTo>
                    <a:lnTo>
                      <a:pt x="25" y="370"/>
                    </a:lnTo>
                    <a:lnTo>
                      <a:pt x="21" y="370"/>
                    </a:lnTo>
                    <a:lnTo>
                      <a:pt x="11" y="361"/>
                    </a:lnTo>
                    <a:lnTo>
                      <a:pt x="7" y="355"/>
                    </a:lnTo>
                    <a:lnTo>
                      <a:pt x="2" y="346"/>
                    </a:lnTo>
                    <a:lnTo>
                      <a:pt x="2" y="334"/>
                    </a:lnTo>
                    <a:lnTo>
                      <a:pt x="0" y="323"/>
                    </a:lnTo>
                    <a:lnTo>
                      <a:pt x="4" y="311"/>
                    </a:lnTo>
                    <a:lnTo>
                      <a:pt x="4" y="304"/>
                    </a:lnTo>
                    <a:lnTo>
                      <a:pt x="7" y="296"/>
                    </a:lnTo>
                    <a:lnTo>
                      <a:pt x="7" y="289"/>
                    </a:lnTo>
                    <a:lnTo>
                      <a:pt x="11" y="281"/>
                    </a:lnTo>
                    <a:lnTo>
                      <a:pt x="15" y="273"/>
                    </a:lnTo>
                    <a:lnTo>
                      <a:pt x="19" y="266"/>
                    </a:lnTo>
                    <a:lnTo>
                      <a:pt x="23" y="256"/>
                    </a:lnTo>
                    <a:lnTo>
                      <a:pt x="28" y="249"/>
                    </a:lnTo>
                    <a:lnTo>
                      <a:pt x="32" y="241"/>
                    </a:lnTo>
                    <a:lnTo>
                      <a:pt x="34" y="232"/>
                    </a:lnTo>
                    <a:lnTo>
                      <a:pt x="40" y="222"/>
                    </a:lnTo>
                    <a:lnTo>
                      <a:pt x="45" y="214"/>
                    </a:lnTo>
                    <a:lnTo>
                      <a:pt x="51" y="207"/>
                    </a:lnTo>
                    <a:lnTo>
                      <a:pt x="57" y="199"/>
                    </a:lnTo>
                    <a:lnTo>
                      <a:pt x="63" y="190"/>
                    </a:lnTo>
                    <a:lnTo>
                      <a:pt x="68" y="182"/>
                    </a:lnTo>
                    <a:lnTo>
                      <a:pt x="72" y="173"/>
                    </a:lnTo>
                    <a:lnTo>
                      <a:pt x="78" y="165"/>
                    </a:lnTo>
                    <a:lnTo>
                      <a:pt x="83" y="156"/>
                    </a:lnTo>
                    <a:lnTo>
                      <a:pt x="89" y="148"/>
                    </a:lnTo>
                    <a:lnTo>
                      <a:pt x="95" y="138"/>
                    </a:lnTo>
                    <a:lnTo>
                      <a:pt x="101" y="129"/>
                    </a:lnTo>
                    <a:lnTo>
                      <a:pt x="108" y="121"/>
                    </a:lnTo>
                    <a:lnTo>
                      <a:pt x="114" y="114"/>
                    </a:lnTo>
                    <a:lnTo>
                      <a:pt x="120" y="106"/>
                    </a:lnTo>
                    <a:lnTo>
                      <a:pt x="125" y="98"/>
                    </a:lnTo>
                    <a:lnTo>
                      <a:pt x="131" y="91"/>
                    </a:lnTo>
                    <a:lnTo>
                      <a:pt x="137" y="83"/>
                    </a:lnTo>
                    <a:lnTo>
                      <a:pt x="142" y="76"/>
                    </a:lnTo>
                    <a:lnTo>
                      <a:pt x="148" y="68"/>
                    </a:lnTo>
                    <a:lnTo>
                      <a:pt x="154" y="60"/>
                    </a:lnTo>
                    <a:lnTo>
                      <a:pt x="160" y="55"/>
                    </a:lnTo>
                    <a:lnTo>
                      <a:pt x="169" y="41"/>
                    </a:lnTo>
                    <a:lnTo>
                      <a:pt x="179" y="32"/>
                    </a:lnTo>
                    <a:lnTo>
                      <a:pt x="186" y="21"/>
                    </a:lnTo>
                    <a:lnTo>
                      <a:pt x="194" y="13"/>
                    </a:lnTo>
                    <a:lnTo>
                      <a:pt x="205" y="2"/>
                    </a:lnTo>
                    <a:lnTo>
                      <a:pt x="209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7" name="Freeform 494"/>
              <p:cNvSpPr>
                <a:spLocks noChangeAspect="1"/>
              </p:cNvSpPr>
              <p:nvPr/>
            </p:nvSpPr>
            <p:spPr bwMode="auto">
              <a:xfrm>
                <a:off x="2722" y="4614"/>
                <a:ext cx="68" cy="41"/>
              </a:xfrm>
              <a:custGeom>
                <a:avLst/>
                <a:gdLst>
                  <a:gd name="T0" fmla="*/ 0 w 401"/>
                  <a:gd name="T1" fmla="*/ 1 h 241"/>
                  <a:gd name="T2" fmla="*/ 0 w 401"/>
                  <a:gd name="T3" fmla="*/ 1 h 241"/>
                  <a:gd name="T4" fmla="*/ 0 w 401"/>
                  <a:gd name="T5" fmla="*/ 1 h 241"/>
                  <a:gd name="T6" fmla="*/ 0 w 401"/>
                  <a:gd name="T7" fmla="*/ 1 h 241"/>
                  <a:gd name="T8" fmla="*/ 0 w 401"/>
                  <a:gd name="T9" fmla="*/ 1 h 241"/>
                  <a:gd name="T10" fmla="*/ 1 w 401"/>
                  <a:gd name="T11" fmla="*/ 1 h 241"/>
                  <a:gd name="T12" fmla="*/ 1 w 401"/>
                  <a:gd name="T13" fmla="*/ 1 h 241"/>
                  <a:gd name="T14" fmla="*/ 1 w 401"/>
                  <a:gd name="T15" fmla="*/ 1 h 241"/>
                  <a:gd name="T16" fmla="*/ 1 w 401"/>
                  <a:gd name="T17" fmla="*/ 1 h 241"/>
                  <a:gd name="T18" fmla="*/ 1 w 401"/>
                  <a:gd name="T19" fmla="*/ 1 h 241"/>
                  <a:gd name="T20" fmla="*/ 1 w 401"/>
                  <a:gd name="T21" fmla="*/ 1 h 241"/>
                  <a:gd name="T22" fmla="*/ 1 w 401"/>
                  <a:gd name="T23" fmla="*/ 1 h 241"/>
                  <a:gd name="T24" fmla="*/ 1 w 401"/>
                  <a:gd name="T25" fmla="*/ 1 h 241"/>
                  <a:gd name="T26" fmla="*/ 1 w 401"/>
                  <a:gd name="T27" fmla="*/ 1 h 241"/>
                  <a:gd name="T28" fmla="*/ 1 w 401"/>
                  <a:gd name="T29" fmla="*/ 0 h 241"/>
                  <a:gd name="T30" fmla="*/ 1 w 401"/>
                  <a:gd name="T31" fmla="*/ 0 h 241"/>
                  <a:gd name="T32" fmla="*/ 1 w 401"/>
                  <a:gd name="T33" fmla="*/ 0 h 241"/>
                  <a:gd name="T34" fmla="*/ 2 w 401"/>
                  <a:gd name="T35" fmla="*/ 0 h 241"/>
                  <a:gd name="T36" fmla="*/ 2 w 401"/>
                  <a:gd name="T37" fmla="*/ 0 h 241"/>
                  <a:gd name="T38" fmla="*/ 2 w 401"/>
                  <a:gd name="T39" fmla="*/ 0 h 241"/>
                  <a:gd name="T40" fmla="*/ 2 w 401"/>
                  <a:gd name="T41" fmla="*/ 0 h 241"/>
                  <a:gd name="T42" fmla="*/ 2 w 401"/>
                  <a:gd name="T43" fmla="*/ 0 h 241"/>
                  <a:gd name="T44" fmla="*/ 2 w 401"/>
                  <a:gd name="T45" fmla="*/ 0 h 241"/>
                  <a:gd name="T46" fmla="*/ 2 w 401"/>
                  <a:gd name="T47" fmla="*/ 0 h 241"/>
                  <a:gd name="T48" fmla="*/ 2 w 401"/>
                  <a:gd name="T49" fmla="*/ 0 h 241"/>
                  <a:gd name="T50" fmla="*/ 2 w 401"/>
                  <a:gd name="T51" fmla="*/ 0 h 241"/>
                  <a:gd name="T52" fmla="*/ 2 w 401"/>
                  <a:gd name="T53" fmla="*/ 0 h 241"/>
                  <a:gd name="T54" fmla="*/ 2 w 401"/>
                  <a:gd name="T55" fmla="*/ 0 h 241"/>
                  <a:gd name="T56" fmla="*/ 2 w 401"/>
                  <a:gd name="T57" fmla="*/ 0 h 241"/>
                  <a:gd name="T58" fmla="*/ 1 w 401"/>
                  <a:gd name="T59" fmla="*/ 0 h 241"/>
                  <a:gd name="T60" fmla="*/ 1 w 401"/>
                  <a:gd name="T61" fmla="*/ 1 h 241"/>
                  <a:gd name="T62" fmla="*/ 1 w 401"/>
                  <a:gd name="T63" fmla="*/ 1 h 241"/>
                  <a:gd name="T64" fmla="*/ 1 w 401"/>
                  <a:gd name="T65" fmla="*/ 1 h 241"/>
                  <a:gd name="T66" fmla="*/ 1 w 401"/>
                  <a:gd name="T67" fmla="*/ 1 h 241"/>
                  <a:gd name="T68" fmla="*/ 1 w 401"/>
                  <a:gd name="T69" fmla="*/ 1 h 241"/>
                  <a:gd name="T70" fmla="*/ 1 w 401"/>
                  <a:gd name="T71" fmla="*/ 1 h 241"/>
                  <a:gd name="T72" fmla="*/ 1 w 401"/>
                  <a:gd name="T73" fmla="*/ 1 h 241"/>
                  <a:gd name="T74" fmla="*/ 1 w 401"/>
                  <a:gd name="T75" fmla="*/ 1 h 241"/>
                  <a:gd name="T76" fmla="*/ 1 w 401"/>
                  <a:gd name="T77" fmla="*/ 1 h 241"/>
                  <a:gd name="T78" fmla="*/ 1 w 401"/>
                  <a:gd name="T79" fmla="*/ 1 h 241"/>
                  <a:gd name="T80" fmla="*/ 0 w 401"/>
                  <a:gd name="T81" fmla="*/ 1 h 241"/>
                  <a:gd name="T82" fmla="*/ 0 w 401"/>
                  <a:gd name="T83" fmla="*/ 1 h 241"/>
                  <a:gd name="T84" fmla="*/ 0 w 401"/>
                  <a:gd name="T85" fmla="*/ 1 h 241"/>
                  <a:gd name="T86" fmla="*/ 0 w 401"/>
                  <a:gd name="T87" fmla="*/ 1 h 241"/>
                  <a:gd name="T88" fmla="*/ 0 w 401"/>
                  <a:gd name="T89" fmla="*/ 1 h 241"/>
                  <a:gd name="T90" fmla="*/ 0 w 401"/>
                  <a:gd name="T91" fmla="*/ 1 h 24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01"/>
                  <a:gd name="T139" fmla="*/ 0 h 241"/>
                  <a:gd name="T140" fmla="*/ 401 w 401"/>
                  <a:gd name="T141" fmla="*/ 241 h 24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01" h="241">
                    <a:moveTo>
                      <a:pt x="13" y="203"/>
                    </a:moveTo>
                    <a:lnTo>
                      <a:pt x="17" y="200"/>
                    </a:lnTo>
                    <a:lnTo>
                      <a:pt x="23" y="198"/>
                    </a:lnTo>
                    <a:lnTo>
                      <a:pt x="30" y="192"/>
                    </a:lnTo>
                    <a:lnTo>
                      <a:pt x="40" y="188"/>
                    </a:lnTo>
                    <a:lnTo>
                      <a:pt x="51" y="183"/>
                    </a:lnTo>
                    <a:lnTo>
                      <a:pt x="64" y="175"/>
                    </a:lnTo>
                    <a:lnTo>
                      <a:pt x="70" y="171"/>
                    </a:lnTo>
                    <a:lnTo>
                      <a:pt x="78" y="167"/>
                    </a:lnTo>
                    <a:lnTo>
                      <a:pt x="85" y="164"/>
                    </a:lnTo>
                    <a:lnTo>
                      <a:pt x="93" y="162"/>
                    </a:lnTo>
                    <a:lnTo>
                      <a:pt x="99" y="156"/>
                    </a:lnTo>
                    <a:lnTo>
                      <a:pt x="106" y="152"/>
                    </a:lnTo>
                    <a:lnTo>
                      <a:pt x="114" y="146"/>
                    </a:lnTo>
                    <a:lnTo>
                      <a:pt x="123" y="143"/>
                    </a:lnTo>
                    <a:lnTo>
                      <a:pt x="131" y="139"/>
                    </a:lnTo>
                    <a:lnTo>
                      <a:pt x="140" y="135"/>
                    </a:lnTo>
                    <a:lnTo>
                      <a:pt x="148" y="129"/>
                    </a:lnTo>
                    <a:lnTo>
                      <a:pt x="157" y="125"/>
                    </a:lnTo>
                    <a:lnTo>
                      <a:pt x="165" y="120"/>
                    </a:lnTo>
                    <a:lnTo>
                      <a:pt x="175" y="116"/>
                    </a:lnTo>
                    <a:lnTo>
                      <a:pt x="184" y="112"/>
                    </a:lnTo>
                    <a:lnTo>
                      <a:pt x="194" y="108"/>
                    </a:lnTo>
                    <a:lnTo>
                      <a:pt x="201" y="103"/>
                    </a:lnTo>
                    <a:lnTo>
                      <a:pt x="211" y="97"/>
                    </a:lnTo>
                    <a:lnTo>
                      <a:pt x="220" y="93"/>
                    </a:lnTo>
                    <a:lnTo>
                      <a:pt x="230" y="89"/>
                    </a:lnTo>
                    <a:lnTo>
                      <a:pt x="237" y="86"/>
                    </a:lnTo>
                    <a:lnTo>
                      <a:pt x="247" y="80"/>
                    </a:lnTo>
                    <a:lnTo>
                      <a:pt x="254" y="74"/>
                    </a:lnTo>
                    <a:lnTo>
                      <a:pt x="264" y="70"/>
                    </a:lnTo>
                    <a:lnTo>
                      <a:pt x="272" y="65"/>
                    </a:lnTo>
                    <a:lnTo>
                      <a:pt x="279" y="61"/>
                    </a:lnTo>
                    <a:lnTo>
                      <a:pt x="289" y="57"/>
                    </a:lnTo>
                    <a:lnTo>
                      <a:pt x="298" y="53"/>
                    </a:lnTo>
                    <a:lnTo>
                      <a:pt x="304" y="49"/>
                    </a:lnTo>
                    <a:lnTo>
                      <a:pt x="311" y="46"/>
                    </a:lnTo>
                    <a:lnTo>
                      <a:pt x="319" y="42"/>
                    </a:lnTo>
                    <a:lnTo>
                      <a:pt x="327" y="38"/>
                    </a:lnTo>
                    <a:lnTo>
                      <a:pt x="334" y="34"/>
                    </a:lnTo>
                    <a:lnTo>
                      <a:pt x="342" y="30"/>
                    </a:lnTo>
                    <a:lnTo>
                      <a:pt x="348" y="27"/>
                    </a:lnTo>
                    <a:lnTo>
                      <a:pt x="355" y="25"/>
                    </a:lnTo>
                    <a:lnTo>
                      <a:pt x="365" y="17"/>
                    </a:lnTo>
                    <a:lnTo>
                      <a:pt x="376" y="13"/>
                    </a:lnTo>
                    <a:lnTo>
                      <a:pt x="384" y="8"/>
                    </a:lnTo>
                    <a:lnTo>
                      <a:pt x="391" y="6"/>
                    </a:lnTo>
                    <a:lnTo>
                      <a:pt x="399" y="0"/>
                    </a:lnTo>
                    <a:lnTo>
                      <a:pt x="401" y="2"/>
                    </a:lnTo>
                    <a:lnTo>
                      <a:pt x="393" y="4"/>
                    </a:lnTo>
                    <a:lnTo>
                      <a:pt x="382" y="11"/>
                    </a:lnTo>
                    <a:lnTo>
                      <a:pt x="372" y="15"/>
                    </a:lnTo>
                    <a:lnTo>
                      <a:pt x="365" y="23"/>
                    </a:lnTo>
                    <a:lnTo>
                      <a:pt x="357" y="27"/>
                    </a:lnTo>
                    <a:lnTo>
                      <a:pt x="348" y="34"/>
                    </a:lnTo>
                    <a:lnTo>
                      <a:pt x="336" y="42"/>
                    </a:lnTo>
                    <a:lnTo>
                      <a:pt x="325" y="49"/>
                    </a:lnTo>
                    <a:lnTo>
                      <a:pt x="313" y="57"/>
                    </a:lnTo>
                    <a:lnTo>
                      <a:pt x="304" y="65"/>
                    </a:lnTo>
                    <a:lnTo>
                      <a:pt x="291" y="72"/>
                    </a:lnTo>
                    <a:lnTo>
                      <a:pt x="279" y="80"/>
                    </a:lnTo>
                    <a:lnTo>
                      <a:pt x="268" y="89"/>
                    </a:lnTo>
                    <a:lnTo>
                      <a:pt x="256" y="97"/>
                    </a:lnTo>
                    <a:lnTo>
                      <a:pt x="243" y="105"/>
                    </a:lnTo>
                    <a:lnTo>
                      <a:pt x="230" y="112"/>
                    </a:lnTo>
                    <a:lnTo>
                      <a:pt x="218" y="120"/>
                    </a:lnTo>
                    <a:lnTo>
                      <a:pt x="207" y="129"/>
                    </a:lnTo>
                    <a:lnTo>
                      <a:pt x="196" y="135"/>
                    </a:lnTo>
                    <a:lnTo>
                      <a:pt x="184" y="143"/>
                    </a:lnTo>
                    <a:lnTo>
                      <a:pt x="175" y="150"/>
                    </a:lnTo>
                    <a:lnTo>
                      <a:pt x="167" y="158"/>
                    </a:lnTo>
                    <a:lnTo>
                      <a:pt x="156" y="162"/>
                    </a:lnTo>
                    <a:lnTo>
                      <a:pt x="148" y="167"/>
                    </a:lnTo>
                    <a:lnTo>
                      <a:pt x="140" y="171"/>
                    </a:lnTo>
                    <a:lnTo>
                      <a:pt x="137" y="177"/>
                    </a:lnTo>
                    <a:lnTo>
                      <a:pt x="125" y="183"/>
                    </a:lnTo>
                    <a:lnTo>
                      <a:pt x="121" y="184"/>
                    </a:lnTo>
                    <a:lnTo>
                      <a:pt x="118" y="184"/>
                    </a:lnTo>
                    <a:lnTo>
                      <a:pt x="112" y="184"/>
                    </a:lnTo>
                    <a:lnTo>
                      <a:pt x="102" y="188"/>
                    </a:lnTo>
                    <a:lnTo>
                      <a:pt x="95" y="192"/>
                    </a:lnTo>
                    <a:lnTo>
                      <a:pt x="85" y="196"/>
                    </a:lnTo>
                    <a:lnTo>
                      <a:pt x="76" y="202"/>
                    </a:lnTo>
                    <a:lnTo>
                      <a:pt x="64" y="205"/>
                    </a:lnTo>
                    <a:lnTo>
                      <a:pt x="55" y="213"/>
                    </a:lnTo>
                    <a:lnTo>
                      <a:pt x="43" y="217"/>
                    </a:lnTo>
                    <a:lnTo>
                      <a:pt x="32" y="221"/>
                    </a:lnTo>
                    <a:lnTo>
                      <a:pt x="24" y="226"/>
                    </a:lnTo>
                    <a:lnTo>
                      <a:pt x="17" y="232"/>
                    </a:lnTo>
                    <a:lnTo>
                      <a:pt x="9" y="234"/>
                    </a:lnTo>
                    <a:lnTo>
                      <a:pt x="0" y="241"/>
                    </a:lnTo>
                    <a:lnTo>
                      <a:pt x="13" y="203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8" name="Freeform 493"/>
              <p:cNvSpPr>
                <a:spLocks noChangeAspect="1"/>
              </p:cNvSpPr>
              <p:nvPr/>
            </p:nvSpPr>
            <p:spPr bwMode="auto">
              <a:xfrm>
                <a:off x="2734" y="4497"/>
                <a:ext cx="57" cy="42"/>
              </a:xfrm>
              <a:custGeom>
                <a:avLst/>
                <a:gdLst>
                  <a:gd name="T0" fmla="*/ 0 w 337"/>
                  <a:gd name="T1" fmla="*/ 0 h 249"/>
                  <a:gd name="T2" fmla="*/ 0 w 337"/>
                  <a:gd name="T3" fmla="*/ 0 h 249"/>
                  <a:gd name="T4" fmla="*/ 0 w 337"/>
                  <a:gd name="T5" fmla="*/ 0 h 249"/>
                  <a:gd name="T6" fmla="*/ 1 w 337"/>
                  <a:gd name="T7" fmla="*/ 1 h 249"/>
                  <a:gd name="T8" fmla="*/ 1 w 337"/>
                  <a:gd name="T9" fmla="*/ 1 h 249"/>
                  <a:gd name="T10" fmla="*/ 1 w 337"/>
                  <a:gd name="T11" fmla="*/ 1 h 249"/>
                  <a:gd name="T12" fmla="*/ 1 w 337"/>
                  <a:gd name="T13" fmla="*/ 1 h 249"/>
                  <a:gd name="T14" fmla="*/ 1 w 337"/>
                  <a:gd name="T15" fmla="*/ 1 h 249"/>
                  <a:gd name="T16" fmla="*/ 1 w 337"/>
                  <a:gd name="T17" fmla="*/ 1 h 249"/>
                  <a:gd name="T18" fmla="*/ 1 w 337"/>
                  <a:gd name="T19" fmla="*/ 1 h 249"/>
                  <a:gd name="T20" fmla="*/ 1 w 337"/>
                  <a:gd name="T21" fmla="*/ 1 h 249"/>
                  <a:gd name="T22" fmla="*/ 1 w 337"/>
                  <a:gd name="T23" fmla="*/ 1 h 249"/>
                  <a:gd name="T24" fmla="*/ 1 w 337"/>
                  <a:gd name="T25" fmla="*/ 1 h 249"/>
                  <a:gd name="T26" fmla="*/ 2 w 337"/>
                  <a:gd name="T27" fmla="*/ 1 h 249"/>
                  <a:gd name="T28" fmla="*/ 2 w 337"/>
                  <a:gd name="T29" fmla="*/ 1 h 249"/>
                  <a:gd name="T30" fmla="*/ 2 w 337"/>
                  <a:gd name="T31" fmla="*/ 1 h 249"/>
                  <a:gd name="T32" fmla="*/ 2 w 337"/>
                  <a:gd name="T33" fmla="*/ 1 h 249"/>
                  <a:gd name="T34" fmla="*/ 2 w 337"/>
                  <a:gd name="T35" fmla="*/ 1 h 249"/>
                  <a:gd name="T36" fmla="*/ 1 w 337"/>
                  <a:gd name="T37" fmla="*/ 1 h 249"/>
                  <a:gd name="T38" fmla="*/ 1 w 337"/>
                  <a:gd name="T39" fmla="*/ 1 h 249"/>
                  <a:gd name="T40" fmla="*/ 1 w 337"/>
                  <a:gd name="T41" fmla="*/ 1 h 249"/>
                  <a:gd name="T42" fmla="*/ 1 w 337"/>
                  <a:gd name="T43" fmla="*/ 1 h 249"/>
                  <a:gd name="T44" fmla="*/ 1 w 337"/>
                  <a:gd name="T45" fmla="*/ 1 h 249"/>
                  <a:gd name="T46" fmla="*/ 1 w 337"/>
                  <a:gd name="T47" fmla="*/ 1 h 249"/>
                  <a:gd name="T48" fmla="*/ 1 w 337"/>
                  <a:gd name="T49" fmla="*/ 1 h 249"/>
                  <a:gd name="T50" fmla="*/ 1 w 337"/>
                  <a:gd name="T51" fmla="*/ 1 h 249"/>
                  <a:gd name="T52" fmla="*/ 1 w 337"/>
                  <a:gd name="T53" fmla="*/ 1 h 249"/>
                  <a:gd name="T54" fmla="*/ 1 w 337"/>
                  <a:gd name="T55" fmla="*/ 1 h 249"/>
                  <a:gd name="T56" fmla="*/ 1 w 337"/>
                  <a:gd name="T57" fmla="*/ 1 h 249"/>
                  <a:gd name="T58" fmla="*/ 1 w 337"/>
                  <a:gd name="T59" fmla="*/ 0 h 249"/>
                  <a:gd name="T60" fmla="*/ 1 w 337"/>
                  <a:gd name="T61" fmla="*/ 0 h 249"/>
                  <a:gd name="T62" fmla="*/ 0 w 337"/>
                  <a:gd name="T63" fmla="*/ 0 h 249"/>
                  <a:gd name="T64" fmla="*/ 0 w 337"/>
                  <a:gd name="T65" fmla="*/ 0 h 249"/>
                  <a:gd name="T66" fmla="*/ 0 w 337"/>
                  <a:gd name="T67" fmla="*/ 0 h 249"/>
                  <a:gd name="T68" fmla="*/ 0 w 337"/>
                  <a:gd name="T69" fmla="*/ 0 h 249"/>
                  <a:gd name="T70" fmla="*/ 0 w 337"/>
                  <a:gd name="T71" fmla="*/ 0 h 249"/>
                  <a:gd name="T72" fmla="*/ 0 w 337"/>
                  <a:gd name="T73" fmla="*/ 0 h 24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337"/>
                  <a:gd name="T112" fmla="*/ 0 h 249"/>
                  <a:gd name="T113" fmla="*/ 337 w 337"/>
                  <a:gd name="T114" fmla="*/ 249 h 249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337" h="249">
                    <a:moveTo>
                      <a:pt x="30" y="64"/>
                    </a:moveTo>
                    <a:lnTo>
                      <a:pt x="34" y="64"/>
                    </a:lnTo>
                    <a:lnTo>
                      <a:pt x="42" y="70"/>
                    </a:lnTo>
                    <a:lnTo>
                      <a:pt x="48" y="74"/>
                    </a:lnTo>
                    <a:lnTo>
                      <a:pt x="59" y="78"/>
                    </a:lnTo>
                    <a:lnTo>
                      <a:pt x="67" y="81"/>
                    </a:lnTo>
                    <a:lnTo>
                      <a:pt x="78" y="89"/>
                    </a:lnTo>
                    <a:lnTo>
                      <a:pt x="89" y="97"/>
                    </a:lnTo>
                    <a:lnTo>
                      <a:pt x="101" y="104"/>
                    </a:lnTo>
                    <a:lnTo>
                      <a:pt x="114" y="112"/>
                    </a:lnTo>
                    <a:lnTo>
                      <a:pt x="127" y="119"/>
                    </a:lnTo>
                    <a:lnTo>
                      <a:pt x="141" y="127"/>
                    </a:lnTo>
                    <a:lnTo>
                      <a:pt x="154" y="135"/>
                    </a:lnTo>
                    <a:lnTo>
                      <a:pt x="167" y="142"/>
                    </a:lnTo>
                    <a:lnTo>
                      <a:pt x="181" y="154"/>
                    </a:lnTo>
                    <a:lnTo>
                      <a:pt x="186" y="157"/>
                    </a:lnTo>
                    <a:lnTo>
                      <a:pt x="194" y="161"/>
                    </a:lnTo>
                    <a:lnTo>
                      <a:pt x="202" y="167"/>
                    </a:lnTo>
                    <a:lnTo>
                      <a:pt x="209" y="171"/>
                    </a:lnTo>
                    <a:lnTo>
                      <a:pt x="222" y="178"/>
                    </a:lnTo>
                    <a:lnTo>
                      <a:pt x="236" y="186"/>
                    </a:lnTo>
                    <a:lnTo>
                      <a:pt x="249" y="194"/>
                    </a:lnTo>
                    <a:lnTo>
                      <a:pt x="260" y="203"/>
                    </a:lnTo>
                    <a:lnTo>
                      <a:pt x="272" y="209"/>
                    </a:lnTo>
                    <a:lnTo>
                      <a:pt x="283" y="216"/>
                    </a:lnTo>
                    <a:lnTo>
                      <a:pt x="293" y="224"/>
                    </a:lnTo>
                    <a:lnTo>
                      <a:pt x="302" y="230"/>
                    </a:lnTo>
                    <a:lnTo>
                      <a:pt x="310" y="234"/>
                    </a:lnTo>
                    <a:lnTo>
                      <a:pt x="318" y="239"/>
                    </a:lnTo>
                    <a:lnTo>
                      <a:pt x="325" y="243"/>
                    </a:lnTo>
                    <a:lnTo>
                      <a:pt x="329" y="247"/>
                    </a:lnTo>
                    <a:lnTo>
                      <a:pt x="337" y="249"/>
                    </a:lnTo>
                    <a:lnTo>
                      <a:pt x="337" y="247"/>
                    </a:lnTo>
                    <a:lnTo>
                      <a:pt x="329" y="241"/>
                    </a:lnTo>
                    <a:lnTo>
                      <a:pt x="321" y="235"/>
                    </a:lnTo>
                    <a:lnTo>
                      <a:pt x="310" y="226"/>
                    </a:lnTo>
                    <a:lnTo>
                      <a:pt x="299" y="216"/>
                    </a:lnTo>
                    <a:lnTo>
                      <a:pt x="291" y="211"/>
                    </a:lnTo>
                    <a:lnTo>
                      <a:pt x="283" y="205"/>
                    </a:lnTo>
                    <a:lnTo>
                      <a:pt x="276" y="201"/>
                    </a:lnTo>
                    <a:lnTo>
                      <a:pt x="268" y="195"/>
                    </a:lnTo>
                    <a:lnTo>
                      <a:pt x="259" y="190"/>
                    </a:lnTo>
                    <a:lnTo>
                      <a:pt x="251" y="182"/>
                    </a:lnTo>
                    <a:lnTo>
                      <a:pt x="243" y="176"/>
                    </a:lnTo>
                    <a:lnTo>
                      <a:pt x="236" y="171"/>
                    </a:lnTo>
                    <a:lnTo>
                      <a:pt x="226" y="163"/>
                    </a:lnTo>
                    <a:lnTo>
                      <a:pt x="219" y="157"/>
                    </a:lnTo>
                    <a:lnTo>
                      <a:pt x="211" y="150"/>
                    </a:lnTo>
                    <a:lnTo>
                      <a:pt x="203" y="146"/>
                    </a:lnTo>
                    <a:lnTo>
                      <a:pt x="196" y="138"/>
                    </a:lnTo>
                    <a:lnTo>
                      <a:pt x="188" y="135"/>
                    </a:lnTo>
                    <a:lnTo>
                      <a:pt x="181" y="127"/>
                    </a:lnTo>
                    <a:lnTo>
                      <a:pt x="175" y="123"/>
                    </a:lnTo>
                    <a:lnTo>
                      <a:pt x="164" y="114"/>
                    </a:lnTo>
                    <a:lnTo>
                      <a:pt x="156" y="108"/>
                    </a:lnTo>
                    <a:lnTo>
                      <a:pt x="148" y="100"/>
                    </a:lnTo>
                    <a:lnTo>
                      <a:pt x="148" y="99"/>
                    </a:lnTo>
                    <a:lnTo>
                      <a:pt x="145" y="93"/>
                    </a:lnTo>
                    <a:lnTo>
                      <a:pt x="137" y="89"/>
                    </a:lnTo>
                    <a:lnTo>
                      <a:pt x="129" y="83"/>
                    </a:lnTo>
                    <a:lnTo>
                      <a:pt x="122" y="78"/>
                    </a:lnTo>
                    <a:lnTo>
                      <a:pt x="108" y="68"/>
                    </a:lnTo>
                    <a:lnTo>
                      <a:pt x="97" y="61"/>
                    </a:lnTo>
                    <a:lnTo>
                      <a:pt x="82" y="51"/>
                    </a:lnTo>
                    <a:lnTo>
                      <a:pt x="70" y="43"/>
                    </a:lnTo>
                    <a:lnTo>
                      <a:pt x="55" y="34"/>
                    </a:lnTo>
                    <a:lnTo>
                      <a:pt x="44" y="26"/>
                    </a:lnTo>
                    <a:lnTo>
                      <a:pt x="32" y="19"/>
                    </a:lnTo>
                    <a:lnTo>
                      <a:pt x="21" y="11"/>
                    </a:lnTo>
                    <a:lnTo>
                      <a:pt x="11" y="5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30" y="6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9" name="Freeform 492"/>
              <p:cNvSpPr>
                <a:spLocks noChangeAspect="1"/>
              </p:cNvSpPr>
              <p:nvPr/>
            </p:nvSpPr>
            <p:spPr bwMode="auto">
              <a:xfrm>
                <a:off x="2862" y="4433"/>
                <a:ext cx="6" cy="78"/>
              </a:xfrm>
              <a:custGeom>
                <a:avLst/>
                <a:gdLst>
                  <a:gd name="T0" fmla="*/ 0 w 38"/>
                  <a:gd name="T1" fmla="*/ 0 h 454"/>
                  <a:gd name="T2" fmla="*/ 0 w 38"/>
                  <a:gd name="T3" fmla="*/ 0 h 454"/>
                  <a:gd name="T4" fmla="*/ 0 w 38"/>
                  <a:gd name="T5" fmla="*/ 0 h 454"/>
                  <a:gd name="T6" fmla="*/ 0 w 38"/>
                  <a:gd name="T7" fmla="*/ 0 h 454"/>
                  <a:gd name="T8" fmla="*/ 0 w 38"/>
                  <a:gd name="T9" fmla="*/ 0 h 454"/>
                  <a:gd name="T10" fmla="*/ 0 w 38"/>
                  <a:gd name="T11" fmla="*/ 0 h 454"/>
                  <a:gd name="T12" fmla="*/ 0 w 38"/>
                  <a:gd name="T13" fmla="*/ 1 h 454"/>
                  <a:gd name="T14" fmla="*/ 0 w 38"/>
                  <a:gd name="T15" fmla="*/ 1 h 454"/>
                  <a:gd name="T16" fmla="*/ 0 w 38"/>
                  <a:gd name="T17" fmla="*/ 1 h 454"/>
                  <a:gd name="T18" fmla="*/ 0 w 38"/>
                  <a:gd name="T19" fmla="*/ 1 h 454"/>
                  <a:gd name="T20" fmla="*/ 0 w 38"/>
                  <a:gd name="T21" fmla="*/ 1 h 454"/>
                  <a:gd name="T22" fmla="*/ 0 w 38"/>
                  <a:gd name="T23" fmla="*/ 1 h 454"/>
                  <a:gd name="T24" fmla="*/ 0 w 38"/>
                  <a:gd name="T25" fmla="*/ 1 h 454"/>
                  <a:gd name="T26" fmla="*/ 0 w 38"/>
                  <a:gd name="T27" fmla="*/ 1 h 454"/>
                  <a:gd name="T28" fmla="*/ 0 w 38"/>
                  <a:gd name="T29" fmla="*/ 1 h 454"/>
                  <a:gd name="T30" fmla="*/ 0 w 38"/>
                  <a:gd name="T31" fmla="*/ 1 h 454"/>
                  <a:gd name="T32" fmla="*/ 0 w 38"/>
                  <a:gd name="T33" fmla="*/ 1 h 454"/>
                  <a:gd name="T34" fmla="*/ 0 w 38"/>
                  <a:gd name="T35" fmla="*/ 1 h 454"/>
                  <a:gd name="T36" fmla="*/ 0 w 38"/>
                  <a:gd name="T37" fmla="*/ 1 h 454"/>
                  <a:gd name="T38" fmla="*/ 0 w 38"/>
                  <a:gd name="T39" fmla="*/ 2 h 454"/>
                  <a:gd name="T40" fmla="*/ 0 w 38"/>
                  <a:gd name="T41" fmla="*/ 2 h 454"/>
                  <a:gd name="T42" fmla="*/ 0 w 38"/>
                  <a:gd name="T43" fmla="*/ 2 h 454"/>
                  <a:gd name="T44" fmla="*/ 0 w 38"/>
                  <a:gd name="T45" fmla="*/ 2 h 454"/>
                  <a:gd name="T46" fmla="*/ 0 w 38"/>
                  <a:gd name="T47" fmla="*/ 2 h 454"/>
                  <a:gd name="T48" fmla="*/ 0 w 38"/>
                  <a:gd name="T49" fmla="*/ 2 h 454"/>
                  <a:gd name="T50" fmla="*/ 0 w 38"/>
                  <a:gd name="T51" fmla="*/ 2 h 454"/>
                  <a:gd name="T52" fmla="*/ 0 w 38"/>
                  <a:gd name="T53" fmla="*/ 2 h 454"/>
                  <a:gd name="T54" fmla="*/ 0 w 38"/>
                  <a:gd name="T55" fmla="*/ 2 h 454"/>
                  <a:gd name="T56" fmla="*/ 0 w 38"/>
                  <a:gd name="T57" fmla="*/ 2 h 454"/>
                  <a:gd name="T58" fmla="*/ 0 w 38"/>
                  <a:gd name="T59" fmla="*/ 2 h 454"/>
                  <a:gd name="T60" fmla="*/ 0 w 38"/>
                  <a:gd name="T61" fmla="*/ 2 h 454"/>
                  <a:gd name="T62" fmla="*/ 0 w 38"/>
                  <a:gd name="T63" fmla="*/ 2 h 454"/>
                  <a:gd name="T64" fmla="*/ 0 w 38"/>
                  <a:gd name="T65" fmla="*/ 2 h 454"/>
                  <a:gd name="T66" fmla="*/ 0 w 38"/>
                  <a:gd name="T67" fmla="*/ 2 h 454"/>
                  <a:gd name="T68" fmla="*/ 0 w 38"/>
                  <a:gd name="T69" fmla="*/ 2 h 454"/>
                  <a:gd name="T70" fmla="*/ 0 w 38"/>
                  <a:gd name="T71" fmla="*/ 2 h 454"/>
                  <a:gd name="T72" fmla="*/ 0 w 38"/>
                  <a:gd name="T73" fmla="*/ 2 h 454"/>
                  <a:gd name="T74" fmla="*/ 0 w 38"/>
                  <a:gd name="T75" fmla="*/ 2 h 454"/>
                  <a:gd name="T76" fmla="*/ 0 w 38"/>
                  <a:gd name="T77" fmla="*/ 1 h 454"/>
                  <a:gd name="T78" fmla="*/ 0 w 38"/>
                  <a:gd name="T79" fmla="*/ 1 h 454"/>
                  <a:gd name="T80" fmla="*/ 0 w 38"/>
                  <a:gd name="T81" fmla="*/ 1 h 454"/>
                  <a:gd name="T82" fmla="*/ 0 w 38"/>
                  <a:gd name="T83" fmla="*/ 1 h 454"/>
                  <a:gd name="T84" fmla="*/ 0 w 38"/>
                  <a:gd name="T85" fmla="*/ 1 h 454"/>
                  <a:gd name="T86" fmla="*/ 0 w 38"/>
                  <a:gd name="T87" fmla="*/ 1 h 454"/>
                  <a:gd name="T88" fmla="*/ 0 w 38"/>
                  <a:gd name="T89" fmla="*/ 1 h 454"/>
                  <a:gd name="T90" fmla="*/ 0 w 38"/>
                  <a:gd name="T91" fmla="*/ 1 h 454"/>
                  <a:gd name="T92" fmla="*/ 0 w 38"/>
                  <a:gd name="T93" fmla="*/ 1 h 454"/>
                  <a:gd name="T94" fmla="*/ 0 w 38"/>
                  <a:gd name="T95" fmla="*/ 1 h 454"/>
                  <a:gd name="T96" fmla="*/ 0 w 38"/>
                  <a:gd name="T97" fmla="*/ 1 h 454"/>
                  <a:gd name="T98" fmla="*/ 0 w 38"/>
                  <a:gd name="T99" fmla="*/ 0 h 45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8"/>
                  <a:gd name="T151" fmla="*/ 0 h 454"/>
                  <a:gd name="T152" fmla="*/ 38 w 38"/>
                  <a:gd name="T153" fmla="*/ 454 h 45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8" h="454">
                    <a:moveTo>
                      <a:pt x="38" y="0"/>
                    </a:moveTo>
                    <a:lnTo>
                      <a:pt x="36" y="2"/>
                    </a:lnTo>
                    <a:lnTo>
                      <a:pt x="32" y="11"/>
                    </a:lnTo>
                    <a:lnTo>
                      <a:pt x="29" y="15"/>
                    </a:lnTo>
                    <a:lnTo>
                      <a:pt x="25" y="23"/>
                    </a:lnTo>
                    <a:lnTo>
                      <a:pt x="21" y="30"/>
                    </a:lnTo>
                    <a:lnTo>
                      <a:pt x="19" y="38"/>
                    </a:lnTo>
                    <a:lnTo>
                      <a:pt x="15" y="44"/>
                    </a:lnTo>
                    <a:lnTo>
                      <a:pt x="11" y="51"/>
                    </a:lnTo>
                    <a:lnTo>
                      <a:pt x="8" y="59"/>
                    </a:lnTo>
                    <a:lnTo>
                      <a:pt x="6" y="67"/>
                    </a:lnTo>
                    <a:lnTo>
                      <a:pt x="0" y="78"/>
                    </a:lnTo>
                    <a:lnTo>
                      <a:pt x="0" y="87"/>
                    </a:lnTo>
                    <a:lnTo>
                      <a:pt x="0" y="89"/>
                    </a:lnTo>
                    <a:lnTo>
                      <a:pt x="0" y="93"/>
                    </a:lnTo>
                    <a:lnTo>
                      <a:pt x="0" y="99"/>
                    </a:lnTo>
                    <a:lnTo>
                      <a:pt x="0" y="108"/>
                    </a:lnTo>
                    <a:lnTo>
                      <a:pt x="0" y="116"/>
                    </a:lnTo>
                    <a:lnTo>
                      <a:pt x="2" y="127"/>
                    </a:lnTo>
                    <a:lnTo>
                      <a:pt x="2" y="133"/>
                    </a:lnTo>
                    <a:lnTo>
                      <a:pt x="2" y="139"/>
                    </a:lnTo>
                    <a:lnTo>
                      <a:pt x="2" y="148"/>
                    </a:lnTo>
                    <a:lnTo>
                      <a:pt x="2" y="156"/>
                    </a:lnTo>
                    <a:lnTo>
                      <a:pt x="2" y="162"/>
                    </a:lnTo>
                    <a:lnTo>
                      <a:pt x="2" y="167"/>
                    </a:lnTo>
                    <a:lnTo>
                      <a:pt x="2" y="175"/>
                    </a:lnTo>
                    <a:lnTo>
                      <a:pt x="4" y="184"/>
                    </a:lnTo>
                    <a:lnTo>
                      <a:pt x="4" y="192"/>
                    </a:lnTo>
                    <a:lnTo>
                      <a:pt x="6" y="200"/>
                    </a:lnTo>
                    <a:lnTo>
                      <a:pt x="6" y="209"/>
                    </a:lnTo>
                    <a:lnTo>
                      <a:pt x="6" y="217"/>
                    </a:lnTo>
                    <a:lnTo>
                      <a:pt x="6" y="224"/>
                    </a:lnTo>
                    <a:lnTo>
                      <a:pt x="6" y="234"/>
                    </a:lnTo>
                    <a:lnTo>
                      <a:pt x="6" y="243"/>
                    </a:lnTo>
                    <a:lnTo>
                      <a:pt x="8" y="253"/>
                    </a:lnTo>
                    <a:lnTo>
                      <a:pt x="8" y="260"/>
                    </a:lnTo>
                    <a:lnTo>
                      <a:pt x="10" y="270"/>
                    </a:lnTo>
                    <a:lnTo>
                      <a:pt x="10" y="280"/>
                    </a:lnTo>
                    <a:lnTo>
                      <a:pt x="11" y="289"/>
                    </a:lnTo>
                    <a:lnTo>
                      <a:pt x="11" y="297"/>
                    </a:lnTo>
                    <a:lnTo>
                      <a:pt x="11" y="306"/>
                    </a:lnTo>
                    <a:lnTo>
                      <a:pt x="11" y="314"/>
                    </a:lnTo>
                    <a:lnTo>
                      <a:pt x="13" y="321"/>
                    </a:lnTo>
                    <a:lnTo>
                      <a:pt x="13" y="329"/>
                    </a:lnTo>
                    <a:lnTo>
                      <a:pt x="13" y="338"/>
                    </a:lnTo>
                    <a:lnTo>
                      <a:pt x="13" y="348"/>
                    </a:lnTo>
                    <a:lnTo>
                      <a:pt x="15" y="357"/>
                    </a:lnTo>
                    <a:lnTo>
                      <a:pt x="15" y="365"/>
                    </a:lnTo>
                    <a:lnTo>
                      <a:pt x="15" y="373"/>
                    </a:lnTo>
                    <a:lnTo>
                      <a:pt x="15" y="380"/>
                    </a:lnTo>
                    <a:lnTo>
                      <a:pt x="17" y="388"/>
                    </a:lnTo>
                    <a:lnTo>
                      <a:pt x="17" y="399"/>
                    </a:lnTo>
                    <a:lnTo>
                      <a:pt x="19" y="414"/>
                    </a:lnTo>
                    <a:lnTo>
                      <a:pt x="19" y="424"/>
                    </a:lnTo>
                    <a:lnTo>
                      <a:pt x="21" y="434"/>
                    </a:lnTo>
                    <a:lnTo>
                      <a:pt x="21" y="441"/>
                    </a:lnTo>
                    <a:lnTo>
                      <a:pt x="23" y="449"/>
                    </a:lnTo>
                    <a:lnTo>
                      <a:pt x="25" y="454"/>
                    </a:lnTo>
                    <a:lnTo>
                      <a:pt x="27" y="453"/>
                    </a:lnTo>
                    <a:lnTo>
                      <a:pt x="27" y="447"/>
                    </a:lnTo>
                    <a:lnTo>
                      <a:pt x="27" y="441"/>
                    </a:lnTo>
                    <a:lnTo>
                      <a:pt x="27" y="434"/>
                    </a:lnTo>
                    <a:lnTo>
                      <a:pt x="29" y="426"/>
                    </a:lnTo>
                    <a:lnTo>
                      <a:pt x="29" y="414"/>
                    </a:lnTo>
                    <a:lnTo>
                      <a:pt x="29" y="403"/>
                    </a:lnTo>
                    <a:lnTo>
                      <a:pt x="29" y="392"/>
                    </a:lnTo>
                    <a:lnTo>
                      <a:pt x="30" y="380"/>
                    </a:lnTo>
                    <a:lnTo>
                      <a:pt x="30" y="367"/>
                    </a:lnTo>
                    <a:lnTo>
                      <a:pt x="30" y="354"/>
                    </a:lnTo>
                    <a:lnTo>
                      <a:pt x="30" y="346"/>
                    </a:lnTo>
                    <a:lnTo>
                      <a:pt x="30" y="338"/>
                    </a:lnTo>
                    <a:lnTo>
                      <a:pt x="30" y="331"/>
                    </a:lnTo>
                    <a:lnTo>
                      <a:pt x="32" y="325"/>
                    </a:lnTo>
                    <a:lnTo>
                      <a:pt x="32" y="318"/>
                    </a:lnTo>
                    <a:lnTo>
                      <a:pt x="32" y="310"/>
                    </a:lnTo>
                    <a:lnTo>
                      <a:pt x="32" y="302"/>
                    </a:lnTo>
                    <a:lnTo>
                      <a:pt x="32" y="295"/>
                    </a:lnTo>
                    <a:lnTo>
                      <a:pt x="32" y="287"/>
                    </a:lnTo>
                    <a:lnTo>
                      <a:pt x="32" y="280"/>
                    </a:lnTo>
                    <a:lnTo>
                      <a:pt x="32" y="272"/>
                    </a:lnTo>
                    <a:lnTo>
                      <a:pt x="34" y="266"/>
                    </a:lnTo>
                    <a:lnTo>
                      <a:pt x="34" y="259"/>
                    </a:lnTo>
                    <a:lnTo>
                      <a:pt x="34" y="251"/>
                    </a:lnTo>
                    <a:lnTo>
                      <a:pt x="34" y="243"/>
                    </a:lnTo>
                    <a:lnTo>
                      <a:pt x="34" y="236"/>
                    </a:lnTo>
                    <a:lnTo>
                      <a:pt x="34" y="228"/>
                    </a:lnTo>
                    <a:lnTo>
                      <a:pt x="34" y="221"/>
                    </a:lnTo>
                    <a:lnTo>
                      <a:pt x="34" y="213"/>
                    </a:lnTo>
                    <a:lnTo>
                      <a:pt x="36" y="207"/>
                    </a:lnTo>
                    <a:lnTo>
                      <a:pt x="36" y="194"/>
                    </a:lnTo>
                    <a:lnTo>
                      <a:pt x="36" y="181"/>
                    </a:lnTo>
                    <a:lnTo>
                      <a:pt x="36" y="169"/>
                    </a:lnTo>
                    <a:lnTo>
                      <a:pt x="36" y="160"/>
                    </a:lnTo>
                    <a:lnTo>
                      <a:pt x="36" y="148"/>
                    </a:lnTo>
                    <a:lnTo>
                      <a:pt x="36" y="139"/>
                    </a:lnTo>
                    <a:lnTo>
                      <a:pt x="36" y="129"/>
                    </a:lnTo>
                    <a:lnTo>
                      <a:pt x="36" y="124"/>
                    </a:lnTo>
                    <a:lnTo>
                      <a:pt x="36" y="114"/>
                    </a:lnTo>
                    <a:lnTo>
                      <a:pt x="38" y="11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0" name="Freeform 491"/>
              <p:cNvSpPr>
                <a:spLocks noChangeAspect="1"/>
              </p:cNvSpPr>
              <p:nvPr/>
            </p:nvSpPr>
            <p:spPr bwMode="auto">
              <a:xfrm>
                <a:off x="2942" y="4504"/>
                <a:ext cx="63" cy="36"/>
              </a:xfrm>
              <a:custGeom>
                <a:avLst/>
                <a:gdLst>
                  <a:gd name="T0" fmla="*/ 0 w 370"/>
                  <a:gd name="T1" fmla="*/ 1 h 214"/>
                  <a:gd name="T2" fmla="*/ 0 w 370"/>
                  <a:gd name="T3" fmla="*/ 1 h 214"/>
                  <a:gd name="T4" fmla="*/ 0 w 370"/>
                  <a:gd name="T5" fmla="*/ 1 h 214"/>
                  <a:gd name="T6" fmla="*/ 0 w 370"/>
                  <a:gd name="T7" fmla="*/ 1 h 214"/>
                  <a:gd name="T8" fmla="*/ 1 w 370"/>
                  <a:gd name="T9" fmla="*/ 1 h 214"/>
                  <a:gd name="T10" fmla="*/ 1 w 370"/>
                  <a:gd name="T11" fmla="*/ 1 h 214"/>
                  <a:gd name="T12" fmla="*/ 1 w 370"/>
                  <a:gd name="T13" fmla="*/ 1 h 214"/>
                  <a:gd name="T14" fmla="*/ 1 w 370"/>
                  <a:gd name="T15" fmla="*/ 1 h 214"/>
                  <a:gd name="T16" fmla="*/ 1 w 370"/>
                  <a:gd name="T17" fmla="*/ 0 h 214"/>
                  <a:gd name="T18" fmla="*/ 1 w 370"/>
                  <a:gd name="T19" fmla="*/ 0 h 214"/>
                  <a:gd name="T20" fmla="*/ 1 w 370"/>
                  <a:gd name="T21" fmla="*/ 0 h 214"/>
                  <a:gd name="T22" fmla="*/ 1 w 370"/>
                  <a:gd name="T23" fmla="*/ 0 h 214"/>
                  <a:gd name="T24" fmla="*/ 1 w 370"/>
                  <a:gd name="T25" fmla="*/ 0 h 214"/>
                  <a:gd name="T26" fmla="*/ 1 w 370"/>
                  <a:gd name="T27" fmla="*/ 0 h 214"/>
                  <a:gd name="T28" fmla="*/ 1 w 370"/>
                  <a:gd name="T29" fmla="*/ 0 h 214"/>
                  <a:gd name="T30" fmla="*/ 1 w 370"/>
                  <a:gd name="T31" fmla="*/ 0 h 214"/>
                  <a:gd name="T32" fmla="*/ 2 w 370"/>
                  <a:gd name="T33" fmla="*/ 0 h 214"/>
                  <a:gd name="T34" fmla="*/ 2 w 370"/>
                  <a:gd name="T35" fmla="*/ 0 h 214"/>
                  <a:gd name="T36" fmla="*/ 2 w 370"/>
                  <a:gd name="T37" fmla="*/ 0 h 214"/>
                  <a:gd name="T38" fmla="*/ 2 w 370"/>
                  <a:gd name="T39" fmla="*/ 0 h 214"/>
                  <a:gd name="T40" fmla="*/ 2 w 370"/>
                  <a:gd name="T41" fmla="*/ 0 h 214"/>
                  <a:gd name="T42" fmla="*/ 2 w 370"/>
                  <a:gd name="T43" fmla="*/ 0 h 214"/>
                  <a:gd name="T44" fmla="*/ 2 w 370"/>
                  <a:gd name="T45" fmla="*/ 0 h 214"/>
                  <a:gd name="T46" fmla="*/ 2 w 370"/>
                  <a:gd name="T47" fmla="*/ 0 h 214"/>
                  <a:gd name="T48" fmla="*/ 2 w 370"/>
                  <a:gd name="T49" fmla="*/ 0 h 214"/>
                  <a:gd name="T50" fmla="*/ 2 w 370"/>
                  <a:gd name="T51" fmla="*/ 0 h 214"/>
                  <a:gd name="T52" fmla="*/ 1 w 370"/>
                  <a:gd name="T53" fmla="*/ 0 h 214"/>
                  <a:gd name="T54" fmla="*/ 1 w 370"/>
                  <a:gd name="T55" fmla="*/ 0 h 214"/>
                  <a:gd name="T56" fmla="*/ 1 w 370"/>
                  <a:gd name="T57" fmla="*/ 0 h 214"/>
                  <a:gd name="T58" fmla="*/ 1 w 370"/>
                  <a:gd name="T59" fmla="*/ 0 h 214"/>
                  <a:gd name="T60" fmla="*/ 1 w 370"/>
                  <a:gd name="T61" fmla="*/ 0 h 214"/>
                  <a:gd name="T62" fmla="*/ 1 w 370"/>
                  <a:gd name="T63" fmla="*/ 1 h 214"/>
                  <a:gd name="T64" fmla="*/ 1 w 370"/>
                  <a:gd name="T65" fmla="*/ 1 h 214"/>
                  <a:gd name="T66" fmla="*/ 1 w 370"/>
                  <a:gd name="T67" fmla="*/ 1 h 214"/>
                  <a:gd name="T68" fmla="*/ 1 w 370"/>
                  <a:gd name="T69" fmla="*/ 1 h 214"/>
                  <a:gd name="T70" fmla="*/ 1 w 370"/>
                  <a:gd name="T71" fmla="*/ 1 h 214"/>
                  <a:gd name="T72" fmla="*/ 1 w 370"/>
                  <a:gd name="T73" fmla="*/ 1 h 214"/>
                  <a:gd name="T74" fmla="*/ 1 w 370"/>
                  <a:gd name="T75" fmla="*/ 1 h 214"/>
                  <a:gd name="T76" fmla="*/ 1 w 370"/>
                  <a:gd name="T77" fmla="*/ 1 h 214"/>
                  <a:gd name="T78" fmla="*/ 0 w 370"/>
                  <a:gd name="T79" fmla="*/ 1 h 214"/>
                  <a:gd name="T80" fmla="*/ 0 w 370"/>
                  <a:gd name="T81" fmla="*/ 1 h 214"/>
                  <a:gd name="T82" fmla="*/ 0 w 370"/>
                  <a:gd name="T83" fmla="*/ 1 h 214"/>
                  <a:gd name="T84" fmla="*/ 0 w 370"/>
                  <a:gd name="T85" fmla="*/ 1 h 214"/>
                  <a:gd name="T86" fmla="*/ 0 w 370"/>
                  <a:gd name="T87" fmla="*/ 1 h 214"/>
                  <a:gd name="T88" fmla="*/ 0 w 370"/>
                  <a:gd name="T89" fmla="*/ 1 h 214"/>
                  <a:gd name="T90" fmla="*/ 0 w 370"/>
                  <a:gd name="T91" fmla="*/ 1 h 21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70"/>
                  <a:gd name="T139" fmla="*/ 0 h 214"/>
                  <a:gd name="T140" fmla="*/ 370 w 370"/>
                  <a:gd name="T141" fmla="*/ 214 h 21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70" h="214">
                    <a:moveTo>
                      <a:pt x="24" y="188"/>
                    </a:moveTo>
                    <a:lnTo>
                      <a:pt x="28" y="184"/>
                    </a:lnTo>
                    <a:lnTo>
                      <a:pt x="38" y="180"/>
                    </a:lnTo>
                    <a:lnTo>
                      <a:pt x="47" y="173"/>
                    </a:lnTo>
                    <a:lnTo>
                      <a:pt x="61" y="165"/>
                    </a:lnTo>
                    <a:lnTo>
                      <a:pt x="66" y="157"/>
                    </a:lnTo>
                    <a:lnTo>
                      <a:pt x="74" y="154"/>
                    </a:lnTo>
                    <a:lnTo>
                      <a:pt x="81" y="146"/>
                    </a:lnTo>
                    <a:lnTo>
                      <a:pt x="89" y="142"/>
                    </a:lnTo>
                    <a:lnTo>
                      <a:pt x="97" y="135"/>
                    </a:lnTo>
                    <a:lnTo>
                      <a:pt x="106" y="129"/>
                    </a:lnTo>
                    <a:lnTo>
                      <a:pt x="116" y="123"/>
                    </a:lnTo>
                    <a:lnTo>
                      <a:pt x="123" y="117"/>
                    </a:lnTo>
                    <a:lnTo>
                      <a:pt x="131" y="110"/>
                    </a:lnTo>
                    <a:lnTo>
                      <a:pt x="140" y="102"/>
                    </a:lnTo>
                    <a:lnTo>
                      <a:pt x="148" y="97"/>
                    </a:lnTo>
                    <a:lnTo>
                      <a:pt x="156" y="91"/>
                    </a:lnTo>
                    <a:lnTo>
                      <a:pt x="163" y="83"/>
                    </a:lnTo>
                    <a:lnTo>
                      <a:pt x="171" y="79"/>
                    </a:lnTo>
                    <a:lnTo>
                      <a:pt x="178" y="74"/>
                    </a:lnTo>
                    <a:lnTo>
                      <a:pt x="186" y="70"/>
                    </a:lnTo>
                    <a:lnTo>
                      <a:pt x="199" y="60"/>
                    </a:lnTo>
                    <a:lnTo>
                      <a:pt x="211" y="55"/>
                    </a:lnTo>
                    <a:lnTo>
                      <a:pt x="218" y="49"/>
                    </a:lnTo>
                    <a:lnTo>
                      <a:pt x="226" y="49"/>
                    </a:lnTo>
                    <a:lnTo>
                      <a:pt x="230" y="47"/>
                    </a:lnTo>
                    <a:lnTo>
                      <a:pt x="239" y="45"/>
                    </a:lnTo>
                    <a:lnTo>
                      <a:pt x="247" y="41"/>
                    </a:lnTo>
                    <a:lnTo>
                      <a:pt x="260" y="38"/>
                    </a:lnTo>
                    <a:lnTo>
                      <a:pt x="266" y="36"/>
                    </a:lnTo>
                    <a:lnTo>
                      <a:pt x="272" y="34"/>
                    </a:lnTo>
                    <a:lnTo>
                      <a:pt x="279" y="30"/>
                    </a:lnTo>
                    <a:lnTo>
                      <a:pt x="287" y="28"/>
                    </a:lnTo>
                    <a:lnTo>
                      <a:pt x="294" y="24"/>
                    </a:lnTo>
                    <a:lnTo>
                      <a:pt x="302" y="22"/>
                    </a:lnTo>
                    <a:lnTo>
                      <a:pt x="310" y="21"/>
                    </a:lnTo>
                    <a:lnTo>
                      <a:pt x="317" y="19"/>
                    </a:lnTo>
                    <a:lnTo>
                      <a:pt x="329" y="13"/>
                    </a:lnTo>
                    <a:lnTo>
                      <a:pt x="340" y="9"/>
                    </a:lnTo>
                    <a:lnTo>
                      <a:pt x="351" y="5"/>
                    </a:lnTo>
                    <a:lnTo>
                      <a:pt x="361" y="3"/>
                    </a:lnTo>
                    <a:lnTo>
                      <a:pt x="367" y="0"/>
                    </a:lnTo>
                    <a:lnTo>
                      <a:pt x="370" y="0"/>
                    </a:lnTo>
                    <a:lnTo>
                      <a:pt x="370" y="1"/>
                    </a:lnTo>
                    <a:lnTo>
                      <a:pt x="369" y="5"/>
                    </a:lnTo>
                    <a:lnTo>
                      <a:pt x="363" y="5"/>
                    </a:lnTo>
                    <a:lnTo>
                      <a:pt x="357" y="9"/>
                    </a:lnTo>
                    <a:lnTo>
                      <a:pt x="350" y="13"/>
                    </a:lnTo>
                    <a:lnTo>
                      <a:pt x="342" y="19"/>
                    </a:lnTo>
                    <a:lnTo>
                      <a:pt x="332" y="22"/>
                    </a:lnTo>
                    <a:lnTo>
                      <a:pt x="321" y="30"/>
                    </a:lnTo>
                    <a:lnTo>
                      <a:pt x="308" y="38"/>
                    </a:lnTo>
                    <a:lnTo>
                      <a:pt x="296" y="45"/>
                    </a:lnTo>
                    <a:lnTo>
                      <a:pt x="289" y="49"/>
                    </a:lnTo>
                    <a:lnTo>
                      <a:pt x="281" y="53"/>
                    </a:lnTo>
                    <a:lnTo>
                      <a:pt x="274" y="57"/>
                    </a:lnTo>
                    <a:lnTo>
                      <a:pt x="266" y="60"/>
                    </a:lnTo>
                    <a:lnTo>
                      <a:pt x="258" y="64"/>
                    </a:lnTo>
                    <a:lnTo>
                      <a:pt x="251" y="70"/>
                    </a:lnTo>
                    <a:lnTo>
                      <a:pt x="243" y="74"/>
                    </a:lnTo>
                    <a:lnTo>
                      <a:pt x="235" y="79"/>
                    </a:lnTo>
                    <a:lnTo>
                      <a:pt x="226" y="83"/>
                    </a:lnTo>
                    <a:lnTo>
                      <a:pt x="218" y="87"/>
                    </a:lnTo>
                    <a:lnTo>
                      <a:pt x="209" y="93"/>
                    </a:lnTo>
                    <a:lnTo>
                      <a:pt x="201" y="98"/>
                    </a:lnTo>
                    <a:lnTo>
                      <a:pt x="194" y="102"/>
                    </a:lnTo>
                    <a:lnTo>
                      <a:pt x="186" y="106"/>
                    </a:lnTo>
                    <a:lnTo>
                      <a:pt x="178" y="112"/>
                    </a:lnTo>
                    <a:lnTo>
                      <a:pt x="171" y="117"/>
                    </a:lnTo>
                    <a:lnTo>
                      <a:pt x="161" y="121"/>
                    </a:lnTo>
                    <a:lnTo>
                      <a:pt x="152" y="127"/>
                    </a:lnTo>
                    <a:lnTo>
                      <a:pt x="142" y="131"/>
                    </a:lnTo>
                    <a:lnTo>
                      <a:pt x="135" y="135"/>
                    </a:lnTo>
                    <a:lnTo>
                      <a:pt x="127" y="138"/>
                    </a:lnTo>
                    <a:lnTo>
                      <a:pt x="120" y="144"/>
                    </a:lnTo>
                    <a:lnTo>
                      <a:pt x="112" y="148"/>
                    </a:lnTo>
                    <a:lnTo>
                      <a:pt x="104" y="154"/>
                    </a:lnTo>
                    <a:lnTo>
                      <a:pt x="97" y="157"/>
                    </a:lnTo>
                    <a:lnTo>
                      <a:pt x="89" y="161"/>
                    </a:lnTo>
                    <a:lnTo>
                      <a:pt x="81" y="165"/>
                    </a:lnTo>
                    <a:lnTo>
                      <a:pt x="76" y="169"/>
                    </a:lnTo>
                    <a:lnTo>
                      <a:pt x="68" y="173"/>
                    </a:lnTo>
                    <a:lnTo>
                      <a:pt x="62" y="176"/>
                    </a:lnTo>
                    <a:lnTo>
                      <a:pt x="55" y="180"/>
                    </a:lnTo>
                    <a:lnTo>
                      <a:pt x="51" y="184"/>
                    </a:lnTo>
                    <a:lnTo>
                      <a:pt x="38" y="190"/>
                    </a:lnTo>
                    <a:lnTo>
                      <a:pt x="28" y="195"/>
                    </a:lnTo>
                    <a:lnTo>
                      <a:pt x="0" y="214"/>
                    </a:lnTo>
                    <a:lnTo>
                      <a:pt x="15" y="197"/>
                    </a:lnTo>
                    <a:lnTo>
                      <a:pt x="21" y="192"/>
                    </a:lnTo>
                    <a:lnTo>
                      <a:pt x="24" y="18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1" name="Freeform 490"/>
              <p:cNvSpPr>
                <a:spLocks noChangeAspect="1"/>
              </p:cNvSpPr>
              <p:nvPr/>
            </p:nvSpPr>
            <p:spPr bwMode="auto">
              <a:xfrm>
                <a:off x="2932" y="4622"/>
                <a:ext cx="70" cy="35"/>
              </a:xfrm>
              <a:custGeom>
                <a:avLst/>
                <a:gdLst>
                  <a:gd name="T0" fmla="*/ 0 w 412"/>
                  <a:gd name="T1" fmla="*/ 0 h 205"/>
                  <a:gd name="T2" fmla="*/ 0 w 412"/>
                  <a:gd name="T3" fmla="*/ 0 h 205"/>
                  <a:gd name="T4" fmla="*/ 0 w 412"/>
                  <a:gd name="T5" fmla="*/ 0 h 205"/>
                  <a:gd name="T6" fmla="*/ 0 w 412"/>
                  <a:gd name="T7" fmla="*/ 0 h 205"/>
                  <a:gd name="T8" fmla="*/ 0 w 412"/>
                  <a:gd name="T9" fmla="*/ 0 h 205"/>
                  <a:gd name="T10" fmla="*/ 1 w 412"/>
                  <a:gd name="T11" fmla="*/ 0 h 205"/>
                  <a:gd name="T12" fmla="*/ 1 w 412"/>
                  <a:gd name="T13" fmla="*/ 0 h 205"/>
                  <a:gd name="T14" fmla="*/ 1 w 412"/>
                  <a:gd name="T15" fmla="*/ 1 h 205"/>
                  <a:gd name="T16" fmla="*/ 1 w 412"/>
                  <a:gd name="T17" fmla="*/ 1 h 205"/>
                  <a:gd name="T18" fmla="*/ 1 w 412"/>
                  <a:gd name="T19" fmla="*/ 1 h 205"/>
                  <a:gd name="T20" fmla="*/ 1 w 412"/>
                  <a:gd name="T21" fmla="*/ 1 h 205"/>
                  <a:gd name="T22" fmla="*/ 1 w 412"/>
                  <a:gd name="T23" fmla="*/ 1 h 205"/>
                  <a:gd name="T24" fmla="*/ 1 w 412"/>
                  <a:gd name="T25" fmla="*/ 1 h 205"/>
                  <a:gd name="T26" fmla="*/ 1 w 412"/>
                  <a:gd name="T27" fmla="*/ 1 h 205"/>
                  <a:gd name="T28" fmla="*/ 1 w 412"/>
                  <a:gd name="T29" fmla="*/ 1 h 205"/>
                  <a:gd name="T30" fmla="*/ 1 w 412"/>
                  <a:gd name="T31" fmla="*/ 1 h 205"/>
                  <a:gd name="T32" fmla="*/ 1 w 412"/>
                  <a:gd name="T33" fmla="*/ 1 h 205"/>
                  <a:gd name="T34" fmla="*/ 2 w 412"/>
                  <a:gd name="T35" fmla="*/ 1 h 205"/>
                  <a:gd name="T36" fmla="*/ 2 w 412"/>
                  <a:gd name="T37" fmla="*/ 1 h 205"/>
                  <a:gd name="T38" fmla="*/ 2 w 412"/>
                  <a:gd name="T39" fmla="*/ 1 h 205"/>
                  <a:gd name="T40" fmla="*/ 2 w 412"/>
                  <a:gd name="T41" fmla="*/ 1 h 205"/>
                  <a:gd name="T42" fmla="*/ 2 w 412"/>
                  <a:gd name="T43" fmla="*/ 1 h 205"/>
                  <a:gd name="T44" fmla="*/ 2 w 412"/>
                  <a:gd name="T45" fmla="*/ 1 h 205"/>
                  <a:gd name="T46" fmla="*/ 2 w 412"/>
                  <a:gd name="T47" fmla="*/ 1 h 205"/>
                  <a:gd name="T48" fmla="*/ 2 w 412"/>
                  <a:gd name="T49" fmla="*/ 1 h 205"/>
                  <a:gd name="T50" fmla="*/ 2 w 412"/>
                  <a:gd name="T51" fmla="*/ 1 h 205"/>
                  <a:gd name="T52" fmla="*/ 2 w 412"/>
                  <a:gd name="T53" fmla="*/ 1 h 205"/>
                  <a:gd name="T54" fmla="*/ 2 w 412"/>
                  <a:gd name="T55" fmla="*/ 1 h 205"/>
                  <a:gd name="T56" fmla="*/ 2 w 412"/>
                  <a:gd name="T57" fmla="*/ 1 h 205"/>
                  <a:gd name="T58" fmla="*/ 2 w 412"/>
                  <a:gd name="T59" fmla="*/ 1 h 205"/>
                  <a:gd name="T60" fmla="*/ 2 w 412"/>
                  <a:gd name="T61" fmla="*/ 1 h 205"/>
                  <a:gd name="T62" fmla="*/ 1 w 412"/>
                  <a:gd name="T63" fmla="*/ 1 h 205"/>
                  <a:gd name="T64" fmla="*/ 1 w 412"/>
                  <a:gd name="T65" fmla="*/ 1 h 205"/>
                  <a:gd name="T66" fmla="*/ 1 w 412"/>
                  <a:gd name="T67" fmla="*/ 1 h 205"/>
                  <a:gd name="T68" fmla="*/ 1 w 412"/>
                  <a:gd name="T69" fmla="*/ 1 h 205"/>
                  <a:gd name="T70" fmla="*/ 1 w 412"/>
                  <a:gd name="T71" fmla="*/ 1 h 205"/>
                  <a:gd name="T72" fmla="*/ 1 w 412"/>
                  <a:gd name="T73" fmla="*/ 1 h 205"/>
                  <a:gd name="T74" fmla="*/ 1 w 412"/>
                  <a:gd name="T75" fmla="*/ 1 h 205"/>
                  <a:gd name="T76" fmla="*/ 1 w 412"/>
                  <a:gd name="T77" fmla="*/ 0 h 205"/>
                  <a:gd name="T78" fmla="*/ 1 w 412"/>
                  <a:gd name="T79" fmla="*/ 0 h 205"/>
                  <a:gd name="T80" fmla="*/ 1 w 412"/>
                  <a:gd name="T81" fmla="*/ 0 h 205"/>
                  <a:gd name="T82" fmla="*/ 1 w 412"/>
                  <a:gd name="T83" fmla="*/ 0 h 205"/>
                  <a:gd name="T84" fmla="*/ 1 w 412"/>
                  <a:gd name="T85" fmla="*/ 0 h 205"/>
                  <a:gd name="T86" fmla="*/ 1 w 412"/>
                  <a:gd name="T87" fmla="*/ 0 h 205"/>
                  <a:gd name="T88" fmla="*/ 1 w 412"/>
                  <a:gd name="T89" fmla="*/ 0 h 205"/>
                  <a:gd name="T90" fmla="*/ 0 w 412"/>
                  <a:gd name="T91" fmla="*/ 0 h 205"/>
                  <a:gd name="T92" fmla="*/ 0 w 412"/>
                  <a:gd name="T93" fmla="*/ 0 h 20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12"/>
                  <a:gd name="T142" fmla="*/ 0 h 205"/>
                  <a:gd name="T143" fmla="*/ 412 w 412"/>
                  <a:gd name="T144" fmla="*/ 205 h 20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12" h="205">
                    <a:moveTo>
                      <a:pt x="0" y="0"/>
                    </a:moveTo>
                    <a:lnTo>
                      <a:pt x="4" y="1"/>
                    </a:lnTo>
                    <a:lnTo>
                      <a:pt x="15" y="7"/>
                    </a:lnTo>
                    <a:lnTo>
                      <a:pt x="19" y="9"/>
                    </a:lnTo>
                    <a:lnTo>
                      <a:pt x="26" y="13"/>
                    </a:lnTo>
                    <a:lnTo>
                      <a:pt x="34" y="19"/>
                    </a:lnTo>
                    <a:lnTo>
                      <a:pt x="42" y="26"/>
                    </a:lnTo>
                    <a:lnTo>
                      <a:pt x="49" y="30"/>
                    </a:lnTo>
                    <a:lnTo>
                      <a:pt x="59" y="38"/>
                    </a:lnTo>
                    <a:lnTo>
                      <a:pt x="68" y="41"/>
                    </a:lnTo>
                    <a:lnTo>
                      <a:pt x="78" y="49"/>
                    </a:lnTo>
                    <a:lnTo>
                      <a:pt x="89" y="57"/>
                    </a:lnTo>
                    <a:lnTo>
                      <a:pt x="99" y="64"/>
                    </a:lnTo>
                    <a:lnTo>
                      <a:pt x="108" y="72"/>
                    </a:lnTo>
                    <a:lnTo>
                      <a:pt x="119" y="79"/>
                    </a:lnTo>
                    <a:lnTo>
                      <a:pt x="131" y="85"/>
                    </a:lnTo>
                    <a:lnTo>
                      <a:pt x="140" y="91"/>
                    </a:lnTo>
                    <a:lnTo>
                      <a:pt x="150" y="98"/>
                    </a:lnTo>
                    <a:lnTo>
                      <a:pt x="161" y="106"/>
                    </a:lnTo>
                    <a:lnTo>
                      <a:pt x="169" y="112"/>
                    </a:lnTo>
                    <a:lnTo>
                      <a:pt x="178" y="117"/>
                    </a:lnTo>
                    <a:lnTo>
                      <a:pt x="188" y="125"/>
                    </a:lnTo>
                    <a:lnTo>
                      <a:pt x="197" y="131"/>
                    </a:lnTo>
                    <a:lnTo>
                      <a:pt x="205" y="135"/>
                    </a:lnTo>
                    <a:lnTo>
                      <a:pt x="213" y="140"/>
                    </a:lnTo>
                    <a:lnTo>
                      <a:pt x="218" y="144"/>
                    </a:lnTo>
                    <a:lnTo>
                      <a:pt x="224" y="148"/>
                    </a:lnTo>
                    <a:lnTo>
                      <a:pt x="235" y="154"/>
                    </a:lnTo>
                    <a:lnTo>
                      <a:pt x="241" y="157"/>
                    </a:lnTo>
                    <a:lnTo>
                      <a:pt x="245" y="157"/>
                    </a:lnTo>
                    <a:lnTo>
                      <a:pt x="253" y="159"/>
                    </a:lnTo>
                    <a:lnTo>
                      <a:pt x="262" y="163"/>
                    </a:lnTo>
                    <a:lnTo>
                      <a:pt x="277" y="167"/>
                    </a:lnTo>
                    <a:lnTo>
                      <a:pt x="283" y="169"/>
                    </a:lnTo>
                    <a:lnTo>
                      <a:pt x="291" y="171"/>
                    </a:lnTo>
                    <a:lnTo>
                      <a:pt x="298" y="173"/>
                    </a:lnTo>
                    <a:lnTo>
                      <a:pt x="308" y="176"/>
                    </a:lnTo>
                    <a:lnTo>
                      <a:pt x="315" y="178"/>
                    </a:lnTo>
                    <a:lnTo>
                      <a:pt x="323" y="180"/>
                    </a:lnTo>
                    <a:lnTo>
                      <a:pt x="331" y="184"/>
                    </a:lnTo>
                    <a:lnTo>
                      <a:pt x="340" y="188"/>
                    </a:lnTo>
                    <a:lnTo>
                      <a:pt x="348" y="188"/>
                    </a:lnTo>
                    <a:lnTo>
                      <a:pt x="355" y="192"/>
                    </a:lnTo>
                    <a:lnTo>
                      <a:pt x="363" y="193"/>
                    </a:lnTo>
                    <a:lnTo>
                      <a:pt x="370" y="195"/>
                    </a:lnTo>
                    <a:lnTo>
                      <a:pt x="384" y="199"/>
                    </a:lnTo>
                    <a:lnTo>
                      <a:pt x="397" y="203"/>
                    </a:lnTo>
                    <a:lnTo>
                      <a:pt x="405" y="203"/>
                    </a:lnTo>
                    <a:lnTo>
                      <a:pt x="410" y="205"/>
                    </a:lnTo>
                    <a:lnTo>
                      <a:pt x="412" y="203"/>
                    </a:lnTo>
                    <a:lnTo>
                      <a:pt x="410" y="201"/>
                    </a:lnTo>
                    <a:lnTo>
                      <a:pt x="405" y="197"/>
                    </a:lnTo>
                    <a:lnTo>
                      <a:pt x="401" y="193"/>
                    </a:lnTo>
                    <a:lnTo>
                      <a:pt x="393" y="190"/>
                    </a:lnTo>
                    <a:lnTo>
                      <a:pt x="388" y="186"/>
                    </a:lnTo>
                    <a:lnTo>
                      <a:pt x="378" y="180"/>
                    </a:lnTo>
                    <a:lnTo>
                      <a:pt x="369" y="174"/>
                    </a:lnTo>
                    <a:lnTo>
                      <a:pt x="357" y="169"/>
                    </a:lnTo>
                    <a:lnTo>
                      <a:pt x="348" y="163"/>
                    </a:lnTo>
                    <a:lnTo>
                      <a:pt x="332" y="155"/>
                    </a:lnTo>
                    <a:lnTo>
                      <a:pt x="319" y="148"/>
                    </a:lnTo>
                    <a:lnTo>
                      <a:pt x="311" y="144"/>
                    </a:lnTo>
                    <a:lnTo>
                      <a:pt x="304" y="140"/>
                    </a:lnTo>
                    <a:lnTo>
                      <a:pt x="296" y="136"/>
                    </a:lnTo>
                    <a:lnTo>
                      <a:pt x="291" y="133"/>
                    </a:lnTo>
                    <a:lnTo>
                      <a:pt x="283" y="129"/>
                    </a:lnTo>
                    <a:lnTo>
                      <a:pt x="275" y="125"/>
                    </a:lnTo>
                    <a:lnTo>
                      <a:pt x="268" y="121"/>
                    </a:lnTo>
                    <a:lnTo>
                      <a:pt x="260" y="117"/>
                    </a:lnTo>
                    <a:lnTo>
                      <a:pt x="253" y="114"/>
                    </a:lnTo>
                    <a:lnTo>
                      <a:pt x="245" y="110"/>
                    </a:lnTo>
                    <a:lnTo>
                      <a:pt x="237" y="106"/>
                    </a:lnTo>
                    <a:lnTo>
                      <a:pt x="232" y="102"/>
                    </a:lnTo>
                    <a:lnTo>
                      <a:pt x="224" y="97"/>
                    </a:lnTo>
                    <a:lnTo>
                      <a:pt x="216" y="93"/>
                    </a:lnTo>
                    <a:lnTo>
                      <a:pt x="209" y="89"/>
                    </a:lnTo>
                    <a:lnTo>
                      <a:pt x="199" y="85"/>
                    </a:lnTo>
                    <a:lnTo>
                      <a:pt x="192" y="81"/>
                    </a:lnTo>
                    <a:lnTo>
                      <a:pt x="184" y="77"/>
                    </a:lnTo>
                    <a:lnTo>
                      <a:pt x="177" y="74"/>
                    </a:lnTo>
                    <a:lnTo>
                      <a:pt x="171" y="70"/>
                    </a:lnTo>
                    <a:lnTo>
                      <a:pt x="163" y="66"/>
                    </a:lnTo>
                    <a:lnTo>
                      <a:pt x="156" y="62"/>
                    </a:lnTo>
                    <a:lnTo>
                      <a:pt x="150" y="58"/>
                    </a:lnTo>
                    <a:lnTo>
                      <a:pt x="142" y="55"/>
                    </a:lnTo>
                    <a:lnTo>
                      <a:pt x="131" y="49"/>
                    </a:lnTo>
                    <a:lnTo>
                      <a:pt x="119" y="43"/>
                    </a:lnTo>
                    <a:lnTo>
                      <a:pt x="108" y="38"/>
                    </a:lnTo>
                    <a:lnTo>
                      <a:pt x="99" y="32"/>
                    </a:lnTo>
                    <a:lnTo>
                      <a:pt x="89" y="28"/>
                    </a:lnTo>
                    <a:lnTo>
                      <a:pt x="83" y="26"/>
                    </a:lnTo>
                    <a:lnTo>
                      <a:pt x="74" y="20"/>
                    </a:lnTo>
                    <a:lnTo>
                      <a:pt x="70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2" name="Freeform 489"/>
              <p:cNvSpPr>
                <a:spLocks noChangeAspect="1"/>
              </p:cNvSpPr>
              <p:nvPr/>
            </p:nvSpPr>
            <p:spPr bwMode="auto">
              <a:xfrm>
                <a:off x="2861" y="4652"/>
                <a:ext cx="7" cy="80"/>
              </a:xfrm>
              <a:custGeom>
                <a:avLst/>
                <a:gdLst>
                  <a:gd name="T0" fmla="*/ 0 w 40"/>
                  <a:gd name="T1" fmla="*/ 0 h 470"/>
                  <a:gd name="T2" fmla="*/ 0 w 40"/>
                  <a:gd name="T3" fmla="*/ 0 h 470"/>
                  <a:gd name="T4" fmla="*/ 0 w 40"/>
                  <a:gd name="T5" fmla="*/ 0 h 470"/>
                  <a:gd name="T6" fmla="*/ 0 w 40"/>
                  <a:gd name="T7" fmla="*/ 0 h 470"/>
                  <a:gd name="T8" fmla="*/ 0 w 40"/>
                  <a:gd name="T9" fmla="*/ 0 h 470"/>
                  <a:gd name="T10" fmla="*/ 0 w 40"/>
                  <a:gd name="T11" fmla="*/ 1 h 470"/>
                  <a:gd name="T12" fmla="*/ 0 w 40"/>
                  <a:gd name="T13" fmla="*/ 1 h 470"/>
                  <a:gd name="T14" fmla="*/ 0 w 40"/>
                  <a:gd name="T15" fmla="*/ 1 h 470"/>
                  <a:gd name="T16" fmla="*/ 0 w 40"/>
                  <a:gd name="T17" fmla="*/ 1 h 470"/>
                  <a:gd name="T18" fmla="*/ 0 w 40"/>
                  <a:gd name="T19" fmla="*/ 1 h 470"/>
                  <a:gd name="T20" fmla="*/ 0 w 40"/>
                  <a:gd name="T21" fmla="*/ 1 h 470"/>
                  <a:gd name="T22" fmla="*/ 0 w 40"/>
                  <a:gd name="T23" fmla="*/ 1 h 470"/>
                  <a:gd name="T24" fmla="*/ 0 w 40"/>
                  <a:gd name="T25" fmla="*/ 1 h 470"/>
                  <a:gd name="T26" fmla="*/ 0 w 40"/>
                  <a:gd name="T27" fmla="*/ 1 h 470"/>
                  <a:gd name="T28" fmla="*/ 0 w 40"/>
                  <a:gd name="T29" fmla="*/ 2 h 470"/>
                  <a:gd name="T30" fmla="*/ 0 w 40"/>
                  <a:gd name="T31" fmla="*/ 2 h 470"/>
                  <a:gd name="T32" fmla="*/ 0 w 40"/>
                  <a:gd name="T33" fmla="*/ 2 h 470"/>
                  <a:gd name="T34" fmla="*/ 0 w 40"/>
                  <a:gd name="T35" fmla="*/ 2 h 470"/>
                  <a:gd name="T36" fmla="*/ 0 w 40"/>
                  <a:gd name="T37" fmla="*/ 2 h 470"/>
                  <a:gd name="T38" fmla="*/ 0 w 40"/>
                  <a:gd name="T39" fmla="*/ 2 h 470"/>
                  <a:gd name="T40" fmla="*/ 0 w 40"/>
                  <a:gd name="T41" fmla="*/ 2 h 470"/>
                  <a:gd name="T42" fmla="*/ 0 w 40"/>
                  <a:gd name="T43" fmla="*/ 2 h 470"/>
                  <a:gd name="T44" fmla="*/ 0 w 40"/>
                  <a:gd name="T45" fmla="*/ 2 h 470"/>
                  <a:gd name="T46" fmla="*/ 0 w 40"/>
                  <a:gd name="T47" fmla="*/ 2 h 470"/>
                  <a:gd name="T48" fmla="*/ 0 w 40"/>
                  <a:gd name="T49" fmla="*/ 2 h 470"/>
                  <a:gd name="T50" fmla="*/ 0 w 40"/>
                  <a:gd name="T51" fmla="*/ 2 h 470"/>
                  <a:gd name="T52" fmla="*/ 0 w 40"/>
                  <a:gd name="T53" fmla="*/ 2 h 470"/>
                  <a:gd name="T54" fmla="*/ 0 w 40"/>
                  <a:gd name="T55" fmla="*/ 2 h 470"/>
                  <a:gd name="T56" fmla="*/ 0 w 40"/>
                  <a:gd name="T57" fmla="*/ 2 h 470"/>
                  <a:gd name="T58" fmla="*/ 0 w 40"/>
                  <a:gd name="T59" fmla="*/ 2 h 470"/>
                  <a:gd name="T60" fmla="*/ 0 w 40"/>
                  <a:gd name="T61" fmla="*/ 2 h 470"/>
                  <a:gd name="T62" fmla="*/ 0 w 40"/>
                  <a:gd name="T63" fmla="*/ 2 h 470"/>
                  <a:gd name="T64" fmla="*/ 0 w 40"/>
                  <a:gd name="T65" fmla="*/ 2 h 470"/>
                  <a:gd name="T66" fmla="*/ 0 w 40"/>
                  <a:gd name="T67" fmla="*/ 2 h 470"/>
                  <a:gd name="T68" fmla="*/ 0 w 40"/>
                  <a:gd name="T69" fmla="*/ 2 h 470"/>
                  <a:gd name="T70" fmla="*/ 0 w 40"/>
                  <a:gd name="T71" fmla="*/ 2 h 470"/>
                  <a:gd name="T72" fmla="*/ 0 w 40"/>
                  <a:gd name="T73" fmla="*/ 2 h 470"/>
                  <a:gd name="T74" fmla="*/ 0 w 40"/>
                  <a:gd name="T75" fmla="*/ 1 h 470"/>
                  <a:gd name="T76" fmla="*/ 0 w 40"/>
                  <a:gd name="T77" fmla="*/ 1 h 470"/>
                  <a:gd name="T78" fmla="*/ 0 w 40"/>
                  <a:gd name="T79" fmla="*/ 1 h 470"/>
                  <a:gd name="T80" fmla="*/ 0 w 40"/>
                  <a:gd name="T81" fmla="*/ 1 h 470"/>
                  <a:gd name="T82" fmla="*/ 0 w 40"/>
                  <a:gd name="T83" fmla="*/ 1 h 470"/>
                  <a:gd name="T84" fmla="*/ 0 w 40"/>
                  <a:gd name="T85" fmla="*/ 1 h 470"/>
                  <a:gd name="T86" fmla="*/ 0 w 40"/>
                  <a:gd name="T87" fmla="*/ 1 h 470"/>
                  <a:gd name="T88" fmla="*/ 0 w 40"/>
                  <a:gd name="T89" fmla="*/ 1 h 470"/>
                  <a:gd name="T90" fmla="*/ 0 w 40"/>
                  <a:gd name="T91" fmla="*/ 1 h 470"/>
                  <a:gd name="T92" fmla="*/ 0 w 40"/>
                  <a:gd name="T93" fmla="*/ 1 h 470"/>
                  <a:gd name="T94" fmla="*/ 0 w 40"/>
                  <a:gd name="T95" fmla="*/ 1 h 470"/>
                  <a:gd name="T96" fmla="*/ 0 w 40"/>
                  <a:gd name="T97" fmla="*/ 0 h 47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"/>
                  <a:gd name="T148" fmla="*/ 0 h 470"/>
                  <a:gd name="T149" fmla="*/ 40 w 40"/>
                  <a:gd name="T150" fmla="*/ 470 h 47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" h="470">
                    <a:moveTo>
                      <a:pt x="31" y="0"/>
                    </a:moveTo>
                    <a:lnTo>
                      <a:pt x="31" y="2"/>
                    </a:lnTo>
                    <a:lnTo>
                      <a:pt x="31" y="8"/>
                    </a:lnTo>
                    <a:lnTo>
                      <a:pt x="29" y="14"/>
                    </a:lnTo>
                    <a:lnTo>
                      <a:pt x="29" y="21"/>
                    </a:lnTo>
                    <a:lnTo>
                      <a:pt x="27" y="29"/>
                    </a:lnTo>
                    <a:lnTo>
                      <a:pt x="27" y="38"/>
                    </a:lnTo>
                    <a:lnTo>
                      <a:pt x="25" y="46"/>
                    </a:lnTo>
                    <a:lnTo>
                      <a:pt x="25" y="57"/>
                    </a:lnTo>
                    <a:lnTo>
                      <a:pt x="23" y="69"/>
                    </a:lnTo>
                    <a:lnTo>
                      <a:pt x="21" y="80"/>
                    </a:lnTo>
                    <a:lnTo>
                      <a:pt x="19" y="94"/>
                    </a:lnTo>
                    <a:lnTo>
                      <a:pt x="19" y="105"/>
                    </a:lnTo>
                    <a:lnTo>
                      <a:pt x="15" y="118"/>
                    </a:lnTo>
                    <a:lnTo>
                      <a:pt x="15" y="132"/>
                    </a:lnTo>
                    <a:lnTo>
                      <a:pt x="13" y="145"/>
                    </a:lnTo>
                    <a:lnTo>
                      <a:pt x="13" y="160"/>
                    </a:lnTo>
                    <a:lnTo>
                      <a:pt x="12" y="171"/>
                    </a:lnTo>
                    <a:lnTo>
                      <a:pt x="10" y="185"/>
                    </a:lnTo>
                    <a:lnTo>
                      <a:pt x="8" y="198"/>
                    </a:lnTo>
                    <a:lnTo>
                      <a:pt x="8" y="209"/>
                    </a:lnTo>
                    <a:lnTo>
                      <a:pt x="6" y="221"/>
                    </a:lnTo>
                    <a:lnTo>
                      <a:pt x="4" y="232"/>
                    </a:lnTo>
                    <a:lnTo>
                      <a:pt x="4" y="244"/>
                    </a:lnTo>
                    <a:lnTo>
                      <a:pt x="4" y="257"/>
                    </a:lnTo>
                    <a:lnTo>
                      <a:pt x="2" y="265"/>
                    </a:lnTo>
                    <a:lnTo>
                      <a:pt x="0" y="276"/>
                    </a:lnTo>
                    <a:lnTo>
                      <a:pt x="0" y="284"/>
                    </a:lnTo>
                    <a:lnTo>
                      <a:pt x="0" y="291"/>
                    </a:lnTo>
                    <a:lnTo>
                      <a:pt x="0" y="301"/>
                    </a:lnTo>
                    <a:lnTo>
                      <a:pt x="0" y="308"/>
                    </a:lnTo>
                    <a:lnTo>
                      <a:pt x="0" y="312"/>
                    </a:lnTo>
                    <a:lnTo>
                      <a:pt x="0" y="320"/>
                    </a:lnTo>
                    <a:lnTo>
                      <a:pt x="2" y="329"/>
                    </a:lnTo>
                    <a:lnTo>
                      <a:pt x="4" y="344"/>
                    </a:lnTo>
                    <a:lnTo>
                      <a:pt x="4" y="350"/>
                    </a:lnTo>
                    <a:lnTo>
                      <a:pt x="6" y="358"/>
                    </a:lnTo>
                    <a:lnTo>
                      <a:pt x="8" y="365"/>
                    </a:lnTo>
                    <a:lnTo>
                      <a:pt x="8" y="375"/>
                    </a:lnTo>
                    <a:lnTo>
                      <a:pt x="8" y="383"/>
                    </a:lnTo>
                    <a:lnTo>
                      <a:pt x="10" y="390"/>
                    </a:lnTo>
                    <a:lnTo>
                      <a:pt x="12" y="400"/>
                    </a:lnTo>
                    <a:lnTo>
                      <a:pt x="12" y="407"/>
                    </a:lnTo>
                    <a:lnTo>
                      <a:pt x="12" y="415"/>
                    </a:lnTo>
                    <a:lnTo>
                      <a:pt x="13" y="422"/>
                    </a:lnTo>
                    <a:lnTo>
                      <a:pt x="15" y="428"/>
                    </a:lnTo>
                    <a:lnTo>
                      <a:pt x="15" y="436"/>
                    </a:lnTo>
                    <a:lnTo>
                      <a:pt x="17" y="447"/>
                    </a:lnTo>
                    <a:lnTo>
                      <a:pt x="19" y="459"/>
                    </a:lnTo>
                    <a:lnTo>
                      <a:pt x="21" y="466"/>
                    </a:lnTo>
                    <a:lnTo>
                      <a:pt x="23" y="470"/>
                    </a:lnTo>
                    <a:lnTo>
                      <a:pt x="25" y="470"/>
                    </a:lnTo>
                    <a:lnTo>
                      <a:pt x="27" y="466"/>
                    </a:lnTo>
                    <a:lnTo>
                      <a:pt x="27" y="459"/>
                    </a:lnTo>
                    <a:lnTo>
                      <a:pt x="27" y="453"/>
                    </a:lnTo>
                    <a:lnTo>
                      <a:pt x="27" y="445"/>
                    </a:lnTo>
                    <a:lnTo>
                      <a:pt x="29" y="438"/>
                    </a:lnTo>
                    <a:lnTo>
                      <a:pt x="29" y="426"/>
                    </a:lnTo>
                    <a:lnTo>
                      <a:pt x="31" y="415"/>
                    </a:lnTo>
                    <a:lnTo>
                      <a:pt x="31" y="403"/>
                    </a:lnTo>
                    <a:lnTo>
                      <a:pt x="31" y="392"/>
                    </a:lnTo>
                    <a:lnTo>
                      <a:pt x="31" y="384"/>
                    </a:lnTo>
                    <a:lnTo>
                      <a:pt x="31" y="379"/>
                    </a:lnTo>
                    <a:lnTo>
                      <a:pt x="31" y="371"/>
                    </a:lnTo>
                    <a:lnTo>
                      <a:pt x="32" y="365"/>
                    </a:lnTo>
                    <a:lnTo>
                      <a:pt x="32" y="356"/>
                    </a:lnTo>
                    <a:lnTo>
                      <a:pt x="32" y="350"/>
                    </a:lnTo>
                    <a:lnTo>
                      <a:pt x="32" y="343"/>
                    </a:lnTo>
                    <a:lnTo>
                      <a:pt x="34" y="337"/>
                    </a:lnTo>
                    <a:lnTo>
                      <a:pt x="34" y="329"/>
                    </a:lnTo>
                    <a:lnTo>
                      <a:pt x="34" y="322"/>
                    </a:lnTo>
                    <a:lnTo>
                      <a:pt x="34" y="314"/>
                    </a:lnTo>
                    <a:lnTo>
                      <a:pt x="34" y="306"/>
                    </a:lnTo>
                    <a:lnTo>
                      <a:pt x="34" y="299"/>
                    </a:lnTo>
                    <a:lnTo>
                      <a:pt x="34" y="291"/>
                    </a:lnTo>
                    <a:lnTo>
                      <a:pt x="34" y="284"/>
                    </a:lnTo>
                    <a:lnTo>
                      <a:pt x="36" y="276"/>
                    </a:lnTo>
                    <a:lnTo>
                      <a:pt x="36" y="268"/>
                    </a:lnTo>
                    <a:lnTo>
                      <a:pt x="36" y="261"/>
                    </a:lnTo>
                    <a:lnTo>
                      <a:pt x="36" y="253"/>
                    </a:lnTo>
                    <a:lnTo>
                      <a:pt x="36" y="246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5"/>
                    </a:lnTo>
                    <a:lnTo>
                      <a:pt x="38" y="217"/>
                    </a:lnTo>
                    <a:lnTo>
                      <a:pt x="38" y="209"/>
                    </a:lnTo>
                    <a:lnTo>
                      <a:pt x="38" y="202"/>
                    </a:lnTo>
                    <a:lnTo>
                      <a:pt x="38" y="196"/>
                    </a:lnTo>
                    <a:lnTo>
                      <a:pt x="38" y="190"/>
                    </a:lnTo>
                    <a:lnTo>
                      <a:pt x="38" y="179"/>
                    </a:lnTo>
                    <a:lnTo>
                      <a:pt x="38" y="168"/>
                    </a:lnTo>
                    <a:lnTo>
                      <a:pt x="38" y="156"/>
                    </a:lnTo>
                    <a:lnTo>
                      <a:pt x="38" y="149"/>
                    </a:lnTo>
                    <a:lnTo>
                      <a:pt x="38" y="139"/>
                    </a:lnTo>
                    <a:lnTo>
                      <a:pt x="38" y="132"/>
                    </a:lnTo>
                    <a:lnTo>
                      <a:pt x="38" y="124"/>
                    </a:lnTo>
                    <a:lnTo>
                      <a:pt x="40" y="12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3" name="Freeform 488"/>
              <p:cNvSpPr>
                <a:spLocks noChangeAspect="1"/>
              </p:cNvSpPr>
              <p:nvPr/>
            </p:nvSpPr>
            <p:spPr bwMode="auto">
              <a:xfrm>
                <a:off x="2819" y="4531"/>
                <a:ext cx="49" cy="72"/>
              </a:xfrm>
              <a:custGeom>
                <a:avLst/>
                <a:gdLst>
                  <a:gd name="T0" fmla="*/ 1 w 289"/>
                  <a:gd name="T1" fmla="*/ 0 h 422"/>
                  <a:gd name="T2" fmla="*/ 1 w 289"/>
                  <a:gd name="T3" fmla="*/ 0 h 422"/>
                  <a:gd name="T4" fmla="*/ 1 w 289"/>
                  <a:gd name="T5" fmla="*/ 0 h 422"/>
                  <a:gd name="T6" fmla="*/ 1 w 289"/>
                  <a:gd name="T7" fmla="*/ 0 h 422"/>
                  <a:gd name="T8" fmla="*/ 1 w 289"/>
                  <a:gd name="T9" fmla="*/ 0 h 422"/>
                  <a:gd name="T10" fmla="*/ 1 w 289"/>
                  <a:gd name="T11" fmla="*/ 0 h 422"/>
                  <a:gd name="T12" fmla="*/ 1 w 289"/>
                  <a:gd name="T13" fmla="*/ 0 h 422"/>
                  <a:gd name="T14" fmla="*/ 1 w 289"/>
                  <a:gd name="T15" fmla="*/ 0 h 422"/>
                  <a:gd name="T16" fmla="*/ 1 w 289"/>
                  <a:gd name="T17" fmla="*/ 0 h 422"/>
                  <a:gd name="T18" fmla="*/ 1 w 289"/>
                  <a:gd name="T19" fmla="*/ 0 h 422"/>
                  <a:gd name="T20" fmla="*/ 1 w 289"/>
                  <a:gd name="T21" fmla="*/ 0 h 422"/>
                  <a:gd name="T22" fmla="*/ 0 w 289"/>
                  <a:gd name="T23" fmla="*/ 0 h 422"/>
                  <a:gd name="T24" fmla="*/ 0 w 289"/>
                  <a:gd name="T25" fmla="*/ 0 h 422"/>
                  <a:gd name="T26" fmla="*/ 0 w 289"/>
                  <a:gd name="T27" fmla="*/ 1 h 422"/>
                  <a:gd name="T28" fmla="*/ 0 w 289"/>
                  <a:gd name="T29" fmla="*/ 1 h 422"/>
                  <a:gd name="T30" fmla="*/ 0 w 289"/>
                  <a:gd name="T31" fmla="*/ 1 h 422"/>
                  <a:gd name="T32" fmla="*/ 0 w 289"/>
                  <a:gd name="T33" fmla="*/ 1 h 422"/>
                  <a:gd name="T34" fmla="*/ 0 w 289"/>
                  <a:gd name="T35" fmla="*/ 1 h 422"/>
                  <a:gd name="T36" fmla="*/ 0 w 289"/>
                  <a:gd name="T37" fmla="*/ 1 h 422"/>
                  <a:gd name="T38" fmla="*/ 0 w 289"/>
                  <a:gd name="T39" fmla="*/ 1 h 422"/>
                  <a:gd name="T40" fmla="*/ 0 w 289"/>
                  <a:gd name="T41" fmla="*/ 1 h 422"/>
                  <a:gd name="T42" fmla="*/ 0 w 289"/>
                  <a:gd name="T43" fmla="*/ 1 h 422"/>
                  <a:gd name="T44" fmla="*/ 0 w 289"/>
                  <a:gd name="T45" fmla="*/ 2 h 422"/>
                  <a:gd name="T46" fmla="*/ 0 w 289"/>
                  <a:gd name="T47" fmla="*/ 2 h 422"/>
                  <a:gd name="T48" fmla="*/ 0 w 289"/>
                  <a:gd name="T49" fmla="*/ 2 h 422"/>
                  <a:gd name="T50" fmla="*/ 0 w 289"/>
                  <a:gd name="T51" fmla="*/ 2 h 422"/>
                  <a:gd name="T52" fmla="*/ 0 w 289"/>
                  <a:gd name="T53" fmla="*/ 2 h 422"/>
                  <a:gd name="T54" fmla="*/ 0 w 289"/>
                  <a:gd name="T55" fmla="*/ 2 h 422"/>
                  <a:gd name="T56" fmla="*/ 0 w 289"/>
                  <a:gd name="T57" fmla="*/ 2 h 422"/>
                  <a:gd name="T58" fmla="*/ 0 w 289"/>
                  <a:gd name="T59" fmla="*/ 2 h 422"/>
                  <a:gd name="T60" fmla="*/ 0 w 289"/>
                  <a:gd name="T61" fmla="*/ 2 h 422"/>
                  <a:gd name="T62" fmla="*/ 0 w 289"/>
                  <a:gd name="T63" fmla="*/ 2 h 422"/>
                  <a:gd name="T64" fmla="*/ 0 w 289"/>
                  <a:gd name="T65" fmla="*/ 2 h 422"/>
                  <a:gd name="T66" fmla="*/ 0 w 289"/>
                  <a:gd name="T67" fmla="*/ 2 h 422"/>
                  <a:gd name="T68" fmla="*/ 0 w 289"/>
                  <a:gd name="T69" fmla="*/ 2 h 422"/>
                  <a:gd name="T70" fmla="*/ 0 w 289"/>
                  <a:gd name="T71" fmla="*/ 2 h 422"/>
                  <a:gd name="T72" fmla="*/ 0 w 289"/>
                  <a:gd name="T73" fmla="*/ 2 h 422"/>
                  <a:gd name="T74" fmla="*/ 0 w 289"/>
                  <a:gd name="T75" fmla="*/ 2 h 422"/>
                  <a:gd name="T76" fmla="*/ 0 w 289"/>
                  <a:gd name="T77" fmla="*/ 1 h 422"/>
                  <a:gd name="T78" fmla="*/ 0 w 289"/>
                  <a:gd name="T79" fmla="*/ 1 h 422"/>
                  <a:gd name="T80" fmla="*/ 0 w 289"/>
                  <a:gd name="T81" fmla="*/ 1 h 422"/>
                  <a:gd name="T82" fmla="*/ 0 w 289"/>
                  <a:gd name="T83" fmla="*/ 1 h 422"/>
                  <a:gd name="T84" fmla="*/ 0 w 289"/>
                  <a:gd name="T85" fmla="*/ 1 h 422"/>
                  <a:gd name="T86" fmla="*/ 0 w 289"/>
                  <a:gd name="T87" fmla="*/ 1 h 422"/>
                  <a:gd name="T88" fmla="*/ 0 w 289"/>
                  <a:gd name="T89" fmla="*/ 1 h 422"/>
                  <a:gd name="T90" fmla="*/ 0 w 289"/>
                  <a:gd name="T91" fmla="*/ 1 h 422"/>
                  <a:gd name="T92" fmla="*/ 1 w 289"/>
                  <a:gd name="T93" fmla="*/ 1 h 422"/>
                  <a:gd name="T94" fmla="*/ 1 w 289"/>
                  <a:gd name="T95" fmla="*/ 1 h 422"/>
                  <a:gd name="T96" fmla="*/ 1 w 289"/>
                  <a:gd name="T97" fmla="*/ 0 h 422"/>
                  <a:gd name="T98" fmla="*/ 1 w 289"/>
                  <a:gd name="T99" fmla="*/ 0 h 422"/>
                  <a:gd name="T100" fmla="*/ 1 w 289"/>
                  <a:gd name="T101" fmla="*/ 0 h 422"/>
                  <a:gd name="T102" fmla="*/ 1 w 289"/>
                  <a:gd name="T103" fmla="*/ 0 h 422"/>
                  <a:gd name="T104" fmla="*/ 1 w 289"/>
                  <a:gd name="T105" fmla="*/ 0 h 422"/>
                  <a:gd name="T106" fmla="*/ 1 w 289"/>
                  <a:gd name="T107" fmla="*/ 0 h 422"/>
                  <a:gd name="T108" fmla="*/ 1 w 289"/>
                  <a:gd name="T109" fmla="*/ 0 h 422"/>
                  <a:gd name="T110" fmla="*/ 1 w 289"/>
                  <a:gd name="T111" fmla="*/ 0 h 422"/>
                  <a:gd name="T112" fmla="*/ 1 w 289"/>
                  <a:gd name="T113" fmla="*/ 0 h 422"/>
                  <a:gd name="T114" fmla="*/ 1 w 289"/>
                  <a:gd name="T115" fmla="*/ 0 h 422"/>
                  <a:gd name="T116" fmla="*/ 1 w 289"/>
                  <a:gd name="T117" fmla="*/ 0 h 422"/>
                  <a:gd name="T118" fmla="*/ 1 w 289"/>
                  <a:gd name="T119" fmla="*/ 0 h 422"/>
                  <a:gd name="T120" fmla="*/ 1 w 289"/>
                  <a:gd name="T121" fmla="*/ 0 h 4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89"/>
                  <a:gd name="T184" fmla="*/ 0 h 422"/>
                  <a:gd name="T185" fmla="*/ 289 w 289"/>
                  <a:gd name="T186" fmla="*/ 422 h 4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89" h="422">
                    <a:moveTo>
                      <a:pt x="289" y="8"/>
                    </a:moveTo>
                    <a:lnTo>
                      <a:pt x="280" y="4"/>
                    </a:lnTo>
                    <a:lnTo>
                      <a:pt x="270" y="4"/>
                    </a:lnTo>
                    <a:lnTo>
                      <a:pt x="261" y="0"/>
                    </a:lnTo>
                    <a:lnTo>
                      <a:pt x="251" y="0"/>
                    </a:lnTo>
                    <a:lnTo>
                      <a:pt x="242" y="0"/>
                    </a:lnTo>
                    <a:lnTo>
                      <a:pt x="232" y="0"/>
                    </a:lnTo>
                    <a:lnTo>
                      <a:pt x="221" y="0"/>
                    </a:lnTo>
                    <a:lnTo>
                      <a:pt x="213" y="2"/>
                    </a:lnTo>
                    <a:lnTo>
                      <a:pt x="202" y="2"/>
                    </a:lnTo>
                    <a:lnTo>
                      <a:pt x="194" y="4"/>
                    </a:lnTo>
                    <a:lnTo>
                      <a:pt x="183" y="6"/>
                    </a:lnTo>
                    <a:lnTo>
                      <a:pt x="175" y="8"/>
                    </a:lnTo>
                    <a:lnTo>
                      <a:pt x="164" y="12"/>
                    </a:lnTo>
                    <a:lnTo>
                      <a:pt x="156" y="15"/>
                    </a:lnTo>
                    <a:lnTo>
                      <a:pt x="145" y="19"/>
                    </a:lnTo>
                    <a:lnTo>
                      <a:pt x="137" y="23"/>
                    </a:lnTo>
                    <a:lnTo>
                      <a:pt x="128" y="27"/>
                    </a:lnTo>
                    <a:lnTo>
                      <a:pt x="118" y="31"/>
                    </a:lnTo>
                    <a:lnTo>
                      <a:pt x="110" y="36"/>
                    </a:lnTo>
                    <a:lnTo>
                      <a:pt x="101" y="42"/>
                    </a:lnTo>
                    <a:lnTo>
                      <a:pt x="93" y="48"/>
                    </a:lnTo>
                    <a:lnTo>
                      <a:pt x="86" y="55"/>
                    </a:lnTo>
                    <a:lnTo>
                      <a:pt x="78" y="63"/>
                    </a:lnTo>
                    <a:lnTo>
                      <a:pt x="70" y="71"/>
                    </a:lnTo>
                    <a:lnTo>
                      <a:pt x="63" y="78"/>
                    </a:lnTo>
                    <a:lnTo>
                      <a:pt x="55" y="88"/>
                    </a:lnTo>
                    <a:lnTo>
                      <a:pt x="48" y="97"/>
                    </a:lnTo>
                    <a:lnTo>
                      <a:pt x="40" y="107"/>
                    </a:lnTo>
                    <a:lnTo>
                      <a:pt x="32" y="116"/>
                    </a:lnTo>
                    <a:lnTo>
                      <a:pt x="29" y="128"/>
                    </a:lnTo>
                    <a:lnTo>
                      <a:pt x="21" y="139"/>
                    </a:lnTo>
                    <a:lnTo>
                      <a:pt x="17" y="152"/>
                    </a:lnTo>
                    <a:lnTo>
                      <a:pt x="12" y="164"/>
                    </a:lnTo>
                    <a:lnTo>
                      <a:pt x="8" y="175"/>
                    </a:lnTo>
                    <a:lnTo>
                      <a:pt x="4" y="188"/>
                    </a:lnTo>
                    <a:lnTo>
                      <a:pt x="2" y="202"/>
                    </a:lnTo>
                    <a:lnTo>
                      <a:pt x="0" y="213"/>
                    </a:lnTo>
                    <a:lnTo>
                      <a:pt x="0" y="225"/>
                    </a:lnTo>
                    <a:lnTo>
                      <a:pt x="0" y="238"/>
                    </a:lnTo>
                    <a:lnTo>
                      <a:pt x="2" y="251"/>
                    </a:lnTo>
                    <a:lnTo>
                      <a:pt x="2" y="263"/>
                    </a:lnTo>
                    <a:lnTo>
                      <a:pt x="4" y="274"/>
                    </a:lnTo>
                    <a:lnTo>
                      <a:pt x="4" y="285"/>
                    </a:lnTo>
                    <a:lnTo>
                      <a:pt x="8" y="299"/>
                    </a:lnTo>
                    <a:lnTo>
                      <a:pt x="10" y="308"/>
                    </a:lnTo>
                    <a:lnTo>
                      <a:pt x="13" y="320"/>
                    </a:lnTo>
                    <a:lnTo>
                      <a:pt x="17" y="329"/>
                    </a:lnTo>
                    <a:lnTo>
                      <a:pt x="21" y="341"/>
                    </a:lnTo>
                    <a:lnTo>
                      <a:pt x="25" y="350"/>
                    </a:lnTo>
                    <a:lnTo>
                      <a:pt x="29" y="360"/>
                    </a:lnTo>
                    <a:lnTo>
                      <a:pt x="32" y="367"/>
                    </a:lnTo>
                    <a:lnTo>
                      <a:pt x="36" y="377"/>
                    </a:lnTo>
                    <a:lnTo>
                      <a:pt x="40" y="382"/>
                    </a:lnTo>
                    <a:lnTo>
                      <a:pt x="44" y="390"/>
                    </a:lnTo>
                    <a:lnTo>
                      <a:pt x="48" y="396"/>
                    </a:lnTo>
                    <a:lnTo>
                      <a:pt x="51" y="403"/>
                    </a:lnTo>
                    <a:lnTo>
                      <a:pt x="57" y="411"/>
                    </a:lnTo>
                    <a:lnTo>
                      <a:pt x="63" y="418"/>
                    </a:lnTo>
                    <a:lnTo>
                      <a:pt x="65" y="422"/>
                    </a:lnTo>
                    <a:lnTo>
                      <a:pt x="67" y="422"/>
                    </a:lnTo>
                    <a:lnTo>
                      <a:pt x="63" y="417"/>
                    </a:lnTo>
                    <a:lnTo>
                      <a:pt x="61" y="411"/>
                    </a:lnTo>
                    <a:lnTo>
                      <a:pt x="57" y="401"/>
                    </a:lnTo>
                    <a:lnTo>
                      <a:pt x="55" y="392"/>
                    </a:lnTo>
                    <a:lnTo>
                      <a:pt x="51" y="379"/>
                    </a:lnTo>
                    <a:lnTo>
                      <a:pt x="48" y="365"/>
                    </a:lnTo>
                    <a:lnTo>
                      <a:pt x="44" y="358"/>
                    </a:lnTo>
                    <a:lnTo>
                      <a:pt x="44" y="352"/>
                    </a:lnTo>
                    <a:lnTo>
                      <a:pt x="42" y="344"/>
                    </a:lnTo>
                    <a:lnTo>
                      <a:pt x="40" y="337"/>
                    </a:lnTo>
                    <a:lnTo>
                      <a:pt x="38" y="329"/>
                    </a:lnTo>
                    <a:lnTo>
                      <a:pt x="36" y="322"/>
                    </a:lnTo>
                    <a:lnTo>
                      <a:pt x="34" y="314"/>
                    </a:lnTo>
                    <a:lnTo>
                      <a:pt x="32" y="306"/>
                    </a:lnTo>
                    <a:lnTo>
                      <a:pt x="29" y="293"/>
                    </a:lnTo>
                    <a:lnTo>
                      <a:pt x="29" y="282"/>
                    </a:lnTo>
                    <a:lnTo>
                      <a:pt x="25" y="268"/>
                    </a:lnTo>
                    <a:lnTo>
                      <a:pt x="25" y="261"/>
                    </a:lnTo>
                    <a:lnTo>
                      <a:pt x="25" y="251"/>
                    </a:lnTo>
                    <a:lnTo>
                      <a:pt x="25" y="245"/>
                    </a:lnTo>
                    <a:lnTo>
                      <a:pt x="25" y="240"/>
                    </a:lnTo>
                    <a:lnTo>
                      <a:pt x="29" y="232"/>
                    </a:lnTo>
                    <a:lnTo>
                      <a:pt x="32" y="223"/>
                    </a:lnTo>
                    <a:lnTo>
                      <a:pt x="36" y="213"/>
                    </a:lnTo>
                    <a:lnTo>
                      <a:pt x="40" y="200"/>
                    </a:lnTo>
                    <a:lnTo>
                      <a:pt x="48" y="187"/>
                    </a:lnTo>
                    <a:lnTo>
                      <a:pt x="51" y="175"/>
                    </a:lnTo>
                    <a:lnTo>
                      <a:pt x="59" y="162"/>
                    </a:lnTo>
                    <a:lnTo>
                      <a:pt x="63" y="147"/>
                    </a:lnTo>
                    <a:lnTo>
                      <a:pt x="70" y="135"/>
                    </a:lnTo>
                    <a:lnTo>
                      <a:pt x="74" y="122"/>
                    </a:lnTo>
                    <a:lnTo>
                      <a:pt x="82" y="112"/>
                    </a:lnTo>
                    <a:lnTo>
                      <a:pt x="86" y="101"/>
                    </a:lnTo>
                    <a:lnTo>
                      <a:pt x="89" y="93"/>
                    </a:lnTo>
                    <a:lnTo>
                      <a:pt x="95" y="86"/>
                    </a:lnTo>
                    <a:lnTo>
                      <a:pt x="101" y="84"/>
                    </a:lnTo>
                    <a:lnTo>
                      <a:pt x="110" y="76"/>
                    </a:lnTo>
                    <a:lnTo>
                      <a:pt x="122" y="69"/>
                    </a:lnTo>
                    <a:lnTo>
                      <a:pt x="129" y="63"/>
                    </a:lnTo>
                    <a:lnTo>
                      <a:pt x="137" y="59"/>
                    </a:lnTo>
                    <a:lnTo>
                      <a:pt x="145" y="55"/>
                    </a:lnTo>
                    <a:lnTo>
                      <a:pt x="154" y="52"/>
                    </a:lnTo>
                    <a:lnTo>
                      <a:pt x="160" y="48"/>
                    </a:lnTo>
                    <a:lnTo>
                      <a:pt x="167" y="44"/>
                    </a:lnTo>
                    <a:lnTo>
                      <a:pt x="175" y="40"/>
                    </a:lnTo>
                    <a:lnTo>
                      <a:pt x="183" y="36"/>
                    </a:lnTo>
                    <a:lnTo>
                      <a:pt x="192" y="31"/>
                    </a:lnTo>
                    <a:lnTo>
                      <a:pt x="200" y="27"/>
                    </a:lnTo>
                    <a:lnTo>
                      <a:pt x="205" y="23"/>
                    </a:lnTo>
                    <a:lnTo>
                      <a:pt x="217" y="21"/>
                    </a:lnTo>
                    <a:lnTo>
                      <a:pt x="223" y="19"/>
                    </a:lnTo>
                    <a:lnTo>
                      <a:pt x="230" y="17"/>
                    </a:lnTo>
                    <a:lnTo>
                      <a:pt x="238" y="15"/>
                    </a:lnTo>
                    <a:lnTo>
                      <a:pt x="247" y="15"/>
                    </a:lnTo>
                    <a:lnTo>
                      <a:pt x="253" y="12"/>
                    </a:lnTo>
                    <a:lnTo>
                      <a:pt x="261" y="12"/>
                    </a:lnTo>
                    <a:lnTo>
                      <a:pt x="268" y="10"/>
                    </a:lnTo>
                    <a:lnTo>
                      <a:pt x="276" y="8"/>
                    </a:lnTo>
                    <a:lnTo>
                      <a:pt x="285" y="8"/>
                    </a:lnTo>
                    <a:lnTo>
                      <a:pt x="289" y="8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4" name="Freeform 487"/>
              <p:cNvSpPr>
                <a:spLocks noChangeAspect="1"/>
              </p:cNvSpPr>
              <p:nvPr/>
            </p:nvSpPr>
            <p:spPr bwMode="auto">
              <a:xfrm>
                <a:off x="2890" y="4549"/>
                <a:ext cx="28" cy="73"/>
              </a:xfrm>
              <a:custGeom>
                <a:avLst/>
                <a:gdLst>
                  <a:gd name="T0" fmla="*/ 1 w 166"/>
                  <a:gd name="T1" fmla="*/ 0 h 426"/>
                  <a:gd name="T2" fmla="*/ 1 w 166"/>
                  <a:gd name="T3" fmla="*/ 0 h 426"/>
                  <a:gd name="T4" fmla="*/ 1 w 166"/>
                  <a:gd name="T5" fmla="*/ 0 h 426"/>
                  <a:gd name="T6" fmla="*/ 1 w 166"/>
                  <a:gd name="T7" fmla="*/ 0 h 426"/>
                  <a:gd name="T8" fmla="*/ 1 w 166"/>
                  <a:gd name="T9" fmla="*/ 0 h 426"/>
                  <a:gd name="T10" fmla="*/ 1 w 166"/>
                  <a:gd name="T11" fmla="*/ 0 h 426"/>
                  <a:gd name="T12" fmla="*/ 1 w 166"/>
                  <a:gd name="T13" fmla="*/ 0 h 426"/>
                  <a:gd name="T14" fmla="*/ 1 w 166"/>
                  <a:gd name="T15" fmla="*/ 1 h 426"/>
                  <a:gd name="T16" fmla="*/ 1 w 166"/>
                  <a:gd name="T17" fmla="*/ 1 h 426"/>
                  <a:gd name="T18" fmla="*/ 1 w 166"/>
                  <a:gd name="T19" fmla="*/ 1 h 426"/>
                  <a:gd name="T20" fmla="*/ 1 w 166"/>
                  <a:gd name="T21" fmla="*/ 1 h 426"/>
                  <a:gd name="T22" fmla="*/ 1 w 166"/>
                  <a:gd name="T23" fmla="*/ 1 h 426"/>
                  <a:gd name="T24" fmla="*/ 1 w 166"/>
                  <a:gd name="T25" fmla="*/ 1 h 426"/>
                  <a:gd name="T26" fmla="*/ 1 w 166"/>
                  <a:gd name="T27" fmla="*/ 1 h 426"/>
                  <a:gd name="T28" fmla="*/ 1 w 166"/>
                  <a:gd name="T29" fmla="*/ 1 h 426"/>
                  <a:gd name="T30" fmla="*/ 1 w 166"/>
                  <a:gd name="T31" fmla="*/ 1 h 426"/>
                  <a:gd name="T32" fmla="*/ 1 w 166"/>
                  <a:gd name="T33" fmla="*/ 1 h 426"/>
                  <a:gd name="T34" fmla="*/ 1 w 166"/>
                  <a:gd name="T35" fmla="*/ 1 h 426"/>
                  <a:gd name="T36" fmla="*/ 1 w 166"/>
                  <a:gd name="T37" fmla="*/ 2 h 426"/>
                  <a:gd name="T38" fmla="*/ 1 w 166"/>
                  <a:gd name="T39" fmla="*/ 2 h 426"/>
                  <a:gd name="T40" fmla="*/ 1 w 166"/>
                  <a:gd name="T41" fmla="*/ 2 h 426"/>
                  <a:gd name="T42" fmla="*/ 1 w 166"/>
                  <a:gd name="T43" fmla="*/ 2 h 426"/>
                  <a:gd name="T44" fmla="*/ 1 w 166"/>
                  <a:gd name="T45" fmla="*/ 2 h 426"/>
                  <a:gd name="T46" fmla="*/ 1 w 166"/>
                  <a:gd name="T47" fmla="*/ 2 h 426"/>
                  <a:gd name="T48" fmla="*/ 1 w 166"/>
                  <a:gd name="T49" fmla="*/ 2 h 426"/>
                  <a:gd name="T50" fmla="*/ 0 w 166"/>
                  <a:gd name="T51" fmla="*/ 2 h 426"/>
                  <a:gd name="T52" fmla="*/ 0 w 166"/>
                  <a:gd name="T53" fmla="*/ 2 h 426"/>
                  <a:gd name="T54" fmla="*/ 0 w 166"/>
                  <a:gd name="T55" fmla="*/ 2 h 426"/>
                  <a:gd name="T56" fmla="*/ 0 w 166"/>
                  <a:gd name="T57" fmla="*/ 2 h 426"/>
                  <a:gd name="T58" fmla="*/ 0 w 166"/>
                  <a:gd name="T59" fmla="*/ 2 h 426"/>
                  <a:gd name="T60" fmla="*/ 0 w 166"/>
                  <a:gd name="T61" fmla="*/ 2 h 426"/>
                  <a:gd name="T62" fmla="*/ 0 w 166"/>
                  <a:gd name="T63" fmla="*/ 2 h 426"/>
                  <a:gd name="T64" fmla="*/ 0 w 166"/>
                  <a:gd name="T65" fmla="*/ 2 h 426"/>
                  <a:gd name="T66" fmla="*/ 0 w 166"/>
                  <a:gd name="T67" fmla="*/ 2 h 426"/>
                  <a:gd name="T68" fmla="*/ 0 w 166"/>
                  <a:gd name="T69" fmla="*/ 2 h 426"/>
                  <a:gd name="T70" fmla="*/ 0 w 166"/>
                  <a:gd name="T71" fmla="*/ 2 h 426"/>
                  <a:gd name="T72" fmla="*/ 0 w 166"/>
                  <a:gd name="T73" fmla="*/ 2 h 426"/>
                  <a:gd name="T74" fmla="*/ 1 w 166"/>
                  <a:gd name="T75" fmla="*/ 2 h 426"/>
                  <a:gd name="T76" fmla="*/ 1 w 166"/>
                  <a:gd name="T77" fmla="*/ 1 h 426"/>
                  <a:gd name="T78" fmla="*/ 1 w 166"/>
                  <a:gd name="T79" fmla="*/ 1 h 426"/>
                  <a:gd name="T80" fmla="*/ 1 w 166"/>
                  <a:gd name="T81" fmla="*/ 1 h 426"/>
                  <a:gd name="T82" fmla="*/ 1 w 166"/>
                  <a:gd name="T83" fmla="*/ 1 h 426"/>
                  <a:gd name="T84" fmla="*/ 1 w 166"/>
                  <a:gd name="T85" fmla="*/ 1 h 426"/>
                  <a:gd name="T86" fmla="*/ 1 w 166"/>
                  <a:gd name="T87" fmla="*/ 1 h 426"/>
                  <a:gd name="T88" fmla="*/ 1 w 166"/>
                  <a:gd name="T89" fmla="*/ 1 h 426"/>
                  <a:gd name="T90" fmla="*/ 1 w 166"/>
                  <a:gd name="T91" fmla="*/ 1 h 426"/>
                  <a:gd name="T92" fmla="*/ 1 w 166"/>
                  <a:gd name="T93" fmla="*/ 1 h 426"/>
                  <a:gd name="T94" fmla="*/ 1 w 166"/>
                  <a:gd name="T95" fmla="*/ 1 h 426"/>
                  <a:gd name="T96" fmla="*/ 1 w 166"/>
                  <a:gd name="T97" fmla="*/ 0 h 426"/>
                  <a:gd name="T98" fmla="*/ 1 w 166"/>
                  <a:gd name="T99" fmla="*/ 0 h 426"/>
                  <a:gd name="T100" fmla="*/ 1 w 166"/>
                  <a:gd name="T101" fmla="*/ 0 h 426"/>
                  <a:gd name="T102" fmla="*/ 1 w 166"/>
                  <a:gd name="T103" fmla="*/ 0 h 426"/>
                  <a:gd name="T104" fmla="*/ 1 w 166"/>
                  <a:gd name="T105" fmla="*/ 0 h 426"/>
                  <a:gd name="T106" fmla="*/ 1 w 166"/>
                  <a:gd name="T107" fmla="*/ 0 h 426"/>
                  <a:gd name="T108" fmla="*/ 1 w 166"/>
                  <a:gd name="T109" fmla="*/ 0 h 42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6"/>
                  <a:gd name="T166" fmla="*/ 0 h 426"/>
                  <a:gd name="T167" fmla="*/ 166 w 166"/>
                  <a:gd name="T168" fmla="*/ 426 h 42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6" h="426">
                    <a:moveTo>
                      <a:pt x="90" y="0"/>
                    </a:moveTo>
                    <a:lnTo>
                      <a:pt x="94" y="0"/>
                    </a:lnTo>
                    <a:lnTo>
                      <a:pt x="99" y="3"/>
                    </a:lnTo>
                    <a:lnTo>
                      <a:pt x="105" y="9"/>
                    </a:lnTo>
                    <a:lnTo>
                      <a:pt x="113" y="17"/>
                    </a:lnTo>
                    <a:lnTo>
                      <a:pt x="118" y="24"/>
                    </a:lnTo>
                    <a:lnTo>
                      <a:pt x="124" y="36"/>
                    </a:lnTo>
                    <a:lnTo>
                      <a:pt x="128" y="40"/>
                    </a:lnTo>
                    <a:lnTo>
                      <a:pt x="132" y="47"/>
                    </a:lnTo>
                    <a:lnTo>
                      <a:pt x="135" y="55"/>
                    </a:lnTo>
                    <a:lnTo>
                      <a:pt x="139" y="62"/>
                    </a:lnTo>
                    <a:lnTo>
                      <a:pt x="141" y="68"/>
                    </a:lnTo>
                    <a:lnTo>
                      <a:pt x="143" y="76"/>
                    </a:lnTo>
                    <a:lnTo>
                      <a:pt x="147" y="83"/>
                    </a:lnTo>
                    <a:lnTo>
                      <a:pt x="149" y="93"/>
                    </a:lnTo>
                    <a:lnTo>
                      <a:pt x="151" y="100"/>
                    </a:lnTo>
                    <a:lnTo>
                      <a:pt x="154" y="108"/>
                    </a:lnTo>
                    <a:lnTo>
                      <a:pt x="156" y="118"/>
                    </a:lnTo>
                    <a:lnTo>
                      <a:pt x="158" y="127"/>
                    </a:lnTo>
                    <a:lnTo>
                      <a:pt x="160" y="135"/>
                    </a:lnTo>
                    <a:lnTo>
                      <a:pt x="162" y="146"/>
                    </a:lnTo>
                    <a:lnTo>
                      <a:pt x="162" y="154"/>
                    </a:lnTo>
                    <a:lnTo>
                      <a:pt x="164" y="165"/>
                    </a:lnTo>
                    <a:lnTo>
                      <a:pt x="164" y="173"/>
                    </a:lnTo>
                    <a:lnTo>
                      <a:pt x="164" y="184"/>
                    </a:lnTo>
                    <a:lnTo>
                      <a:pt x="164" y="192"/>
                    </a:lnTo>
                    <a:lnTo>
                      <a:pt x="166" y="203"/>
                    </a:lnTo>
                    <a:lnTo>
                      <a:pt x="162" y="211"/>
                    </a:lnTo>
                    <a:lnTo>
                      <a:pt x="162" y="220"/>
                    </a:lnTo>
                    <a:lnTo>
                      <a:pt x="160" y="228"/>
                    </a:lnTo>
                    <a:lnTo>
                      <a:pt x="158" y="237"/>
                    </a:lnTo>
                    <a:lnTo>
                      <a:pt x="156" y="245"/>
                    </a:lnTo>
                    <a:lnTo>
                      <a:pt x="154" y="254"/>
                    </a:lnTo>
                    <a:lnTo>
                      <a:pt x="151" y="264"/>
                    </a:lnTo>
                    <a:lnTo>
                      <a:pt x="151" y="273"/>
                    </a:lnTo>
                    <a:lnTo>
                      <a:pt x="147" y="281"/>
                    </a:lnTo>
                    <a:lnTo>
                      <a:pt x="143" y="289"/>
                    </a:lnTo>
                    <a:lnTo>
                      <a:pt x="139" y="296"/>
                    </a:lnTo>
                    <a:lnTo>
                      <a:pt x="137" y="304"/>
                    </a:lnTo>
                    <a:lnTo>
                      <a:pt x="133" y="310"/>
                    </a:lnTo>
                    <a:lnTo>
                      <a:pt x="132" y="317"/>
                    </a:lnTo>
                    <a:lnTo>
                      <a:pt x="128" y="323"/>
                    </a:lnTo>
                    <a:lnTo>
                      <a:pt x="124" y="330"/>
                    </a:lnTo>
                    <a:lnTo>
                      <a:pt x="116" y="342"/>
                    </a:lnTo>
                    <a:lnTo>
                      <a:pt x="113" y="353"/>
                    </a:lnTo>
                    <a:lnTo>
                      <a:pt x="105" y="361"/>
                    </a:lnTo>
                    <a:lnTo>
                      <a:pt x="101" y="370"/>
                    </a:lnTo>
                    <a:lnTo>
                      <a:pt x="94" y="382"/>
                    </a:lnTo>
                    <a:lnTo>
                      <a:pt x="92" y="386"/>
                    </a:lnTo>
                    <a:lnTo>
                      <a:pt x="90" y="386"/>
                    </a:lnTo>
                    <a:lnTo>
                      <a:pt x="86" y="388"/>
                    </a:lnTo>
                    <a:lnTo>
                      <a:pt x="80" y="389"/>
                    </a:lnTo>
                    <a:lnTo>
                      <a:pt x="75" y="393"/>
                    </a:lnTo>
                    <a:lnTo>
                      <a:pt x="67" y="395"/>
                    </a:lnTo>
                    <a:lnTo>
                      <a:pt x="59" y="399"/>
                    </a:lnTo>
                    <a:lnTo>
                      <a:pt x="50" y="403"/>
                    </a:lnTo>
                    <a:lnTo>
                      <a:pt x="42" y="407"/>
                    </a:lnTo>
                    <a:lnTo>
                      <a:pt x="33" y="408"/>
                    </a:lnTo>
                    <a:lnTo>
                      <a:pt x="25" y="412"/>
                    </a:lnTo>
                    <a:lnTo>
                      <a:pt x="16" y="416"/>
                    </a:lnTo>
                    <a:lnTo>
                      <a:pt x="12" y="420"/>
                    </a:lnTo>
                    <a:lnTo>
                      <a:pt x="2" y="424"/>
                    </a:lnTo>
                    <a:lnTo>
                      <a:pt x="0" y="426"/>
                    </a:lnTo>
                    <a:lnTo>
                      <a:pt x="2" y="422"/>
                    </a:lnTo>
                    <a:lnTo>
                      <a:pt x="6" y="418"/>
                    </a:lnTo>
                    <a:lnTo>
                      <a:pt x="12" y="410"/>
                    </a:lnTo>
                    <a:lnTo>
                      <a:pt x="19" y="405"/>
                    </a:lnTo>
                    <a:lnTo>
                      <a:pt x="27" y="393"/>
                    </a:lnTo>
                    <a:lnTo>
                      <a:pt x="35" y="382"/>
                    </a:lnTo>
                    <a:lnTo>
                      <a:pt x="44" y="370"/>
                    </a:lnTo>
                    <a:lnTo>
                      <a:pt x="56" y="359"/>
                    </a:lnTo>
                    <a:lnTo>
                      <a:pt x="65" y="346"/>
                    </a:lnTo>
                    <a:lnTo>
                      <a:pt x="75" y="334"/>
                    </a:lnTo>
                    <a:lnTo>
                      <a:pt x="82" y="321"/>
                    </a:lnTo>
                    <a:lnTo>
                      <a:pt x="94" y="310"/>
                    </a:lnTo>
                    <a:lnTo>
                      <a:pt x="99" y="296"/>
                    </a:lnTo>
                    <a:lnTo>
                      <a:pt x="107" y="287"/>
                    </a:lnTo>
                    <a:lnTo>
                      <a:pt x="113" y="277"/>
                    </a:lnTo>
                    <a:lnTo>
                      <a:pt x="118" y="272"/>
                    </a:lnTo>
                    <a:lnTo>
                      <a:pt x="120" y="262"/>
                    </a:lnTo>
                    <a:lnTo>
                      <a:pt x="122" y="253"/>
                    </a:lnTo>
                    <a:lnTo>
                      <a:pt x="124" y="241"/>
                    </a:lnTo>
                    <a:lnTo>
                      <a:pt x="126" y="230"/>
                    </a:lnTo>
                    <a:lnTo>
                      <a:pt x="126" y="216"/>
                    </a:lnTo>
                    <a:lnTo>
                      <a:pt x="128" y="203"/>
                    </a:lnTo>
                    <a:lnTo>
                      <a:pt x="128" y="190"/>
                    </a:lnTo>
                    <a:lnTo>
                      <a:pt x="130" y="176"/>
                    </a:lnTo>
                    <a:lnTo>
                      <a:pt x="128" y="163"/>
                    </a:lnTo>
                    <a:lnTo>
                      <a:pt x="128" y="150"/>
                    </a:lnTo>
                    <a:lnTo>
                      <a:pt x="128" y="137"/>
                    </a:lnTo>
                    <a:lnTo>
                      <a:pt x="128" y="127"/>
                    </a:lnTo>
                    <a:lnTo>
                      <a:pt x="126" y="116"/>
                    </a:lnTo>
                    <a:lnTo>
                      <a:pt x="126" y="108"/>
                    </a:lnTo>
                    <a:lnTo>
                      <a:pt x="126" y="100"/>
                    </a:lnTo>
                    <a:lnTo>
                      <a:pt x="126" y="97"/>
                    </a:lnTo>
                    <a:lnTo>
                      <a:pt x="124" y="91"/>
                    </a:lnTo>
                    <a:lnTo>
                      <a:pt x="122" y="85"/>
                    </a:lnTo>
                    <a:lnTo>
                      <a:pt x="120" y="78"/>
                    </a:lnTo>
                    <a:lnTo>
                      <a:pt x="116" y="72"/>
                    </a:lnTo>
                    <a:lnTo>
                      <a:pt x="113" y="62"/>
                    </a:lnTo>
                    <a:lnTo>
                      <a:pt x="111" y="55"/>
                    </a:lnTo>
                    <a:lnTo>
                      <a:pt x="109" y="47"/>
                    </a:lnTo>
                    <a:lnTo>
                      <a:pt x="105" y="40"/>
                    </a:lnTo>
                    <a:lnTo>
                      <a:pt x="101" y="30"/>
                    </a:lnTo>
                    <a:lnTo>
                      <a:pt x="97" y="22"/>
                    </a:lnTo>
                    <a:lnTo>
                      <a:pt x="95" y="15"/>
                    </a:lnTo>
                    <a:lnTo>
                      <a:pt x="94" y="11"/>
                    </a:lnTo>
                    <a:lnTo>
                      <a:pt x="90" y="2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5" name="Freeform 486"/>
              <p:cNvSpPr>
                <a:spLocks noChangeAspect="1"/>
              </p:cNvSpPr>
              <p:nvPr/>
            </p:nvSpPr>
            <p:spPr bwMode="auto">
              <a:xfrm>
                <a:off x="3026" y="4462"/>
                <a:ext cx="43" cy="137"/>
              </a:xfrm>
              <a:custGeom>
                <a:avLst/>
                <a:gdLst>
                  <a:gd name="T0" fmla="*/ 0 w 249"/>
                  <a:gd name="T1" fmla="*/ 0 h 806"/>
                  <a:gd name="T2" fmla="*/ 1 w 249"/>
                  <a:gd name="T3" fmla="*/ 1 h 806"/>
                  <a:gd name="T4" fmla="*/ 1 w 249"/>
                  <a:gd name="T5" fmla="*/ 1 h 806"/>
                  <a:gd name="T6" fmla="*/ 1 w 249"/>
                  <a:gd name="T7" fmla="*/ 1 h 806"/>
                  <a:gd name="T8" fmla="*/ 1 w 249"/>
                  <a:gd name="T9" fmla="*/ 1 h 806"/>
                  <a:gd name="T10" fmla="*/ 1 w 249"/>
                  <a:gd name="T11" fmla="*/ 1 h 806"/>
                  <a:gd name="T12" fmla="*/ 1 w 249"/>
                  <a:gd name="T13" fmla="*/ 1 h 806"/>
                  <a:gd name="T14" fmla="*/ 1 w 249"/>
                  <a:gd name="T15" fmla="*/ 2 h 806"/>
                  <a:gd name="T16" fmla="*/ 1 w 249"/>
                  <a:gd name="T17" fmla="*/ 2 h 806"/>
                  <a:gd name="T18" fmla="*/ 1 w 249"/>
                  <a:gd name="T19" fmla="*/ 2 h 806"/>
                  <a:gd name="T20" fmla="*/ 1 w 249"/>
                  <a:gd name="T21" fmla="*/ 2 h 806"/>
                  <a:gd name="T22" fmla="*/ 1 w 249"/>
                  <a:gd name="T23" fmla="*/ 2 h 806"/>
                  <a:gd name="T24" fmla="*/ 1 w 249"/>
                  <a:gd name="T25" fmla="*/ 2 h 806"/>
                  <a:gd name="T26" fmla="*/ 1 w 249"/>
                  <a:gd name="T27" fmla="*/ 2 h 806"/>
                  <a:gd name="T28" fmla="*/ 1 w 249"/>
                  <a:gd name="T29" fmla="*/ 2 h 806"/>
                  <a:gd name="T30" fmla="*/ 1 w 249"/>
                  <a:gd name="T31" fmla="*/ 3 h 806"/>
                  <a:gd name="T32" fmla="*/ 1 w 249"/>
                  <a:gd name="T33" fmla="*/ 3 h 806"/>
                  <a:gd name="T34" fmla="*/ 1 w 249"/>
                  <a:gd name="T35" fmla="*/ 3 h 806"/>
                  <a:gd name="T36" fmla="*/ 1 w 249"/>
                  <a:gd name="T37" fmla="*/ 3 h 806"/>
                  <a:gd name="T38" fmla="*/ 1 w 249"/>
                  <a:gd name="T39" fmla="*/ 3 h 806"/>
                  <a:gd name="T40" fmla="*/ 1 w 249"/>
                  <a:gd name="T41" fmla="*/ 3 h 806"/>
                  <a:gd name="T42" fmla="*/ 1 w 249"/>
                  <a:gd name="T43" fmla="*/ 3 h 806"/>
                  <a:gd name="T44" fmla="*/ 1 w 249"/>
                  <a:gd name="T45" fmla="*/ 3 h 806"/>
                  <a:gd name="T46" fmla="*/ 1 w 249"/>
                  <a:gd name="T47" fmla="*/ 3 h 806"/>
                  <a:gd name="T48" fmla="*/ 1 w 249"/>
                  <a:gd name="T49" fmla="*/ 4 h 806"/>
                  <a:gd name="T50" fmla="*/ 1 w 249"/>
                  <a:gd name="T51" fmla="*/ 4 h 806"/>
                  <a:gd name="T52" fmla="*/ 1 w 249"/>
                  <a:gd name="T53" fmla="*/ 4 h 806"/>
                  <a:gd name="T54" fmla="*/ 1 w 249"/>
                  <a:gd name="T55" fmla="*/ 4 h 806"/>
                  <a:gd name="T56" fmla="*/ 1 w 249"/>
                  <a:gd name="T57" fmla="*/ 4 h 806"/>
                  <a:gd name="T58" fmla="*/ 1 w 249"/>
                  <a:gd name="T59" fmla="*/ 4 h 806"/>
                  <a:gd name="T60" fmla="*/ 1 w 249"/>
                  <a:gd name="T61" fmla="*/ 4 h 806"/>
                  <a:gd name="T62" fmla="*/ 1 w 249"/>
                  <a:gd name="T63" fmla="*/ 4 h 806"/>
                  <a:gd name="T64" fmla="*/ 1 w 249"/>
                  <a:gd name="T65" fmla="*/ 3 h 806"/>
                  <a:gd name="T66" fmla="*/ 1 w 249"/>
                  <a:gd name="T67" fmla="*/ 3 h 806"/>
                  <a:gd name="T68" fmla="*/ 1 w 249"/>
                  <a:gd name="T69" fmla="*/ 3 h 806"/>
                  <a:gd name="T70" fmla="*/ 1 w 249"/>
                  <a:gd name="T71" fmla="*/ 3 h 806"/>
                  <a:gd name="T72" fmla="*/ 1 w 249"/>
                  <a:gd name="T73" fmla="*/ 3 h 806"/>
                  <a:gd name="T74" fmla="*/ 1 w 249"/>
                  <a:gd name="T75" fmla="*/ 3 h 806"/>
                  <a:gd name="T76" fmla="*/ 1 w 249"/>
                  <a:gd name="T77" fmla="*/ 3 h 806"/>
                  <a:gd name="T78" fmla="*/ 1 w 249"/>
                  <a:gd name="T79" fmla="*/ 3 h 806"/>
                  <a:gd name="T80" fmla="*/ 1 w 249"/>
                  <a:gd name="T81" fmla="*/ 2 h 806"/>
                  <a:gd name="T82" fmla="*/ 1 w 249"/>
                  <a:gd name="T83" fmla="*/ 2 h 806"/>
                  <a:gd name="T84" fmla="*/ 1 w 249"/>
                  <a:gd name="T85" fmla="*/ 2 h 806"/>
                  <a:gd name="T86" fmla="*/ 1 w 249"/>
                  <a:gd name="T87" fmla="*/ 2 h 806"/>
                  <a:gd name="T88" fmla="*/ 1 w 249"/>
                  <a:gd name="T89" fmla="*/ 2 h 806"/>
                  <a:gd name="T90" fmla="*/ 1 w 249"/>
                  <a:gd name="T91" fmla="*/ 2 h 806"/>
                  <a:gd name="T92" fmla="*/ 1 w 249"/>
                  <a:gd name="T93" fmla="*/ 2 h 806"/>
                  <a:gd name="T94" fmla="*/ 1 w 249"/>
                  <a:gd name="T95" fmla="*/ 2 h 806"/>
                  <a:gd name="T96" fmla="*/ 1 w 249"/>
                  <a:gd name="T97" fmla="*/ 1 h 806"/>
                  <a:gd name="T98" fmla="*/ 1 w 249"/>
                  <a:gd name="T99" fmla="*/ 1 h 806"/>
                  <a:gd name="T100" fmla="*/ 1 w 249"/>
                  <a:gd name="T101" fmla="*/ 1 h 806"/>
                  <a:gd name="T102" fmla="*/ 1 w 249"/>
                  <a:gd name="T103" fmla="*/ 1 h 806"/>
                  <a:gd name="T104" fmla="*/ 1 w 249"/>
                  <a:gd name="T105" fmla="*/ 1 h 806"/>
                  <a:gd name="T106" fmla="*/ 1 w 249"/>
                  <a:gd name="T107" fmla="*/ 1 h 806"/>
                  <a:gd name="T108" fmla="*/ 0 w 249"/>
                  <a:gd name="T109" fmla="*/ 1 h 806"/>
                  <a:gd name="T110" fmla="*/ 0 w 249"/>
                  <a:gd name="T111" fmla="*/ 1 h 806"/>
                  <a:gd name="T112" fmla="*/ 0 w 249"/>
                  <a:gd name="T113" fmla="*/ 1 h 806"/>
                  <a:gd name="T114" fmla="*/ 0 w 249"/>
                  <a:gd name="T115" fmla="*/ 0 h 806"/>
                  <a:gd name="T116" fmla="*/ 0 w 249"/>
                  <a:gd name="T117" fmla="*/ 0 h 806"/>
                  <a:gd name="T118" fmla="*/ 0 w 249"/>
                  <a:gd name="T119" fmla="*/ 0 h 806"/>
                  <a:gd name="T120" fmla="*/ 0 w 249"/>
                  <a:gd name="T121" fmla="*/ 0 h 80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49"/>
                  <a:gd name="T184" fmla="*/ 0 h 806"/>
                  <a:gd name="T185" fmla="*/ 249 w 249"/>
                  <a:gd name="T186" fmla="*/ 806 h 80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49" h="806">
                    <a:moveTo>
                      <a:pt x="57" y="54"/>
                    </a:moveTo>
                    <a:lnTo>
                      <a:pt x="63" y="59"/>
                    </a:lnTo>
                    <a:lnTo>
                      <a:pt x="72" y="71"/>
                    </a:lnTo>
                    <a:lnTo>
                      <a:pt x="76" y="76"/>
                    </a:lnTo>
                    <a:lnTo>
                      <a:pt x="82" y="86"/>
                    </a:lnTo>
                    <a:lnTo>
                      <a:pt x="87" y="93"/>
                    </a:lnTo>
                    <a:lnTo>
                      <a:pt x="93" y="105"/>
                    </a:lnTo>
                    <a:lnTo>
                      <a:pt x="99" y="113"/>
                    </a:lnTo>
                    <a:lnTo>
                      <a:pt x="105" y="124"/>
                    </a:lnTo>
                    <a:lnTo>
                      <a:pt x="112" y="135"/>
                    </a:lnTo>
                    <a:lnTo>
                      <a:pt x="120" y="147"/>
                    </a:lnTo>
                    <a:lnTo>
                      <a:pt x="126" y="158"/>
                    </a:lnTo>
                    <a:lnTo>
                      <a:pt x="133" y="171"/>
                    </a:lnTo>
                    <a:lnTo>
                      <a:pt x="139" y="183"/>
                    </a:lnTo>
                    <a:lnTo>
                      <a:pt x="148" y="196"/>
                    </a:lnTo>
                    <a:lnTo>
                      <a:pt x="152" y="208"/>
                    </a:lnTo>
                    <a:lnTo>
                      <a:pt x="160" y="221"/>
                    </a:lnTo>
                    <a:lnTo>
                      <a:pt x="165" y="232"/>
                    </a:lnTo>
                    <a:lnTo>
                      <a:pt x="171" y="246"/>
                    </a:lnTo>
                    <a:lnTo>
                      <a:pt x="177" y="257"/>
                    </a:lnTo>
                    <a:lnTo>
                      <a:pt x="183" y="268"/>
                    </a:lnTo>
                    <a:lnTo>
                      <a:pt x="186" y="280"/>
                    </a:lnTo>
                    <a:lnTo>
                      <a:pt x="194" y="291"/>
                    </a:lnTo>
                    <a:lnTo>
                      <a:pt x="198" y="301"/>
                    </a:lnTo>
                    <a:lnTo>
                      <a:pt x="202" y="310"/>
                    </a:lnTo>
                    <a:lnTo>
                      <a:pt x="205" y="318"/>
                    </a:lnTo>
                    <a:lnTo>
                      <a:pt x="209" y="327"/>
                    </a:lnTo>
                    <a:lnTo>
                      <a:pt x="213" y="333"/>
                    </a:lnTo>
                    <a:lnTo>
                      <a:pt x="215" y="341"/>
                    </a:lnTo>
                    <a:lnTo>
                      <a:pt x="217" y="344"/>
                    </a:lnTo>
                    <a:lnTo>
                      <a:pt x="219" y="350"/>
                    </a:lnTo>
                    <a:lnTo>
                      <a:pt x="219" y="352"/>
                    </a:lnTo>
                    <a:lnTo>
                      <a:pt x="221" y="358"/>
                    </a:lnTo>
                    <a:lnTo>
                      <a:pt x="221" y="363"/>
                    </a:lnTo>
                    <a:lnTo>
                      <a:pt x="222" y="373"/>
                    </a:lnTo>
                    <a:lnTo>
                      <a:pt x="222" y="381"/>
                    </a:lnTo>
                    <a:lnTo>
                      <a:pt x="224" y="388"/>
                    </a:lnTo>
                    <a:lnTo>
                      <a:pt x="224" y="398"/>
                    </a:lnTo>
                    <a:lnTo>
                      <a:pt x="228" y="409"/>
                    </a:lnTo>
                    <a:lnTo>
                      <a:pt x="228" y="419"/>
                    </a:lnTo>
                    <a:lnTo>
                      <a:pt x="228" y="430"/>
                    </a:lnTo>
                    <a:lnTo>
                      <a:pt x="230" y="441"/>
                    </a:lnTo>
                    <a:lnTo>
                      <a:pt x="232" y="453"/>
                    </a:lnTo>
                    <a:lnTo>
                      <a:pt x="232" y="466"/>
                    </a:lnTo>
                    <a:lnTo>
                      <a:pt x="234" y="478"/>
                    </a:lnTo>
                    <a:lnTo>
                      <a:pt x="236" y="491"/>
                    </a:lnTo>
                    <a:lnTo>
                      <a:pt x="238" y="504"/>
                    </a:lnTo>
                    <a:lnTo>
                      <a:pt x="238" y="516"/>
                    </a:lnTo>
                    <a:lnTo>
                      <a:pt x="240" y="527"/>
                    </a:lnTo>
                    <a:lnTo>
                      <a:pt x="240" y="538"/>
                    </a:lnTo>
                    <a:lnTo>
                      <a:pt x="241" y="550"/>
                    </a:lnTo>
                    <a:lnTo>
                      <a:pt x="241" y="559"/>
                    </a:lnTo>
                    <a:lnTo>
                      <a:pt x="243" y="571"/>
                    </a:lnTo>
                    <a:lnTo>
                      <a:pt x="243" y="580"/>
                    </a:lnTo>
                    <a:lnTo>
                      <a:pt x="245" y="590"/>
                    </a:lnTo>
                    <a:lnTo>
                      <a:pt x="245" y="597"/>
                    </a:lnTo>
                    <a:lnTo>
                      <a:pt x="247" y="605"/>
                    </a:lnTo>
                    <a:lnTo>
                      <a:pt x="247" y="611"/>
                    </a:lnTo>
                    <a:lnTo>
                      <a:pt x="247" y="616"/>
                    </a:lnTo>
                    <a:lnTo>
                      <a:pt x="247" y="624"/>
                    </a:lnTo>
                    <a:lnTo>
                      <a:pt x="249" y="628"/>
                    </a:lnTo>
                    <a:lnTo>
                      <a:pt x="247" y="630"/>
                    </a:lnTo>
                    <a:lnTo>
                      <a:pt x="245" y="635"/>
                    </a:lnTo>
                    <a:lnTo>
                      <a:pt x="243" y="639"/>
                    </a:lnTo>
                    <a:lnTo>
                      <a:pt x="241" y="647"/>
                    </a:lnTo>
                    <a:lnTo>
                      <a:pt x="240" y="652"/>
                    </a:lnTo>
                    <a:lnTo>
                      <a:pt x="240" y="660"/>
                    </a:lnTo>
                    <a:lnTo>
                      <a:pt x="236" y="668"/>
                    </a:lnTo>
                    <a:lnTo>
                      <a:pt x="234" y="673"/>
                    </a:lnTo>
                    <a:lnTo>
                      <a:pt x="232" y="683"/>
                    </a:lnTo>
                    <a:lnTo>
                      <a:pt x="228" y="692"/>
                    </a:lnTo>
                    <a:lnTo>
                      <a:pt x="226" y="700"/>
                    </a:lnTo>
                    <a:lnTo>
                      <a:pt x="224" y="709"/>
                    </a:lnTo>
                    <a:lnTo>
                      <a:pt x="221" y="719"/>
                    </a:lnTo>
                    <a:lnTo>
                      <a:pt x="221" y="729"/>
                    </a:lnTo>
                    <a:lnTo>
                      <a:pt x="217" y="736"/>
                    </a:lnTo>
                    <a:lnTo>
                      <a:pt x="213" y="746"/>
                    </a:lnTo>
                    <a:lnTo>
                      <a:pt x="211" y="755"/>
                    </a:lnTo>
                    <a:lnTo>
                      <a:pt x="209" y="765"/>
                    </a:lnTo>
                    <a:lnTo>
                      <a:pt x="205" y="770"/>
                    </a:lnTo>
                    <a:lnTo>
                      <a:pt x="205" y="778"/>
                    </a:lnTo>
                    <a:lnTo>
                      <a:pt x="202" y="784"/>
                    </a:lnTo>
                    <a:lnTo>
                      <a:pt x="202" y="791"/>
                    </a:lnTo>
                    <a:lnTo>
                      <a:pt x="198" y="799"/>
                    </a:lnTo>
                    <a:lnTo>
                      <a:pt x="196" y="806"/>
                    </a:lnTo>
                    <a:lnTo>
                      <a:pt x="194" y="806"/>
                    </a:lnTo>
                    <a:lnTo>
                      <a:pt x="196" y="805"/>
                    </a:lnTo>
                    <a:lnTo>
                      <a:pt x="194" y="799"/>
                    </a:lnTo>
                    <a:lnTo>
                      <a:pt x="194" y="793"/>
                    </a:lnTo>
                    <a:lnTo>
                      <a:pt x="194" y="786"/>
                    </a:lnTo>
                    <a:lnTo>
                      <a:pt x="194" y="778"/>
                    </a:lnTo>
                    <a:lnTo>
                      <a:pt x="194" y="768"/>
                    </a:lnTo>
                    <a:lnTo>
                      <a:pt x="194" y="757"/>
                    </a:lnTo>
                    <a:lnTo>
                      <a:pt x="194" y="744"/>
                    </a:lnTo>
                    <a:lnTo>
                      <a:pt x="194" y="732"/>
                    </a:lnTo>
                    <a:lnTo>
                      <a:pt x="194" y="725"/>
                    </a:lnTo>
                    <a:lnTo>
                      <a:pt x="194" y="717"/>
                    </a:lnTo>
                    <a:lnTo>
                      <a:pt x="194" y="709"/>
                    </a:lnTo>
                    <a:lnTo>
                      <a:pt x="194" y="704"/>
                    </a:lnTo>
                    <a:lnTo>
                      <a:pt x="194" y="696"/>
                    </a:lnTo>
                    <a:lnTo>
                      <a:pt x="194" y="689"/>
                    </a:lnTo>
                    <a:lnTo>
                      <a:pt x="194" y="681"/>
                    </a:lnTo>
                    <a:lnTo>
                      <a:pt x="194" y="673"/>
                    </a:lnTo>
                    <a:lnTo>
                      <a:pt x="192" y="664"/>
                    </a:lnTo>
                    <a:lnTo>
                      <a:pt x="192" y="654"/>
                    </a:lnTo>
                    <a:lnTo>
                      <a:pt x="192" y="647"/>
                    </a:lnTo>
                    <a:lnTo>
                      <a:pt x="192" y="639"/>
                    </a:lnTo>
                    <a:lnTo>
                      <a:pt x="190" y="630"/>
                    </a:lnTo>
                    <a:lnTo>
                      <a:pt x="190" y="622"/>
                    </a:lnTo>
                    <a:lnTo>
                      <a:pt x="190" y="613"/>
                    </a:lnTo>
                    <a:lnTo>
                      <a:pt x="190" y="605"/>
                    </a:lnTo>
                    <a:lnTo>
                      <a:pt x="190" y="595"/>
                    </a:lnTo>
                    <a:lnTo>
                      <a:pt x="190" y="586"/>
                    </a:lnTo>
                    <a:lnTo>
                      <a:pt x="188" y="578"/>
                    </a:lnTo>
                    <a:lnTo>
                      <a:pt x="188" y="569"/>
                    </a:lnTo>
                    <a:lnTo>
                      <a:pt x="186" y="559"/>
                    </a:lnTo>
                    <a:lnTo>
                      <a:pt x="186" y="550"/>
                    </a:lnTo>
                    <a:lnTo>
                      <a:pt x="186" y="542"/>
                    </a:lnTo>
                    <a:lnTo>
                      <a:pt x="186" y="535"/>
                    </a:lnTo>
                    <a:lnTo>
                      <a:pt x="184" y="523"/>
                    </a:lnTo>
                    <a:lnTo>
                      <a:pt x="184" y="516"/>
                    </a:lnTo>
                    <a:lnTo>
                      <a:pt x="183" y="506"/>
                    </a:lnTo>
                    <a:lnTo>
                      <a:pt x="183" y="498"/>
                    </a:lnTo>
                    <a:lnTo>
                      <a:pt x="183" y="489"/>
                    </a:lnTo>
                    <a:lnTo>
                      <a:pt x="183" y="481"/>
                    </a:lnTo>
                    <a:lnTo>
                      <a:pt x="183" y="474"/>
                    </a:lnTo>
                    <a:lnTo>
                      <a:pt x="183" y="466"/>
                    </a:lnTo>
                    <a:lnTo>
                      <a:pt x="181" y="459"/>
                    </a:lnTo>
                    <a:lnTo>
                      <a:pt x="179" y="449"/>
                    </a:lnTo>
                    <a:lnTo>
                      <a:pt x="179" y="441"/>
                    </a:lnTo>
                    <a:lnTo>
                      <a:pt x="179" y="434"/>
                    </a:lnTo>
                    <a:lnTo>
                      <a:pt x="179" y="426"/>
                    </a:lnTo>
                    <a:lnTo>
                      <a:pt x="177" y="419"/>
                    </a:lnTo>
                    <a:lnTo>
                      <a:pt x="177" y="413"/>
                    </a:lnTo>
                    <a:lnTo>
                      <a:pt x="177" y="407"/>
                    </a:lnTo>
                    <a:lnTo>
                      <a:pt x="175" y="394"/>
                    </a:lnTo>
                    <a:lnTo>
                      <a:pt x="175" y="384"/>
                    </a:lnTo>
                    <a:lnTo>
                      <a:pt x="171" y="373"/>
                    </a:lnTo>
                    <a:lnTo>
                      <a:pt x="171" y="363"/>
                    </a:lnTo>
                    <a:lnTo>
                      <a:pt x="169" y="354"/>
                    </a:lnTo>
                    <a:lnTo>
                      <a:pt x="167" y="344"/>
                    </a:lnTo>
                    <a:lnTo>
                      <a:pt x="164" y="333"/>
                    </a:lnTo>
                    <a:lnTo>
                      <a:pt x="160" y="322"/>
                    </a:lnTo>
                    <a:lnTo>
                      <a:pt x="154" y="308"/>
                    </a:lnTo>
                    <a:lnTo>
                      <a:pt x="148" y="295"/>
                    </a:lnTo>
                    <a:lnTo>
                      <a:pt x="145" y="287"/>
                    </a:lnTo>
                    <a:lnTo>
                      <a:pt x="143" y="282"/>
                    </a:lnTo>
                    <a:lnTo>
                      <a:pt x="139" y="274"/>
                    </a:lnTo>
                    <a:lnTo>
                      <a:pt x="137" y="268"/>
                    </a:lnTo>
                    <a:lnTo>
                      <a:pt x="133" y="259"/>
                    </a:lnTo>
                    <a:lnTo>
                      <a:pt x="129" y="251"/>
                    </a:lnTo>
                    <a:lnTo>
                      <a:pt x="126" y="244"/>
                    </a:lnTo>
                    <a:lnTo>
                      <a:pt x="124" y="236"/>
                    </a:lnTo>
                    <a:lnTo>
                      <a:pt x="120" y="228"/>
                    </a:lnTo>
                    <a:lnTo>
                      <a:pt x="116" y="221"/>
                    </a:lnTo>
                    <a:lnTo>
                      <a:pt x="112" y="213"/>
                    </a:lnTo>
                    <a:lnTo>
                      <a:pt x="108" y="208"/>
                    </a:lnTo>
                    <a:lnTo>
                      <a:pt x="105" y="200"/>
                    </a:lnTo>
                    <a:lnTo>
                      <a:pt x="101" y="192"/>
                    </a:lnTo>
                    <a:lnTo>
                      <a:pt x="97" y="185"/>
                    </a:lnTo>
                    <a:lnTo>
                      <a:pt x="93" y="177"/>
                    </a:lnTo>
                    <a:lnTo>
                      <a:pt x="89" y="170"/>
                    </a:lnTo>
                    <a:lnTo>
                      <a:pt x="86" y="162"/>
                    </a:lnTo>
                    <a:lnTo>
                      <a:pt x="82" y="154"/>
                    </a:lnTo>
                    <a:lnTo>
                      <a:pt x="80" y="147"/>
                    </a:lnTo>
                    <a:lnTo>
                      <a:pt x="74" y="139"/>
                    </a:lnTo>
                    <a:lnTo>
                      <a:pt x="70" y="132"/>
                    </a:lnTo>
                    <a:lnTo>
                      <a:pt x="67" y="124"/>
                    </a:lnTo>
                    <a:lnTo>
                      <a:pt x="63" y="116"/>
                    </a:lnTo>
                    <a:lnTo>
                      <a:pt x="55" y="103"/>
                    </a:lnTo>
                    <a:lnTo>
                      <a:pt x="48" y="90"/>
                    </a:lnTo>
                    <a:lnTo>
                      <a:pt x="40" y="78"/>
                    </a:lnTo>
                    <a:lnTo>
                      <a:pt x="34" y="65"/>
                    </a:lnTo>
                    <a:lnTo>
                      <a:pt x="29" y="54"/>
                    </a:lnTo>
                    <a:lnTo>
                      <a:pt x="23" y="44"/>
                    </a:lnTo>
                    <a:lnTo>
                      <a:pt x="17" y="33"/>
                    </a:lnTo>
                    <a:lnTo>
                      <a:pt x="11" y="25"/>
                    </a:lnTo>
                    <a:lnTo>
                      <a:pt x="8" y="17"/>
                    </a:lnTo>
                    <a:lnTo>
                      <a:pt x="6" y="1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7" y="5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6" name="Freeform 485"/>
              <p:cNvSpPr>
                <a:spLocks noChangeAspect="1"/>
              </p:cNvSpPr>
              <p:nvPr/>
            </p:nvSpPr>
            <p:spPr bwMode="auto">
              <a:xfrm>
                <a:off x="2906" y="4682"/>
                <a:ext cx="136" cy="94"/>
              </a:xfrm>
              <a:custGeom>
                <a:avLst/>
                <a:gdLst>
                  <a:gd name="T0" fmla="*/ 4 w 798"/>
                  <a:gd name="T1" fmla="*/ 1 h 558"/>
                  <a:gd name="T2" fmla="*/ 3 w 798"/>
                  <a:gd name="T3" fmla="*/ 1 h 558"/>
                  <a:gd name="T4" fmla="*/ 3 w 798"/>
                  <a:gd name="T5" fmla="*/ 1 h 558"/>
                  <a:gd name="T6" fmla="*/ 3 w 798"/>
                  <a:gd name="T7" fmla="*/ 1 h 558"/>
                  <a:gd name="T8" fmla="*/ 3 w 798"/>
                  <a:gd name="T9" fmla="*/ 1 h 558"/>
                  <a:gd name="T10" fmla="*/ 3 w 798"/>
                  <a:gd name="T11" fmla="*/ 2 h 558"/>
                  <a:gd name="T12" fmla="*/ 3 w 798"/>
                  <a:gd name="T13" fmla="*/ 2 h 558"/>
                  <a:gd name="T14" fmla="*/ 3 w 798"/>
                  <a:gd name="T15" fmla="*/ 2 h 558"/>
                  <a:gd name="T16" fmla="*/ 2 w 798"/>
                  <a:gd name="T17" fmla="*/ 2 h 558"/>
                  <a:gd name="T18" fmla="*/ 2 w 798"/>
                  <a:gd name="T19" fmla="*/ 2 h 558"/>
                  <a:gd name="T20" fmla="*/ 2 w 798"/>
                  <a:gd name="T21" fmla="*/ 2 h 558"/>
                  <a:gd name="T22" fmla="*/ 2 w 798"/>
                  <a:gd name="T23" fmla="*/ 2 h 558"/>
                  <a:gd name="T24" fmla="*/ 1 w 798"/>
                  <a:gd name="T25" fmla="*/ 2 h 558"/>
                  <a:gd name="T26" fmla="*/ 1 w 798"/>
                  <a:gd name="T27" fmla="*/ 2 h 558"/>
                  <a:gd name="T28" fmla="*/ 1 w 798"/>
                  <a:gd name="T29" fmla="*/ 2 h 558"/>
                  <a:gd name="T30" fmla="*/ 1 w 798"/>
                  <a:gd name="T31" fmla="*/ 3 h 558"/>
                  <a:gd name="T32" fmla="*/ 1 w 798"/>
                  <a:gd name="T33" fmla="*/ 3 h 558"/>
                  <a:gd name="T34" fmla="*/ 1 w 798"/>
                  <a:gd name="T35" fmla="*/ 3 h 558"/>
                  <a:gd name="T36" fmla="*/ 1 w 798"/>
                  <a:gd name="T37" fmla="*/ 3 h 558"/>
                  <a:gd name="T38" fmla="*/ 0 w 798"/>
                  <a:gd name="T39" fmla="*/ 3 h 558"/>
                  <a:gd name="T40" fmla="*/ 0 w 798"/>
                  <a:gd name="T41" fmla="*/ 3 h 558"/>
                  <a:gd name="T42" fmla="*/ 0 w 798"/>
                  <a:gd name="T43" fmla="*/ 3 h 558"/>
                  <a:gd name="T44" fmla="*/ 0 w 798"/>
                  <a:gd name="T45" fmla="*/ 3 h 558"/>
                  <a:gd name="T46" fmla="*/ 0 w 798"/>
                  <a:gd name="T47" fmla="*/ 3 h 558"/>
                  <a:gd name="T48" fmla="*/ 1 w 798"/>
                  <a:gd name="T49" fmla="*/ 2 h 558"/>
                  <a:gd name="T50" fmla="*/ 1 w 798"/>
                  <a:gd name="T51" fmla="*/ 2 h 558"/>
                  <a:gd name="T52" fmla="*/ 1 w 798"/>
                  <a:gd name="T53" fmla="*/ 2 h 558"/>
                  <a:gd name="T54" fmla="*/ 1 w 798"/>
                  <a:gd name="T55" fmla="*/ 2 h 558"/>
                  <a:gd name="T56" fmla="*/ 1 w 798"/>
                  <a:gd name="T57" fmla="*/ 2 h 558"/>
                  <a:gd name="T58" fmla="*/ 1 w 798"/>
                  <a:gd name="T59" fmla="*/ 2 h 558"/>
                  <a:gd name="T60" fmla="*/ 1 w 798"/>
                  <a:gd name="T61" fmla="*/ 2 h 558"/>
                  <a:gd name="T62" fmla="*/ 2 w 798"/>
                  <a:gd name="T63" fmla="*/ 2 h 558"/>
                  <a:gd name="T64" fmla="*/ 2 w 798"/>
                  <a:gd name="T65" fmla="*/ 2 h 558"/>
                  <a:gd name="T66" fmla="*/ 2 w 798"/>
                  <a:gd name="T67" fmla="*/ 2 h 558"/>
                  <a:gd name="T68" fmla="*/ 2 w 798"/>
                  <a:gd name="T69" fmla="*/ 2 h 558"/>
                  <a:gd name="T70" fmla="*/ 2 w 798"/>
                  <a:gd name="T71" fmla="*/ 2 h 558"/>
                  <a:gd name="T72" fmla="*/ 2 w 798"/>
                  <a:gd name="T73" fmla="*/ 2 h 558"/>
                  <a:gd name="T74" fmla="*/ 3 w 798"/>
                  <a:gd name="T75" fmla="*/ 2 h 558"/>
                  <a:gd name="T76" fmla="*/ 3 w 798"/>
                  <a:gd name="T77" fmla="*/ 1 h 558"/>
                  <a:gd name="T78" fmla="*/ 3 w 798"/>
                  <a:gd name="T79" fmla="*/ 1 h 558"/>
                  <a:gd name="T80" fmla="*/ 3 w 798"/>
                  <a:gd name="T81" fmla="*/ 1 h 558"/>
                  <a:gd name="T82" fmla="*/ 3 w 798"/>
                  <a:gd name="T83" fmla="*/ 1 h 558"/>
                  <a:gd name="T84" fmla="*/ 3 w 798"/>
                  <a:gd name="T85" fmla="*/ 1 h 558"/>
                  <a:gd name="T86" fmla="*/ 4 w 798"/>
                  <a:gd name="T87" fmla="*/ 0 h 558"/>
                  <a:gd name="T88" fmla="*/ 4 w 798"/>
                  <a:gd name="T89" fmla="*/ 0 h 558"/>
                  <a:gd name="T90" fmla="*/ 4 w 798"/>
                  <a:gd name="T91" fmla="*/ 0 h 558"/>
                  <a:gd name="T92" fmla="*/ 4 w 798"/>
                  <a:gd name="T93" fmla="*/ 0 h 558"/>
                  <a:gd name="T94" fmla="*/ 4 w 798"/>
                  <a:gd name="T95" fmla="*/ 0 h 558"/>
                  <a:gd name="T96" fmla="*/ 4 w 798"/>
                  <a:gd name="T97" fmla="*/ 0 h 558"/>
                  <a:gd name="T98" fmla="*/ 4 w 798"/>
                  <a:gd name="T99" fmla="*/ 1 h 55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798"/>
                  <a:gd name="T151" fmla="*/ 0 h 558"/>
                  <a:gd name="T152" fmla="*/ 798 w 798"/>
                  <a:gd name="T153" fmla="*/ 558 h 55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798" h="558">
                    <a:moveTo>
                      <a:pt x="737" y="115"/>
                    </a:moveTo>
                    <a:lnTo>
                      <a:pt x="730" y="120"/>
                    </a:lnTo>
                    <a:lnTo>
                      <a:pt x="720" y="130"/>
                    </a:lnTo>
                    <a:lnTo>
                      <a:pt x="714" y="135"/>
                    </a:lnTo>
                    <a:lnTo>
                      <a:pt x="709" y="143"/>
                    </a:lnTo>
                    <a:lnTo>
                      <a:pt x="703" y="151"/>
                    </a:lnTo>
                    <a:lnTo>
                      <a:pt x="697" y="160"/>
                    </a:lnTo>
                    <a:lnTo>
                      <a:pt x="690" y="168"/>
                    </a:lnTo>
                    <a:lnTo>
                      <a:pt x="682" y="179"/>
                    </a:lnTo>
                    <a:lnTo>
                      <a:pt x="674" y="189"/>
                    </a:lnTo>
                    <a:lnTo>
                      <a:pt x="667" y="200"/>
                    </a:lnTo>
                    <a:lnTo>
                      <a:pt x="659" y="210"/>
                    </a:lnTo>
                    <a:lnTo>
                      <a:pt x="652" y="221"/>
                    </a:lnTo>
                    <a:lnTo>
                      <a:pt x="642" y="232"/>
                    </a:lnTo>
                    <a:lnTo>
                      <a:pt x="634" y="244"/>
                    </a:lnTo>
                    <a:lnTo>
                      <a:pt x="625" y="253"/>
                    </a:lnTo>
                    <a:lnTo>
                      <a:pt x="617" y="265"/>
                    </a:lnTo>
                    <a:lnTo>
                      <a:pt x="606" y="276"/>
                    </a:lnTo>
                    <a:lnTo>
                      <a:pt x="598" y="288"/>
                    </a:lnTo>
                    <a:lnTo>
                      <a:pt x="589" y="295"/>
                    </a:lnTo>
                    <a:lnTo>
                      <a:pt x="581" y="307"/>
                    </a:lnTo>
                    <a:lnTo>
                      <a:pt x="574" y="316"/>
                    </a:lnTo>
                    <a:lnTo>
                      <a:pt x="568" y="326"/>
                    </a:lnTo>
                    <a:lnTo>
                      <a:pt x="560" y="333"/>
                    </a:lnTo>
                    <a:lnTo>
                      <a:pt x="553" y="341"/>
                    </a:lnTo>
                    <a:lnTo>
                      <a:pt x="545" y="348"/>
                    </a:lnTo>
                    <a:lnTo>
                      <a:pt x="539" y="356"/>
                    </a:lnTo>
                    <a:lnTo>
                      <a:pt x="528" y="367"/>
                    </a:lnTo>
                    <a:lnTo>
                      <a:pt x="522" y="375"/>
                    </a:lnTo>
                    <a:lnTo>
                      <a:pt x="517" y="375"/>
                    </a:lnTo>
                    <a:lnTo>
                      <a:pt x="513" y="379"/>
                    </a:lnTo>
                    <a:lnTo>
                      <a:pt x="505" y="383"/>
                    </a:lnTo>
                    <a:lnTo>
                      <a:pt x="498" y="386"/>
                    </a:lnTo>
                    <a:lnTo>
                      <a:pt x="488" y="390"/>
                    </a:lnTo>
                    <a:lnTo>
                      <a:pt x="479" y="394"/>
                    </a:lnTo>
                    <a:lnTo>
                      <a:pt x="469" y="400"/>
                    </a:lnTo>
                    <a:lnTo>
                      <a:pt x="458" y="405"/>
                    </a:lnTo>
                    <a:lnTo>
                      <a:pt x="446" y="409"/>
                    </a:lnTo>
                    <a:lnTo>
                      <a:pt x="435" y="415"/>
                    </a:lnTo>
                    <a:lnTo>
                      <a:pt x="422" y="419"/>
                    </a:lnTo>
                    <a:lnTo>
                      <a:pt x="408" y="426"/>
                    </a:lnTo>
                    <a:lnTo>
                      <a:pt x="395" y="430"/>
                    </a:lnTo>
                    <a:lnTo>
                      <a:pt x="382" y="438"/>
                    </a:lnTo>
                    <a:lnTo>
                      <a:pt x="370" y="443"/>
                    </a:lnTo>
                    <a:lnTo>
                      <a:pt x="357" y="451"/>
                    </a:lnTo>
                    <a:lnTo>
                      <a:pt x="349" y="453"/>
                    </a:lnTo>
                    <a:lnTo>
                      <a:pt x="342" y="457"/>
                    </a:lnTo>
                    <a:lnTo>
                      <a:pt x="334" y="459"/>
                    </a:lnTo>
                    <a:lnTo>
                      <a:pt x="328" y="461"/>
                    </a:lnTo>
                    <a:lnTo>
                      <a:pt x="315" y="466"/>
                    </a:lnTo>
                    <a:lnTo>
                      <a:pt x="302" y="472"/>
                    </a:lnTo>
                    <a:lnTo>
                      <a:pt x="288" y="478"/>
                    </a:lnTo>
                    <a:lnTo>
                      <a:pt x="277" y="483"/>
                    </a:lnTo>
                    <a:lnTo>
                      <a:pt x="266" y="489"/>
                    </a:lnTo>
                    <a:lnTo>
                      <a:pt x="256" y="493"/>
                    </a:lnTo>
                    <a:lnTo>
                      <a:pt x="245" y="497"/>
                    </a:lnTo>
                    <a:lnTo>
                      <a:pt x="235" y="501"/>
                    </a:lnTo>
                    <a:lnTo>
                      <a:pt x="226" y="504"/>
                    </a:lnTo>
                    <a:lnTo>
                      <a:pt x="220" y="510"/>
                    </a:lnTo>
                    <a:lnTo>
                      <a:pt x="212" y="512"/>
                    </a:lnTo>
                    <a:lnTo>
                      <a:pt x="207" y="516"/>
                    </a:lnTo>
                    <a:lnTo>
                      <a:pt x="203" y="518"/>
                    </a:lnTo>
                    <a:lnTo>
                      <a:pt x="201" y="520"/>
                    </a:lnTo>
                    <a:lnTo>
                      <a:pt x="193" y="523"/>
                    </a:lnTo>
                    <a:lnTo>
                      <a:pt x="184" y="525"/>
                    </a:lnTo>
                    <a:lnTo>
                      <a:pt x="176" y="527"/>
                    </a:lnTo>
                    <a:lnTo>
                      <a:pt x="171" y="529"/>
                    </a:lnTo>
                    <a:lnTo>
                      <a:pt x="163" y="531"/>
                    </a:lnTo>
                    <a:lnTo>
                      <a:pt x="155" y="533"/>
                    </a:lnTo>
                    <a:lnTo>
                      <a:pt x="146" y="535"/>
                    </a:lnTo>
                    <a:lnTo>
                      <a:pt x="138" y="537"/>
                    </a:lnTo>
                    <a:lnTo>
                      <a:pt x="129" y="539"/>
                    </a:lnTo>
                    <a:lnTo>
                      <a:pt x="119" y="540"/>
                    </a:lnTo>
                    <a:lnTo>
                      <a:pt x="110" y="542"/>
                    </a:lnTo>
                    <a:lnTo>
                      <a:pt x="100" y="544"/>
                    </a:lnTo>
                    <a:lnTo>
                      <a:pt x="91" y="546"/>
                    </a:lnTo>
                    <a:lnTo>
                      <a:pt x="83" y="548"/>
                    </a:lnTo>
                    <a:lnTo>
                      <a:pt x="72" y="548"/>
                    </a:lnTo>
                    <a:lnTo>
                      <a:pt x="64" y="550"/>
                    </a:lnTo>
                    <a:lnTo>
                      <a:pt x="53" y="550"/>
                    </a:lnTo>
                    <a:lnTo>
                      <a:pt x="45" y="554"/>
                    </a:lnTo>
                    <a:lnTo>
                      <a:pt x="38" y="554"/>
                    </a:lnTo>
                    <a:lnTo>
                      <a:pt x="30" y="554"/>
                    </a:lnTo>
                    <a:lnTo>
                      <a:pt x="22" y="556"/>
                    </a:lnTo>
                    <a:lnTo>
                      <a:pt x="19" y="558"/>
                    </a:lnTo>
                    <a:lnTo>
                      <a:pt x="7" y="558"/>
                    </a:lnTo>
                    <a:lnTo>
                      <a:pt x="1" y="558"/>
                    </a:lnTo>
                    <a:lnTo>
                      <a:pt x="0" y="556"/>
                    </a:lnTo>
                    <a:lnTo>
                      <a:pt x="3" y="556"/>
                    </a:lnTo>
                    <a:lnTo>
                      <a:pt x="9" y="550"/>
                    </a:lnTo>
                    <a:lnTo>
                      <a:pt x="22" y="546"/>
                    </a:lnTo>
                    <a:lnTo>
                      <a:pt x="30" y="542"/>
                    </a:lnTo>
                    <a:lnTo>
                      <a:pt x="39" y="539"/>
                    </a:lnTo>
                    <a:lnTo>
                      <a:pt x="49" y="533"/>
                    </a:lnTo>
                    <a:lnTo>
                      <a:pt x="60" y="529"/>
                    </a:lnTo>
                    <a:lnTo>
                      <a:pt x="72" y="523"/>
                    </a:lnTo>
                    <a:lnTo>
                      <a:pt x="83" y="518"/>
                    </a:lnTo>
                    <a:lnTo>
                      <a:pt x="91" y="516"/>
                    </a:lnTo>
                    <a:lnTo>
                      <a:pt x="96" y="512"/>
                    </a:lnTo>
                    <a:lnTo>
                      <a:pt x="104" y="510"/>
                    </a:lnTo>
                    <a:lnTo>
                      <a:pt x="112" y="508"/>
                    </a:lnTo>
                    <a:lnTo>
                      <a:pt x="119" y="504"/>
                    </a:lnTo>
                    <a:lnTo>
                      <a:pt x="127" y="501"/>
                    </a:lnTo>
                    <a:lnTo>
                      <a:pt x="135" y="497"/>
                    </a:lnTo>
                    <a:lnTo>
                      <a:pt x="142" y="495"/>
                    </a:lnTo>
                    <a:lnTo>
                      <a:pt x="150" y="491"/>
                    </a:lnTo>
                    <a:lnTo>
                      <a:pt x="157" y="489"/>
                    </a:lnTo>
                    <a:lnTo>
                      <a:pt x="165" y="485"/>
                    </a:lnTo>
                    <a:lnTo>
                      <a:pt x="173" y="483"/>
                    </a:lnTo>
                    <a:lnTo>
                      <a:pt x="178" y="480"/>
                    </a:lnTo>
                    <a:lnTo>
                      <a:pt x="186" y="476"/>
                    </a:lnTo>
                    <a:lnTo>
                      <a:pt x="193" y="472"/>
                    </a:lnTo>
                    <a:lnTo>
                      <a:pt x="201" y="468"/>
                    </a:lnTo>
                    <a:lnTo>
                      <a:pt x="209" y="464"/>
                    </a:lnTo>
                    <a:lnTo>
                      <a:pt x="216" y="462"/>
                    </a:lnTo>
                    <a:lnTo>
                      <a:pt x="224" y="461"/>
                    </a:lnTo>
                    <a:lnTo>
                      <a:pt x="231" y="457"/>
                    </a:lnTo>
                    <a:lnTo>
                      <a:pt x="239" y="453"/>
                    </a:lnTo>
                    <a:lnTo>
                      <a:pt x="247" y="449"/>
                    </a:lnTo>
                    <a:lnTo>
                      <a:pt x="254" y="447"/>
                    </a:lnTo>
                    <a:lnTo>
                      <a:pt x="262" y="445"/>
                    </a:lnTo>
                    <a:lnTo>
                      <a:pt x="268" y="442"/>
                    </a:lnTo>
                    <a:lnTo>
                      <a:pt x="275" y="438"/>
                    </a:lnTo>
                    <a:lnTo>
                      <a:pt x="281" y="436"/>
                    </a:lnTo>
                    <a:lnTo>
                      <a:pt x="288" y="434"/>
                    </a:lnTo>
                    <a:lnTo>
                      <a:pt x="302" y="428"/>
                    </a:lnTo>
                    <a:lnTo>
                      <a:pt x="315" y="423"/>
                    </a:lnTo>
                    <a:lnTo>
                      <a:pt x="327" y="419"/>
                    </a:lnTo>
                    <a:lnTo>
                      <a:pt x="338" y="415"/>
                    </a:lnTo>
                    <a:lnTo>
                      <a:pt x="347" y="411"/>
                    </a:lnTo>
                    <a:lnTo>
                      <a:pt x="357" y="407"/>
                    </a:lnTo>
                    <a:lnTo>
                      <a:pt x="365" y="404"/>
                    </a:lnTo>
                    <a:lnTo>
                      <a:pt x="372" y="402"/>
                    </a:lnTo>
                    <a:lnTo>
                      <a:pt x="378" y="398"/>
                    </a:lnTo>
                    <a:lnTo>
                      <a:pt x="384" y="394"/>
                    </a:lnTo>
                    <a:lnTo>
                      <a:pt x="389" y="390"/>
                    </a:lnTo>
                    <a:lnTo>
                      <a:pt x="397" y="386"/>
                    </a:lnTo>
                    <a:lnTo>
                      <a:pt x="404" y="383"/>
                    </a:lnTo>
                    <a:lnTo>
                      <a:pt x="412" y="379"/>
                    </a:lnTo>
                    <a:lnTo>
                      <a:pt x="420" y="373"/>
                    </a:lnTo>
                    <a:lnTo>
                      <a:pt x="427" y="369"/>
                    </a:lnTo>
                    <a:lnTo>
                      <a:pt x="435" y="364"/>
                    </a:lnTo>
                    <a:lnTo>
                      <a:pt x="442" y="358"/>
                    </a:lnTo>
                    <a:lnTo>
                      <a:pt x="450" y="352"/>
                    </a:lnTo>
                    <a:lnTo>
                      <a:pt x="458" y="348"/>
                    </a:lnTo>
                    <a:lnTo>
                      <a:pt x="467" y="341"/>
                    </a:lnTo>
                    <a:lnTo>
                      <a:pt x="475" y="337"/>
                    </a:lnTo>
                    <a:lnTo>
                      <a:pt x="481" y="331"/>
                    </a:lnTo>
                    <a:lnTo>
                      <a:pt x="490" y="326"/>
                    </a:lnTo>
                    <a:lnTo>
                      <a:pt x="498" y="320"/>
                    </a:lnTo>
                    <a:lnTo>
                      <a:pt x="505" y="314"/>
                    </a:lnTo>
                    <a:lnTo>
                      <a:pt x="513" y="308"/>
                    </a:lnTo>
                    <a:lnTo>
                      <a:pt x="520" y="303"/>
                    </a:lnTo>
                    <a:lnTo>
                      <a:pt x="532" y="293"/>
                    </a:lnTo>
                    <a:lnTo>
                      <a:pt x="545" y="284"/>
                    </a:lnTo>
                    <a:lnTo>
                      <a:pt x="555" y="274"/>
                    </a:lnTo>
                    <a:lnTo>
                      <a:pt x="564" y="267"/>
                    </a:lnTo>
                    <a:lnTo>
                      <a:pt x="572" y="259"/>
                    </a:lnTo>
                    <a:lnTo>
                      <a:pt x="577" y="255"/>
                    </a:lnTo>
                    <a:lnTo>
                      <a:pt x="583" y="248"/>
                    </a:lnTo>
                    <a:lnTo>
                      <a:pt x="593" y="236"/>
                    </a:lnTo>
                    <a:lnTo>
                      <a:pt x="598" y="229"/>
                    </a:lnTo>
                    <a:lnTo>
                      <a:pt x="604" y="221"/>
                    </a:lnTo>
                    <a:lnTo>
                      <a:pt x="612" y="212"/>
                    </a:lnTo>
                    <a:lnTo>
                      <a:pt x="621" y="202"/>
                    </a:lnTo>
                    <a:lnTo>
                      <a:pt x="629" y="191"/>
                    </a:lnTo>
                    <a:lnTo>
                      <a:pt x="636" y="179"/>
                    </a:lnTo>
                    <a:lnTo>
                      <a:pt x="646" y="168"/>
                    </a:lnTo>
                    <a:lnTo>
                      <a:pt x="655" y="158"/>
                    </a:lnTo>
                    <a:lnTo>
                      <a:pt x="665" y="145"/>
                    </a:lnTo>
                    <a:lnTo>
                      <a:pt x="674" y="134"/>
                    </a:lnTo>
                    <a:lnTo>
                      <a:pt x="684" y="122"/>
                    </a:lnTo>
                    <a:lnTo>
                      <a:pt x="695" y="111"/>
                    </a:lnTo>
                    <a:lnTo>
                      <a:pt x="705" y="97"/>
                    </a:lnTo>
                    <a:lnTo>
                      <a:pt x="712" y="86"/>
                    </a:lnTo>
                    <a:lnTo>
                      <a:pt x="722" y="75"/>
                    </a:lnTo>
                    <a:lnTo>
                      <a:pt x="733" y="65"/>
                    </a:lnTo>
                    <a:lnTo>
                      <a:pt x="741" y="54"/>
                    </a:lnTo>
                    <a:lnTo>
                      <a:pt x="749" y="44"/>
                    </a:lnTo>
                    <a:lnTo>
                      <a:pt x="756" y="35"/>
                    </a:lnTo>
                    <a:lnTo>
                      <a:pt x="766" y="27"/>
                    </a:lnTo>
                    <a:lnTo>
                      <a:pt x="771" y="19"/>
                    </a:lnTo>
                    <a:lnTo>
                      <a:pt x="777" y="14"/>
                    </a:lnTo>
                    <a:lnTo>
                      <a:pt x="783" y="8"/>
                    </a:lnTo>
                    <a:lnTo>
                      <a:pt x="788" y="4"/>
                    </a:lnTo>
                    <a:lnTo>
                      <a:pt x="794" y="0"/>
                    </a:lnTo>
                    <a:lnTo>
                      <a:pt x="798" y="0"/>
                    </a:lnTo>
                    <a:lnTo>
                      <a:pt x="796" y="4"/>
                    </a:lnTo>
                    <a:lnTo>
                      <a:pt x="794" y="10"/>
                    </a:lnTo>
                    <a:lnTo>
                      <a:pt x="790" y="16"/>
                    </a:lnTo>
                    <a:lnTo>
                      <a:pt x="787" y="25"/>
                    </a:lnTo>
                    <a:lnTo>
                      <a:pt x="783" y="33"/>
                    </a:lnTo>
                    <a:lnTo>
                      <a:pt x="777" y="42"/>
                    </a:lnTo>
                    <a:lnTo>
                      <a:pt x="771" y="54"/>
                    </a:lnTo>
                    <a:lnTo>
                      <a:pt x="768" y="65"/>
                    </a:lnTo>
                    <a:lnTo>
                      <a:pt x="760" y="73"/>
                    </a:lnTo>
                    <a:lnTo>
                      <a:pt x="756" y="82"/>
                    </a:lnTo>
                    <a:lnTo>
                      <a:pt x="749" y="90"/>
                    </a:lnTo>
                    <a:lnTo>
                      <a:pt x="745" y="99"/>
                    </a:lnTo>
                    <a:lnTo>
                      <a:pt x="739" y="109"/>
                    </a:lnTo>
                    <a:lnTo>
                      <a:pt x="737" y="115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71" name="AutoShape 483"/>
            <p:cNvSpPr>
              <a:spLocks noChangeArrowheads="1"/>
            </p:cNvSpPr>
            <p:nvPr/>
          </p:nvSpPr>
          <p:spPr bwMode="auto">
            <a:xfrm>
              <a:off x="3411" y="9802"/>
              <a:ext cx="253" cy="213"/>
            </a:xfrm>
            <a:prstGeom prst="rightArrow">
              <a:avLst>
                <a:gd name="adj1" fmla="val 50000"/>
                <a:gd name="adj2" fmla="val 29695"/>
              </a:avLst>
            </a:pr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en-US" sz="2800"/>
            </a:p>
          </p:txBody>
        </p:sp>
        <p:sp>
          <p:nvSpPr>
            <p:cNvPr id="6172" name="AutoShape 482"/>
            <p:cNvSpPr>
              <a:spLocks noChangeArrowheads="1"/>
            </p:cNvSpPr>
            <p:nvPr/>
          </p:nvSpPr>
          <p:spPr bwMode="auto">
            <a:xfrm>
              <a:off x="4848" y="9802"/>
              <a:ext cx="254" cy="213"/>
            </a:xfrm>
            <a:prstGeom prst="rightArrow">
              <a:avLst>
                <a:gd name="adj1" fmla="val 50000"/>
                <a:gd name="adj2" fmla="val 29812"/>
              </a:avLst>
            </a:pr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en-US" sz="2800"/>
            </a:p>
          </p:txBody>
        </p:sp>
        <p:sp>
          <p:nvSpPr>
            <p:cNvPr id="6173" name="AutoShape 481"/>
            <p:cNvSpPr>
              <a:spLocks noChangeArrowheads="1"/>
            </p:cNvSpPr>
            <p:nvPr/>
          </p:nvSpPr>
          <p:spPr bwMode="auto">
            <a:xfrm>
              <a:off x="6328" y="9802"/>
              <a:ext cx="254" cy="213"/>
            </a:xfrm>
            <a:prstGeom prst="rightArrow">
              <a:avLst>
                <a:gd name="adj1" fmla="val 50000"/>
                <a:gd name="adj2" fmla="val 29812"/>
              </a:avLst>
            </a:pr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en-US" sz="2800"/>
            </a:p>
          </p:txBody>
        </p:sp>
        <p:sp>
          <p:nvSpPr>
            <p:cNvPr id="6174" name="AutoShape 480"/>
            <p:cNvSpPr>
              <a:spLocks noChangeArrowheads="1"/>
            </p:cNvSpPr>
            <p:nvPr/>
          </p:nvSpPr>
          <p:spPr bwMode="auto">
            <a:xfrm>
              <a:off x="7765" y="9802"/>
              <a:ext cx="253" cy="213"/>
            </a:xfrm>
            <a:prstGeom prst="rightArrow">
              <a:avLst>
                <a:gd name="adj1" fmla="val 50000"/>
                <a:gd name="adj2" fmla="val 29695"/>
              </a:avLst>
            </a:prstGeom>
            <a:solidFill>
              <a:srgbClr val="4D4D4D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endParaRPr lang="en-US" sz="2800"/>
            </a:p>
          </p:txBody>
        </p:sp>
        <p:grpSp>
          <p:nvGrpSpPr>
            <p:cNvPr id="6175" name="Group 458"/>
            <p:cNvGrpSpPr>
              <a:grpSpLocks/>
            </p:cNvGrpSpPr>
            <p:nvPr/>
          </p:nvGrpSpPr>
          <p:grpSpPr bwMode="auto">
            <a:xfrm>
              <a:off x="9185" y="8558"/>
              <a:ext cx="608" cy="711"/>
              <a:chOff x="1825" y="3342"/>
              <a:chExt cx="370" cy="430"/>
            </a:xfrm>
          </p:grpSpPr>
          <p:sp>
            <p:nvSpPr>
              <p:cNvPr id="6177" name="Freeform 479"/>
              <p:cNvSpPr>
                <a:spLocks/>
              </p:cNvSpPr>
              <p:nvPr/>
            </p:nvSpPr>
            <p:spPr bwMode="auto">
              <a:xfrm>
                <a:off x="1825" y="3342"/>
                <a:ext cx="370" cy="430"/>
              </a:xfrm>
              <a:custGeom>
                <a:avLst/>
                <a:gdLst>
                  <a:gd name="T0" fmla="*/ 92 w 740"/>
                  <a:gd name="T1" fmla="*/ 57 h 859"/>
                  <a:gd name="T2" fmla="*/ 84 w 740"/>
                  <a:gd name="T3" fmla="*/ 57 h 859"/>
                  <a:gd name="T4" fmla="*/ 79 w 740"/>
                  <a:gd name="T5" fmla="*/ 1 h 859"/>
                  <a:gd name="T6" fmla="*/ 79 w 740"/>
                  <a:gd name="T7" fmla="*/ 0 h 859"/>
                  <a:gd name="T8" fmla="*/ 78 w 740"/>
                  <a:gd name="T9" fmla="*/ 0 h 859"/>
                  <a:gd name="T10" fmla="*/ 70 w 740"/>
                  <a:gd name="T11" fmla="*/ 0 h 859"/>
                  <a:gd name="T12" fmla="*/ 69 w 740"/>
                  <a:gd name="T13" fmla="*/ 0 h 859"/>
                  <a:gd name="T14" fmla="*/ 69 w 740"/>
                  <a:gd name="T15" fmla="*/ 1 h 859"/>
                  <a:gd name="T16" fmla="*/ 63 w 740"/>
                  <a:gd name="T17" fmla="*/ 57 h 859"/>
                  <a:gd name="T18" fmla="*/ 61 w 740"/>
                  <a:gd name="T19" fmla="*/ 57 h 859"/>
                  <a:gd name="T20" fmla="*/ 55 w 740"/>
                  <a:gd name="T21" fmla="*/ 1 h 859"/>
                  <a:gd name="T22" fmla="*/ 55 w 740"/>
                  <a:gd name="T23" fmla="*/ 0 h 859"/>
                  <a:gd name="T24" fmla="*/ 54 w 740"/>
                  <a:gd name="T25" fmla="*/ 0 h 859"/>
                  <a:gd name="T26" fmla="*/ 47 w 740"/>
                  <a:gd name="T27" fmla="*/ 0 h 859"/>
                  <a:gd name="T28" fmla="*/ 46 w 740"/>
                  <a:gd name="T29" fmla="*/ 0 h 859"/>
                  <a:gd name="T30" fmla="*/ 46 w 740"/>
                  <a:gd name="T31" fmla="*/ 1 h 859"/>
                  <a:gd name="T32" fmla="*/ 41 w 740"/>
                  <a:gd name="T33" fmla="*/ 57 h 859"/>
                  <a:gd name="T34" fmla="*/ 35 w 740"/>
                  <a:gd name="T35" fmla="*/ 57 h 859"/>
                  <a:gd name="T36" fmla="*/ 35 w 740"/>
                  <a:gd name="T37" fmla="*/ 47 h 859"/>
                  <a:gd name="T38" fmla="*/ 35 w 740"/>
                  <a:gd name="T39" fmla="*/ 45 h 859"/>
                  <a:gd name="T40" fmla="*/ 34 w 740"/>
                  <a:gd name="T41" fmla="*/ 47 h 859"/>
                  <a:gd name="T42" fmla="*/ 23 w 740"/>
                  <a:gd name="T43" fmla="*/ 57 h 859"/>
                  <a:gd name="T44" fmla="*/ 23 w 740"/>
                  <a:gd name="T45" fmla="*/ 47 h 859"/>
                  <a:gd name="T46" fmla="*/ 23 w 740"/>
                  <a:gd name="T47" fmla="*/ 45 h 859"/>
                  <a:gd name="T48" fmla="*/ 22 w 740"/>
                  <a:gd name="T49" fmla="*/ 47 h 859"/>
                  <a:gd name="T50" fmla="*/ 11 w 740"/>
                  <a:gd name="T51" fmla="*/ 57 h 859"/>
                  <a:gd name="T52" fmla="*/ 1 w 740"/>
                  <a:gd name="T53" fmla="*/ 57 h 859"/>
                  <a:gd name="T54" fmla="*/ 0 w 740"/>
                  <a:gd name="T55" fmla="*/ 57 h 859"/>
                  <a:gd name="T56" fmla="*/ 0 w 740"/>
                  <a:gd name="T57" fmla="*/ 58 h 859"/>
                  <a:gd name="T58" fmla="*/ 0 w 740"/>
                  <a:gd name="T59" fmla="*/ 105 h 859"/>
                  <a:gd name="T60" fmla="*/ 0 w 740"/>
                  <a:gd name="T61" fmla="*/ 106 h 859"/>
                  <a:gd name="T62" fmla="*/ 1 w 740"/>
                  <a:gd name="T63" fmla="*/ 106 h 859"/>
                  <a:gd name="T64" fmla="*/ 92 w 740"/>
                  <a:gd name="T65" fmla="*/ 108 h 859"/>
                  <a:gd name="T66" fmla="*/ 93 w 740"/>
                  <a:gd name="T67" fmla="*/ 108 h 859"/>
                  <a:gd name="T68" fmla="*/ 93 w 740"/>
                  <a:gd name="T69" fmla="*/ 107 h 859"/>
                  <a:gd name="T70" fmla="*/ 93 w 740"/>
                  <a:gd name="T71" fmla="*/ 58 h 859"/>
                  <a:gd name="T72" fmla="*/ 93 w 740"/>
                  <a:gd name="T73" fmla="*/ 57 h 859"/>
                  <a:gd name="T74" fmla="*/ 92 w 740"/>
                  <a:gd name="T75" fmla="*/ 57 h 85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40"/>
                  <a:gd name="T115" fmla="*/ 0 h 859"/>
                  <a:gd name="T116" fmla="*/ 740 w 740"/>
                  <a:gd name="T117" fmla="*/ 859 h 85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40" h="859">
                    <a:moveTo>
                      <a:pt x="732" y="451"/>
                    </a:moveTo>
                    <a:lnTo>
                      <a:pt x="671" y="451"/>
                    </a:lnTo>
                    <a:lnTo>
                      <a:pt x="625" y="8"/>
                    </a:lnTo>
                    <a:lnTo>
                      <a:pt x="625" y="0"/>
                    </a:lnTo>
                    <a:lnTo>
                      <a:pt x="618" y="0"/>
                    </a:lnTo>
                    <a:lnTo>
                      <a:pt x="559" y="0"/>
                    </a:lnTo>
                    <a:lnTo>
                      <a:pt x="552" y="0"/>
                    </a:lnTo>
                    <a:lnTo>
                      <a:pt x="551" y="8"/>
                    </a:lnTo>
                    <a:lnTo>
                      <a:pt x="505" y="451"/>
                    </a:lnTo>
                    <a:lnTo>
                      <a:pt x="491" y="451"/>
                    </a:lnTo>
                    <a:lnTo>
                      <a:pt x="445" y="8"/>
                    </a:lnTo>
                    <a:lnTo>
                      <a:pt x="445" y="0"/>
                    </a:lnTo>
                    <a:lnTo>
                      <a:pt x="437" y="0"/>
                    </a:lnTo>
                    <a:lnTo>
                      <a:pt x="380" y="0"/>
                    </a:lnTo>
                    <a:lnTo>
                      <a:pt x="371" y="0"/>
                    </a:lnTo>
                    <a:lnTo>
                      <a:pt x="371" y="8"/>
                    </a:lnTo>
                    <a:lnTo>
                      <a:pt x="325" y="451"/>
                    </a:lnTo>
                    <a:lnTo>
                      <a:pt x="280" y="451"/>
                    </a:lnTo>
                    <a:lnTo>
                      <a:pt x="280" y="375"/>
                    </a:lnTo>
                    <a:lnTo>
                      <a:pt x="280" y="356"/>
                    </a:lnTo>
                    <a:lnTo>
                      <a:pt x="267" y="370"/>
                    </a:lnTo>
                    <a:lnTo>
                      <a:pt x="185" y="449"/>
                    </a:lnTo>
                    <a:lnTo>
                      <a:pt x="185" y="375"/>
                    </a:lnTo>
                    <a:lnTo>
                      <a:pt x="185" y="356"/>
                    </a:lnTo>
                    <a:lnTo>
                      <a:pt x="171" y="370"/>
                    </a:lnTo>
                    <a:lnTo>
                      <a:pt x="87" y="451"/>
                    </a:lnTo>
                    <a:lnTo>
                      <a:pt x="9" y="451"/>
                    </a:lnTo>
                    <a:lnTo>
                      <a:pt x="0" y="451"/>
                    </a:lnTo>
                    <a:lnTo>
                      <a:pt x="0" y="460"/>
                    </a:lnTo>
                    <a:lnTo>
                      <a:pt x="0" y="835"/>
                    </a:lnTo>
                    <a:lnTo>
                      <a:pt x="0" y="843"/>
                    </a:lnTo>
                    <a:lnTo>
                      <a:pt x="9" y="843"/>
                    </a:lnTo>
                    <a:lnTo>
                      <a:pt x="732" y="859"/>
                    </a:lnTo>
                    <a:lnTo>
                      <a:pt x="740" y="859"/>
                    </a:lnTo>
                    <a:lnTo>
                      <a:pt x="740" y="851"/>
                    </a:lnTo>
                    <a:lnTo>
                      <a:pt x="740" y="460"/>
                    </a:lnTo>
                    <a:lnTo>
                      <a:pt x="740" y="451"/>
                    </a:lnTo>
                    <a:lnTo>
                      <a:pt x="732" y="4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8" name="Freeform 478"/>
              <p:cNvSpPr>
                <a:spLocks/>
              </p:cNvSpPr>
              <p:nvPr/>
            </p:nvSpPr>
            <p:spPr bwMode="auto">
              <a:xfrm>
                <a:off x="1833" y="3350"/>
                <a:ext cx="354" cy="422"/>
              </a:xfrm>
              <a:custGeom>
                <a:avLst/>
                <a:gdLst>
                  <a:gd name="T0" fmla="*/ 10 w 707"/>
                  <a:gd name="T1" fmla="*/ 57 h 843"/>
                  <a:gd name="T2" fmla="*/ 19 w 707"/>
                  <a:gd name="T3" fmla="*/ 48 h 843"/>
                  <a:gd name="T4" fmla="*/ 19 w 707"/>
                  <a:gd name="T5" fmla="*/ 56 h 843"/>
                  <a:gd name="T6" fmla="*/ 19 w 707"/>
                  <a:gd name="T7" fmla="*/ 57 h 843"/>
                  <a:gd name="T8" fmla="*/ 20 w 707"/>
                  <a:gd name="T9" fmla="*/ 57 h 843"/>
                  <a:gd name="T10" fmla="*/ 22 w 707"/>
                  <a:gd name="T11" fmla="*/ 57 h 843"/>
                  <a:gd name="T12" fmla="*/ 22 w 707"/>
                  <a:gd name="T13" fmla="*/ 57 h 843"/>
                  <a:gd name="T14" fmla="*/ 22 w 707"/>
                  <a:gd name="T15" fmla="*/ 57 h 843"/>
                  <a:gd name="T16" fmla="*/ 31 w 707"/>
                  <a:gd name="T17" fmla="*/ 48 h 843"/>
                  <a:gd name="T18" fmla="*/ 31 w 707"/>
                  <a:gd name="T19" fmla="*/ 56 h 843"/>
                  <a:gd name="T20" fmla="*/ 31 w 707"/>
                  <a:gd name="T21" fmla="*/ 57 h 843"/>
                  <a:gd name="T22" fmla="*/ 32 w 707"/>
                  <a:gd name="T23" fmla="*/ 57 h 843"/>
                  <a:gd name="T24" fmla="*/ 40 w 707"/>
                  <a:gd name="T25" fmla="*/ 57 h 843"/>
                  <a:gd name="T26" fmla="*/ 41 w 707"/>
                  <a:gd name="T27" fmla="*/ 57 h 843"/>
                  <a:gd name="T28" fmla="*/ 41 w 707"/>
                  <a:gd name="T29" fmla="*/ 56 h 843"/>
                  <a:gd name="T30" fmla="*/ 47 w 707"/>
                  <a:gd name="T31" fmla="*/ 0 h 843"/>
                  <a:gd name="T32" fmla="*/ 52 w 707"/>
                  <a:gd name="T33" fmla="*/ 0 h 843"/>
                  <a:gd name="T34" fmla="*/ 58 w 707"/>
                  <a:gd name="T35" fmla="*/ 56 h 843"/>
                  <a:gd name="T36" fmla="*/ 58 w 707"/>
                  <a:gd name="T37" fmla="*/ 57 h 843"/>
                  <a:gd name="T38" fmla="*/ 59 w 707"/>
                  <a:gd name="T39" fmla="*/ 57 h 843"/>
                  <a:gd name="T40" fmla="*/ 62 w 707"/>
                  <a:gd name="T41" fmla="*/ 57 h 843"/>
                  <a:gd name="T42" fmla="*/ 63 w 707"/>
                  <a:gd name="T43" fmla="*/ 57 h 843"/>
                  <a:gd name="T44" fmla="*/ 63 w 707"/>
                  <a:gd name="T45" fmla="*/ 56 h 843"/>
                  <a:gd name="T46" fmla="*/ 69 w 707"/>
                  <a:gd name="T47" fmla="*/ 0 h 843"/>
                  <a:gd name="T48" fmla="*/ 75 w 707"/>
                  <a:gd name="T49" fmla="*/ 0 h 843"/>
                  <a:gd name="T50" fmla="*/ 80 w 707"/>
                  <a:gd name="T51" fmla="*/ 56 h 843"/>
                  <a:gd name="T52" fmla="*/ 80 w 707"/>
                  <a:gd name="T53" fmla="*/ 57 h 843"/>
                  <a:gd name="T54" fmla="*/ 81 w 707"/>
                  <a:gd name="T55" fmla="*/ 57 h 843"/>
                  <a:gd name="T56" fmla="*/ 89 w 707"/>
                  <a:gd name="T57" fmla="*/ 57 h 843"/>
                  <a:gd name="T58" fmla="*/ 89 w 707"/>
                  <a:gd name="T59" fmla="*/ 104 h 843"/>
                  <a:gd name="T60" fmla="*/ 0 w 707"/>
                  <a:gd name="T61" fmla="*/ 106 h 843"/>
                  <a:gd name="T62" fmla="*/ 0 w 707"/>
                  <a:gd name="T63" fmla="*/ 57 h 843"/>
                  <a:gd name="T64" fmla="*/ 9 w 707"/>
                  <a:gd name="T65" fmla="*/ 57 h 843"/>
                  <a:gd name="T66" fmla="*/ 10 w 707"/>
                  <a:gd name="T67" fmla="*/ 57 h 843"/>
                  <a:gd name="T68" fmla="*/ 10 w 707"/>
                  <a:gd name="T69" fmla="*/ 57 h 84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07"/>
                  <a:gd name="T106" fmla="*/ 0 h 843"/>
                  <a:gd name="T107" fmla="*/ 707 w 707"/>
                  <a:gd name="T108" fmla="*/ 843 h 84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07" h="843">
                    <a:moveTo>
                      <a:pt x="78" y="449"/>
                    </a:moveTo>
                    <a:lnTo>
                      <a:pt x="152" y="378"/>
                    </a:lnTo>
                    <a:lnTo>
                      <a:pt x="152" y="444"/>
                    </a:lnTo>
                    <a:lnTo>
                      <a:pt x="152" y="452"/>
                    </a:lnTo>
                    <a:lnTo>
                      <a:pt x="160" y="452"/>
                    </a:lnTo>
                    <a:lnTo>
                      <a:pt x="169" y="452"/>
                    </a:lnTo>
                    <a:lnTo>
                      <a:pt x="171" y="452"/>
                    </a:lnTo>
                    <a:lnTo>
                      <a:pt x="174" y="449"/>
                    </a:lnTo>
                    <a:lnTo>
                      <a:pt x="247" y="378"/>
                    </a:lnTo>
                    <a:lnTo>
                      <a:pt x="247" y="444"/>
                    </a:lnTo>
                    <a:lnTo>
                      <a:pt x="247" y="452"/>
                    </a:lnTo>
                    <a:lnTo>
                      <a:pt x="255" y="452"/>
                    </a:lnTo>
                    <a:lnTo>
                      <a:pt x="315" y="452"/>
                    </a:lnTo>
                    <a:lnTo>
                      <a:pt x="322" y="452"/>
                    </a:lnTo>
                    <a:lnTo>
                      <a:pt x="323" y="444"/>
                    </a:lnTo>
                    <a:lnTo>
                      <a:pt x="369" y="0"/>
                    </a:lnTo>
                    <a:lnTo>
                      <a:pt x="413" y="0"/>
                    </a:lnTo>
                    <a:lnTo>
                      <a:pt x="459" y="444"/>
                    </a:lnTo>
                    <a:lnTo>
                      <a:pt x="460" y="452"/>
                    </a:lnTo>
                    <a:lnTo>
                      <a:pt x="467" y="452"/>
                    </a:lnTo>
                    <a:lnTo>
                      <a:pt x="495" y="452"/>
                    </a:lnTo>
                    <a:lnTo>
                      <a:pt x="502" y="452"/>
                    </a:lnTo>
                    <a:lnTo>
                      <a:pt x="503" y="444"/>
                    </a:lnTo>
                    <a:lnTo>
                      <a:pt x="549" y="0"/>
                    </a:lnTo>
                    <a:lnTo>
                      <a:pt x="593" y="0"/>
                    </a:lnTo>
                    <a:lnTo>
                      <a:pt x="639" y="444"/>
                    </a:lnTo>
                    <a:lnTo>
                      <a:pt x="640" y="452"/>
                    </a:lnTo>
                    <a:lnTo>
                      <a:pt x="647" y="452"/>
                    </a:lnTo>
                    <a:lnTo>
                      <a:pt x="707" y="452"/>
                    </a:lnTo>
                    <a:lnTo>
                      <a:pt x="707" y="827"/>
                    </a:lnTo>
                    <a:lnTo>
                      <a:pt x="0" y="843"/>
                    </a:lnTo>
                    <a:lnTo>
                      <a:pt x="0" y="452"/>
                    </a:lnTo>
                    <a:lnTo>
                      <a:pt x="72" y="452"/>
                    </a:lnTo>
                    <a:lnTo>
                      <a:pt x="76" y="452"/>
                    </a:lnTo>
                    <a:lnTo>
                      <a:pt x="78" y="449"/>
                    </a:lnTo>
                    <a:close/>
                  </a:path>
                </a:pathLst>
              </a:custGeom>
              <a:solidFill>
                <a:srgbClr val="AD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9" name="Freeform 477"/>
              <p:cNvSpPr>
                <a:spLocks/>
              </p:cNvSpPr>
              <p:nvPr/>
            </p:nvSpPr>
            <p:spPr bwMode="auto">
              <a:xfrm>
                <a:off x="1833" y="3539"/>
                <a:ext cx="156" cy="43"/>
              </a:xfrm>
              <a:custGeom>
                <a:avLst/>
                <a:gdLst>
                  <a:gd name="T0" fmla="*/ 7 w 313"/>
                  <a:gd name="T1" fmla="*/ 11 h 86"/>
                  <a:gd name="T2" fmla="*/ 8 w 313"/>
                  <a:gd name="T3" fmla="*/ 11 h 86"/>
                  <a:gd name="T4" fmla="*/ 8 w 313"/>
                  <a:gd name="T5" fmla="*/ 11 h 86"/>
                  <a:gd name="T6" fmla="*/ 17 w 313"/>
                  <a:gd name="T7" fmla="*/ 1 h 86"/>
                  <a:gd name="T8" fmla="*/ 17 w 313"/>
                  <a:gd name="T9" fmla="*/ 10 h 86"/>
                  <a:gd name="T10" fmla="*/ 17 w 313"/>
                  <a:gd name="T11" fmla="*/ 11 h 86"/>
                  <a:gd name="T12" fmla="*/ 18 w 313"/>
                  <a:gd name="T13" fmla="*/ 11 h 86"/>
                  <a:gd name="T14" fmla="*/ 19 w 313"/>
                  <a:gd name="T15" fmla="*/ 11 h 86"/>
                  <a:gd name="T16" fmla="*/ 20 w 313"/>
                  <a:gd name="T17" fmla="*/ 11 h 86"/>
                  <a:gd name="T18" fmla="*/ 20 w 313"/>
                  <a:gd name="T19" fmla="*/ 11 h 86"/>
                  <a:gd name="T20" fmla="*/ 29 w 313"/>
                  <a:gd name="T21" fmla="*/ 1 h 86"/>
                  <a:gd name="T22" fmla="*/ 29 w 313"/>
                  <a:gd name="T23" fmla="*/ 10 h 86"/>
                  <a:gd name="T24" fmla="*/ 29 w 313"/>
                  <a:gd name="T25" fmla="*/ 11 h 86"/>
                  <a:gd name="T26" fmla="*/ 30 w 313"/>
                  <a:gd name="T27" fmla="*/ 11 h 86"/>
                  <a:gd name="T28" fmla="*/ 38 w 313"/>
                  <a:gd name="T29" fmla="*/ 11 h 86"/>
                  <a:gd name="T30" fmla="*/ 39 w 313"/>
                  <a:gd name="T31" fmla="*/ 11 h 86"/>
                  <a:gd name="T32" fmla="*/ 39 w 313"/>
                  <a:gd name="T33" fmla="*/ 10 h 86"/>
                  <a:gd name="T34" fmla="*/ 39 w 313"/>
                  <a:gd name="T35" fmla="*/ 10 h 86"/>
                  <a:gd name="T36" fmla="*/ 31 w 313"/>
                  <a:gd name="T37" fmla="*/ 10 h 86"/>
                  <a:gd name="T38" fmla="*/ 30 w 313"/>
                  <a:gd name="T39" fmla="*/ 10 h 86"/>
                  <a:gd name="T40" fmla="*/ 30 w 313"/>
                  <a:gd name="T41" fmla="*/ 9 h 86"/>
                  <a:gd name="T42" fmla="*/ 30 w 313"/>
                  <a:gd name="T43" fmla="*/ 0 h 86"/>
                  <a:gd name="T44" fmla="*/ 21 w 313"/>
                  <a:gd name="T45" fmla="*/ 9 h 86"/>
                  <a:gd name="T46" fmla="*/ 21 w 313"/>
                  <a:gd name="T47" fmla="*/ 10 h 86"/>
                  <a:gd name="T48" fmla="*/ 21 w 313"/>
                  <a:gd name="T49" fmla="*/ 10 h 86"/>
                  <a:gd name="T50" fmla="*/ 20 w 313"/>
                  <a:gd name="T51" fmla="*/ 10 h 86"/>
                  <a:gd name="T52" fmla="*/ 19 w 313"/>
                  <a:gd name="T53" fmla="*/ 10 h 86"/>
                  <a:gd name="T54" fmla="*/ 19 w 313"/>
                  <a:gd name="T55" fmla="*/ 9 h 86"/>
                  <a:gd name="T56" fmla="*/ 19 w 313"/>
                  <a:gd name="T57" fmla="*/ 0 h 86"/>
                  <a:gd name="T58" fmla="*/ 9 w 313"/>
                  <a:gd name="T59" fmla="*/ 9 h 86"/>
                  <a:gd name="T60" fmla="*/ 9 w 313"/>
                  <a:gd name="T61" fmla="*/ 10 h 86"/>
                  <a:gd name="T62" fmla="*/ 9 w 313"/>
                  <a:gd name="T63" fmla="*/ 10 h 86"/>
                  <a:gd name="T64" fmla="*/ 0 w 313"/>
                  <a:gd name="T65" fmla="*/ 10 h 86"/>
                  <a:gd name="T66" fmla="*/ 0 w 313"/>
                  <a:gd name="T67" fmla="*/ 11 h 86"/>
                  <a:gd name="T68" fmla="*/ 7 w 313"/>
                  <a:gd name="T69" fmla="*/ 11 h 8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13"/>
                  <a:gd name="T106" fmla="*/ 0 h 86"/>
                  <a:gd name="T107" fmla="*/ 313 w 313"/>
                  <a:gd name="T108" fmla="*/ 86 h 8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13" h="86">
                    <a:moveTo>
                      <a:pt x="62" y="86"/>
                    </a:moveTo>
                    <a:lnTo>
                      <a:pt x="65" y="86"/>
                    </a:lnTo>
                    <a:lnTo>
                      <a:pt x="68" y="84"/>
                    </a:lnTo>
                    <a:lnTo>
                      <a:pt x="141" y="14"/>
                    </a:lnTo>
                    <a:lnTo>
                      <a:pt x="141" y="78"/>
                    </a:lnTo>
                    <a:lnTo>
                      <a:pt x="141" y="86"/>
                    </a:lnTo>
                    <a:lnTo>
                      <a:pt x="148" y="86"/>
                    </a:lnTo>
                    <a:lnTo>
                      <a:pt x="157" y="86"/>
                    </a:lnTo>
                    <a:lnTo>
                      <a:pt x="161" y="86"/>
                    </a:lnTo>
                    <a:lnTo>
                      <a:pt x="163" y="84"/>
                    </a:lnTo>
                    <a:lnTo>
                      <a:pt x="237" y="14"/>
                    </a:lnTo>
                    <a:lnTo>
                      <a:pt x="237" y="78"/>
                    </a:lnTo>
                    <a:lnTo>
                      <a:pt x="237" y="86"/>
                    </a:lnTo>
                    <a:lnTo>
                      <a:pt x="245" y="86"/>
                    </a:lnTo>
                    <a:lnTo>
                      <a:pt x="305" y="86"/>
                    </a:lnTo>
                    <a:lnTo>
                      <a:pt x="312" y="86"/>
                    </a:lnTo>
                    <a:lnTo>
                      <a:pt x="313" y="79"/>
                    </a:lnTo>
                    <a:lnTo>
                      <a:pt x="313" y="74"/>
                    </a:lnTo>
                    <a:lnTo>
                      <a:pt x="255" y="74"/>
                    </a:lnTo>
                    <a:lnTo>
                      <a:pt x="247" y="74"/>
                    </a:lnTo>
                    <a:lnTo>
                      <a:pt x="247" y="66"/>
                    </a:lnTo>
                    <a:lnTo>
                      <a:pt x="247" y="0"/>
                    </a:lnTo>
                    <a:lnTo>
                      <a:pt x="174" y="71"/>
                    </a:lnTo>
                    <a:lnTo>
                      <a:pt x="171" y="74"/>
                    </a:lnTo>
                    <a:lnTo>
                      <a:pt x="169" y="74"/>
                    </a:lnTo>
                    <a:lnTo>
                      <a:pt x="160" y="74"/>
                    </a:lnTo>
                    <a:lnTo>
                      <a:pt x="152" y="74"/>
                    </a:lnTo>
                    <a:lnTo>
                      <a:pt x="152" y="66"/>
                    </a:lnTo>
                    <a:lnTo>
                      <a:pt x="152" y="0"/>
                    </a:lnTo>
                    <a:lnTo>
                      <a:pt x="78" y="71"/>
                    </a:lnTo>
                    <a:lnTo>
                      <a:pt x="76" y="74"/>
                    </a:lnTo>
                    <a:lnTo>
                      <a:pt x="72" y="74"/>
                    </a:lnTo>
                    <a:lnTo>
                      <a:pt x="0" y="74"/>
                    </a:lnTo>
                    <a:lnTo>
                      <a:pt x="0" y="86"/>
                    </a:lnTo>
                    <a:lnTo>
                      <a:pt x="62" y="8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0" name="Freeform 476"/>
              <p:cNvSpPr>
                <a:spLocks/>
              </p:cNvSpPr>
              <p:nvPr/>
            </p:nvSpPr>
            <p:spPr bwMode="auto">
              <a:xfrm>
                <a:off x="2017" y="3350"/>
                <a:ext cx="62" cy="232"/>
              </a:xfrm>
              <a:custGeom>
                <a:avLst/>
                <a:gdLst>
                  <a:gd name="T0" fmla="*/ 4 w 125"/>
                  <a:gd name="T1" fmla="*/ 2 h 464"/>
                  <a:gd name="T2" fmla="*/ 10 w 125"/>
                  <a:gd name="T3" fmla="*/ 58 h 464"/>
                  <a:gd name="T4" fmla="*/ 10 w 125"/>
                  <a:gd name="T5" fmla="*/ 58 h 464"/>
                  <a:gd name="T6" fmla="*/ 11 w 125"/>
                  <a:gd name="T7" fmla="*/ 58 h 464"/>
                  <a:gd name="T8" fmla="*/ 14 w 125"/>
                  <a:gd name="T9" fmla="*/ 58 h 464"/>
                  <a:gd name="T10" fmla="*/ 15 w 125"/>
                  <a:gd name="T11" fmla="*/ 58 h 464"/>
                  <a:gd name="T12" fmla="*/ 15 w 125"/>
                  <a:gd name="T13" fmla="*/ 58 h 464"/>
                  <a:gd name="T14" fmla="*/ 15 w 125"/>
                  <a:gd name="T15" fmla="*/ 57 h 464"/>
                  <a:gd name="T16" fmla="*/ 12 w 125"/>
                  <a:gd name="T17" fmla="*/ 57 h 464"/>
                  <a:gd name="T18" fmla="*/ 11 w 125"/>
                  <a:gd name="T19" fmla="*/ 57 h 464"/>
                  <a:gd name="T20" fmla="*/ 11 w 125"/>
                  <a:gd name="T21" fmla="*/ 56 h 464"/>
                  <a:gd name="T22" fmla="*/ 5 w 125"/>
                  <a:gd name="T23" fmla="*/ 0 h 464"/>
                  <a:gd name="T24" fmla="*/ 0 w 125"/>
                  <a:gd name="T25" fmla="*/ 0 h 464"/>
                  <a:gd name="T26" fmla="*/ 0 w 125"/>
                  <a:gd name="T27" fmla="*/ 2 h 464"/>
                  <a:gd name="T28" fmla="*/ 4 w 125"/>
                  <a:gd name="T29" fmla="*/ 2 h 46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5"/>
                  <a:gd name="T46" fmla="*/ 0 h 464"/>
                  <a:gd name="T47" fmla="*/ 125 w 125"/>
                  <a:gd name="T48" fmla="*/ 464 h 46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5" h="464">
                    <a:moveTo>
                      <a:pt x="35" y="14"/>
                    </a:moveTo>
                    <a:lnTo>
                      <a:pt x="81" y="457"/>
                    </a:lnTo>
                    <a:lnTo>
                      <a:pt x="81" y="464"/>
                    </a:lnTo>
                    <a:lnTo>
                      <a:pt x="89" y="464"/>
                    </a:lnTo>
                    <a:lnTo>
                      <a:pt x="117" y="464"/>
                    </a:lnTo>
                    <a:lnTo>
                      <a:pt x="124" y="464"/>
                    </a:lnTo>
                    <a:lnTo>
                      <a:pt x="125" y="457"/>
                    </a:lnTo>
                    <a:lnTo>
                      <a:pt x="125" y="452"/>
                    </a:lnTo>
                    <a:lnTo>
                      <a:pt x="99" y="452"/>
                    </a:lnTo>
                    <a:lnTo>
                      <a:pt x="92" y="452"/>
                    </a:lnTo>
                    <a:lnTo>
                      <a:pt x="91" y="444"/>
                    </a:lnTo>
                    <a:lnTo>
                      <a:pt x="45" y="0"/>
                    </a:lnTo>
                    <a:lnTo>
                      <a:pt x="1" y="0"/>
                    </a:lnTo>
                    <a:lnTo>
                      <a:pt x="0" y="14"/>
                    </a:lnTo>
                    <a:lnTo>
                      <a:pt x="35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1" name="Freeform 475"/>
              <p:cNvSpPr>
                <a:spLocks/>
              </p:cNvSpPr>
              <p:nvPr/>
            </p:nvSpPr>
            <p:spPr bwMode="auto">
              <a:xfrm>
                <a:off x="2107" y="3350"/>
                <a:ext cx="80" cy="414"/>
              </a:xfrm>
              <a:custGeom>
                <a:avLst/>
                <a:gdLst>
                  <a:gd name="T0" fmla="*/ 13 w 159"/>
                  <a:gd name="T1" fmla="*/ 57 h 827"/>
                  <a:gd name="T2" fmla="*/ 12 w 159"/>
                  <a:gd name="T3" fmla="*/ 57 h 827"/>
                  <a:gd name="T4" fmla="*/ 12 w 159"/>
                  <a:gd name="T5" fmla="*/ 56 h 827"/>
                  <a:gd name="T6" fmla="*/ 6 w 159"/>
                  <a:gd name="T7" fmla="*/ 0 h 827"/>
                  <a:gd name="T8" fmla="*/ 1 w 159"/>
                  <a:gd name="T9" fmla="*/ 0 h 827"/>
                  <a:gd name="T10" fmla="*/ 0 w 159"/>
                  <a:gd name="T11" fmla="*/ 2 h 827"/>
                  <a:gd name="T12" fmla="*/ 5 w 159"/>
                  <a:gd name="T13" fmla="*/ 2 h 827"/>
                  <a:gd name="T14" fmla="*/ 11 w 159"/>
                  <a:gd name="T15" fmla="*/ 58 h 827"/>
                  <a:gd name="T16" fmla="*/ 11 w 159"/>
                  <a:gd name="T17" fmla="*/ 58 h 827"/>
                  <a:gd name="T18" fmla="*/ 12 w 159"/>
                  <a:gd name="T19" fmla="*/ 58 h 827"/>
                  <a:gd name="T20" fmla="*/ 19 w 159"/>
                  <a:gd name="T21" fmla="*/ 58 h 827"/>
                  <a:gd name="T22" fmla="*/ 19 w 159"/>
                  <a:gd name="T23" fmla="*/ 104 h 827"/>
                  <a:gd name="T24" fmla="*/ 20 w 159"/>
                  <a:gd name="T25" fmla="*/ 104 h 827"/>
                  <a:gd name="T26" fmla="*/ 20 w 159"/>
                  <a:gd name="T27" fmla="*/ 57 h 827"/>
                  <a:gd name="T28" fmla="*/ 13 w 159"/>
                  <a:gd name="T29" fmla="*/ 57 h 8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9"/>
                  <a:gd name="T46" fmla="*/ 0 h 827"/>
                  <a:gd name="T47" fmla="*/ 159 w 159"/>
                  <a:gd name="T48" fmla="*/ 827 h 8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9" h="827">
                    <a:moveTo>
                      <a:pt x="99" y="452"/>
                    </a:moveTo>
                    <a:lnTo>
                      <a:pt x="92" y="452"/>
                    </a:lnTo>
                    <a:lnTo>
                      <a:pt x="91" y="444"/>
                    </a:lnTo>
                    <a:lnTo>
                      <a:pt x="45" y="0"/>
                    </a:lnTo>
                    <a:lnTo>
                      <a:pt x="1" y="0"/>
                    </a:lnTo>
                    <a:lnTo>
                      <a:pt x="0" y="14"/>
                    </a:lnTo>
                    <a:lnTo>
                      <a:pt x="35" y="14"/>
                    </a:lnTo>
                    <a:lnTo>
                      <a:pt x="81" y="457"/>
                    </a:lnTo>
                    <a:lnTo>
                      <a:pt x="82" y="464"/>
                    </a:lnTo>
                    <a:lnTo>
                      <a:pt x="89" y="464"/>
                    </a:lnTo>
                    <a:lnTo>
                      <a:pt x="149" y="464"/>
                    </a:lnTo>
                    <a:lnTo>
                      <a:pt x="149" y="827"/>
                    </a:lnTo>
                    <a:lnTo>
                      <a:pt x="159" y="827"/>
                    </a:lnTo>
                    <a:lnTo>
                      <a:pt x="159" y="452"/>
                    </a:lnTo>
                    <a:lnTo>
                      <a:pt x="99" y="45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2" name="Freeform 474"/>
              <p:cNvSpPr>
                <a:spLocks/>
              </p:cNvSpPr>
              <p:nvPr/>
            </p:nvSpPr>
            <p:spPr bwMode="auto">
              <a:xfrm>
                <a:off x="2009" y="3417"/>
                <a:ext cx="39" cy="14"/>
              </a:xfrm>
              <a:custGeom>
                <a:avLst/>
                <a:gdLst>
                  <a:gd name="T0" fmla="*/ 10 w 78"/>
                  <a:gd name="T1" fmla="*/ 0 h 28"/>
                  <a:gd name="T2" fmla="*/ 1 w 78"/>
                  <a:gd name="T3" fmla="*/ 0 h 28"/>
                  <a:gd name="T4" fmla="*/ 0 w 78"/>
                  <a:gd name="T5" fmla="*/ 4 h 28"/>
                  <a:gd name="T6" fmla="*/ 10 w 78"/>
                  <a:gd name="T7" fmla="*/ 4 h 28"/>
                  <a:gd name="T8" fmla="*/ 10 w 7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28"/>
                  <a:gd name="T17" fmla="*/ 78 w 7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28">
                    <a:moveTo>
                      <a:pt x="75" y="0"/>
                    </a:moveTo>
                    <a:lnTo>
                      <a:pt x="4" y="0"/>
                    </a:lnTo>
                    <a:lnTo>
                      <a:pt x="0" y="28"/>
                    </a:lnTo>
                    <a:lnTo>
                      <a:pt x="78" y="28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A8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3" name="Freeform 473"/>
              <p:cNvSpPr>
                <a:spLocks/>
              </p:cNvSpPr>
              <p:nvPr/>
            </p:nvSpPr>
            <p:spPr bwMode="auto">
              <a:xfrm>
                <a:off x="2006" y="3451"/>
                <a:ext cx="46" cy="15"/>
              </a:xfrm>
              <a:custGeom>
                <a:avLst/>
                <a:gdLst>
                  <a:gd name="T0" fmla="*/ 12 w 92"/>
                  <a:gd name="T1" fmla="*/ 0 h 30"/>
                  <a:gd name="T2" fmla="*/ 1 w 92"/>
                  <a:gd name="T3" fmla="*/ 0 h 30"/>
                  <a:gd name="T4" fmla="*/ 0 w 92"/>
                  <a:gd name="T5" fmla="*/ 4 h 30"/>
                  <a:gd name="T6" fmla="*/ 12 w 92"/>
                  <a:gd name="T7" fmla="*/ 4 h 30"/>
                  <a:gd name="T8" fmla="*/ 12 w 92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2"/>
                  <a:gd name="T16" fmla="*/ 0 h 30"/>
                  <a:gd name="T17" fmla="*/ 92 w 92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2" h="30">
                    <a:moveTo>
                      <a:pt x="89" y="0"/>
                    </a:moveTo>
                    <a:lnTo>
                      <a:pt x="4" y="0"/>
                    </a:lnTo>
                    <a:lnTo>
                      <a:pt x="0" y="30"/>
                    </a:lnTo>
                    <a:lnTo>
                      <a:pt x="92" y="30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A8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4" name="Freeform 472"/>
              <p:cNvSpPr>
                <a:spLocks/>
              </p:cNvSpPr>
              <p:nvPr/>
            </p:nvSpPr>
            <p:spPr bwMode="auto">
              <a:xfrm>
                <a:off x="2099" y="3416"/>
                <a:ext cx="40" cy="15"/>
              </a:xfrm>
              <a:custGeom>
                <a:avLst/>
                <a:gdLst>
                  <a:gd name="T0" fmla="*/ 9 w 81"/>
                  <a:gd name="T1" fmla="*/ 0 h 30"/>
                  <a:gd name="T2" fmla="*/ 0 w 81"/>
                  <a:gd name="T3" fmla="*/ 0 h 30"/>
                  <a:gd name="T4" fmla="*/ 0 w 81"/>
                  <a:gd name="T5" fmla="*/ 4 h 30"/>
                  <a:gd name="T6" fmla="*/ 10 w 81"/>
                  <a:gd name="T7" fmla="*/ 4 h 30"/>
                  <a:gd name="T8" fmla="*/ 9 w 81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30"/>
                  <a:gd name="T17" fmla="*/ 81 w 81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30">
                    <a:moveTo>
                      <a:pt x="77" y="0"/>
                    </a:moveTo>
                    <a:lnTo>
                      <a:pt x="3" y="0"/>
                    </a:lnTo>
                    <a:lnTo>
                      <a:pt x="0" y="30"/>
                    </a:lnTo>
                    <a:lnTo>
                      <a:pt x="81" y="30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A8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5" name="Freeform 471"/>
              <p:cNvSpPr>
                <a:spLocks/>
              </p:cNvSpPr>
              <p:nvPr/>
            </p:nvSpPr>
            <p:spPr bwMode="auto">
              <a:xfrm>
                <a:off x="2095" y="3451"/>
                <a:ext cx="47" cy="14"/>
              </a:xfrm>
              <a:custGeom>
                <a:avLst/>
                <a:gdLst>
                  <a:gd name="T0" fmla="*/ 12 w 93"/>
                  <a:gd name="T1" fmla="*/ 0 h 28"/>
                  <a:gd name="T2" fmla="*/ 1 w 93"/>
                  <a:gd name="T3" fmla="*/ 0 h 28"/>
                  <a:gd name="T4" fmla="*/ 0 w 93"/>
                  <a:gd name="T5" fmla="*/ 4 h 28"/>
                  <a:gd name="T6" fmla="*/ 12 w 93"/>
                  <a:gd name="T7" fmla="*/ 4 h 28"/>
                  <a:gd name="T8" fmla="*/ 12 w 9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28"/>
                  <a:gd name="T17" fmla="*/ 93 w 9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28">
                    <a:moveTo>
                      <a:pt x="91" y="0"/>
                    </a:moveTo>
                    <a:lnTo>
                      <a:pt x="2" y="0"/>
                    </a:lnTo>
                    <a:lnTo>
                      <a:pt x="0" y="28"/>
                    </a:lnTo>
                    <a:lnTo>
                      <a:pt x="93" y="28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A8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86" name="Rectangle 470"/>
              <p:cNvSpPr>
                <a:spLocks noChangeArrowheads="1"/>
              </p:cNvSpPr>
              <p:nvPr/>
            </p:nvSpPr>
            <p:spPr bwMode="auto">
              <a:xfrm>
                <a:off x="1853" y="3624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87" name="Rectangle 469"/>
              <p:cNvSpPr>
                <a:spLocks noChangeArrowheads="1"/>
              </p:cNvSpPr>
              <p:nvPr/>
            </p:nvSpPr>
            <p:spPr bwMode="auto">
              <a:xfrm>
                <a:off x="1909" y="3624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88" name="Rectangle 468"/>
              <p:cNvSpPr>
                <a:spLocks noChangeArrowheads="1"/>
              </p:cNvSpPr>
              <p:nvPr/>
            </p:nvSpPr>
            <p:spPr bwMode="auto">
              <a:xfrm>
                <a:off x="1965" y="3624"/>
                <a:ext cx="19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89" name="Rectangle 467"/>
              <p:cNvSpPr>
                <a:spLocks noChangeArrowheads="1"/>
              </p:cNvSpPr>
              <p:nvPr/>
            </p:nvSpPr>
            <p:spPr bwMode="auto">
              <a:xfrm>
                <a:off x="2021" y="3624"/>
                <a:ext cx="19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0" name="Rectangle 466"/>
              <p:cNvSpPr>
                <a:spLocks noChangeArrowheads="1"/>
              </p:cNvSpPr>
              <p:nvPr/>
            </p:nvSpPr>
            <p:spPr bwMode="auto">
              <a:xfrm>
                <a:off x="2076" y="3624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1" name="Rectangle 465"/>
              <p:cNvSpPr>
                <a:spLocks noChangeArrowheads="1"/>
              </p:cNvSpPr>
              <p:nvPr/>
            </p:nvSpPr>
            <p:spPr bwMode="auto">
              <a:xfrm>
                <a:off x="2132" y="3624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2" name="Rectangle 464"/>
              <p:cNvSpPr>
                <a:spLocks noChangeArrowheads="1"/>
              </p:cNvSpPr>
              <p:nvPr/>
            </p:nvSpPr>
            <p:spPr bwMode="auto">
              <a:xfrm>
                <a:off x="1853" y="3681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3" name="Rectangle 463"/>
              <p:cNvSpPr>
                <a:spLocks noChangeArrowheads="1"/>
              </p:cNvSpPr>
              <p:nvPr/>
            </p:nvSpPr>
            <p:spPr bwMode="auto">
              <a:xfrm>
                <a:off x="1909" y="3681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4" name="Rectangle 462"/>
              <p:cNvSpPr>
                <a:spLocks noChangeArrowheads="1"/>
              </p:cNvSpPr>
              <p:nvPr/>
            </p:nvSpPr>
            <p:spPr bwMode="auto">
              <a:xfrm>
                <a:off x="1965" y="3681"/>
                <a:ext cx="19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5" name="Rectangle 461"/>
              <p:cNvSpPr>
                <a:spLocks noChangeArrowheads="1"/>
              </p:cNvSpPr>
              <p:nvPr/>
            </p:nvSpPr>
            <p:spPr bwMode="auto">
              <a:xfrm>
                <a:off x="2021" y="3681"/>
                <a:ext cx="19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6" name="Rectangle 460"/>
              <p:cNvSpPr>
                <a:spLocks noChangeArrowheads="1"/>
              </p:cNvSpPr>
              <p:nvPr/>
            </p:nvSpPr>
            <p:spPr bwMode="auto">
              <a:xfrm>
                <a:off x="2076" y="3681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  <p:sp>
            <p:nvSpPr>
              <p:cNvPr id="6197" name="Rectangle 459"/>
              <p:cNvSpPr>
                <a:spLocks noChangeArrowheads="1"/>
              </p:cNvSpPr>
              <p:nvPr/>
            </p:nvSpPr>
            <p:spPr bwMode="auto">
              <a:xfrm>
                <a:off x="2132" y="3681"/>
                <a:ext cx="20" cy="32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2800"/>
              </a:p>
            </p:txBody>
          </p:sp>
        </p:grpSp>
        <p:sp>
          <p:nvSpPr>
            <p:cNvPr id="6176" name="AutoShape 457"/>
            <p:cNvSpPr>
              <a:spLocks noChangeAspect="1" noChangeArrowheads="1"/>
            </p:cNvSpPr>
            <p:nvPr/>
          </p:nvSpPr>
          <p:spPr bwMode="auto">
            <a:xfrm>
              <a:off x="8991" y="9333"/>
              <a:ext cx="1048" cy="204"/>
            </a:xfrm>
            <a:prstGeom prst="roundRect">
              <a:avLst>
                <a:gd name="adj" fmla="val 16667"/>
              </a:avLst>
            </a:prstGeom>
            <a:solidFill>
              <a:srgbClr val="009999"/>
            </a:solidFill>
            <a:ln w="9525">
              <a:noFill/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eaLnBrk="0" hangingPunct="0">
                <a:tabLst>
                  <a:tab pos="252413" algn="l"/>
                </a:tabLst>
              </a:pP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Global F</a:t>
              </a:r>
              <a:r>
                <a:rPr lang="pt-PT" sz="900" b="1">
                  <a:solidFill>
                    <a:srgbClr val="FFFFFF"/>
                  </a:solidFill>
                  <a:ea typeface="Times New Roman" pitchFamily="18" charset="0"/>
                  <a:cs typeface="Century Gothic" pitchFamily="34" charset="0"/>
                </a:rPr>
                <a:t>á</a:t>
              </a:r>
              <a:r>
                <a:rPr lang="pt-PT" sz="900" b="1">
                  <a:solidFill>
                    <a:srgbClr val="FFFFFF"/>
                  </a:solidFill>
                  <a:latin typeface="Arial Narrow" pitchFamily="34" charset="0"/>
                  <a:ea typeface="Times New Roman" pitchFamily="18" charset="0"/>
                  <a:cs typeface="Century Gothic" pitchFamily="34" charset="0"/>
                </a:rPr>
                <a:t>brica</a:t>
              </a:r>
              <a:endParaRPr lang="pt-PT" sz="2800">
                <a:ea typeface="Times New Roman" pitchFamily="18" charset="0"/>
                <a:cs typeface="Century Gothic" pitchFamily="34" charset="0"/>
              </a:endParaRPr>
            </a:p>
          </p:txBody>
        </p:sp>
      </p:grpSp>
      <p:sp>
        <p:nvSpPr>
          <p:cNvPr id="251" name="TextBox 250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333375"/>
            <a:ext cx="8675688" cy="647700"/>
          </a:xfrm>
        </p:spPr>
        <p:txBody>
          <a:bodyPr/>
          <a:lstStyle/>
          <a:p>
            <a:r>
              <a:rPr lang="pt-PT" sz="2800" smtClean="0"/>
              <a:t>Substâncias Perigosas presentes na Fábrica SECIL- Outão</a:t>
            </a:r>
            <a:endParaRPr lang="en-US" sz="28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388" y="1306513"/>
          <a:ext cx="8784975" cy="4669917"/>
        </p:xfrm>
        <a:graphic>
          <a:graphicData uri="http://schemas.openxmlformats.org/drawingml/2006/table">
            <a:tbl>
              <a:tblPr/>
              <a:tblGrid>
                <a:gridCol w="2096127"/>
                <a:gridCol w="3728010"/>
                <a:gridCol w="2960838"/>
              </a:tblGrid>
              <a:tr h="413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Designação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Categoria SEVESO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Advertência de Perigo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en-US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Propano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P – Perigos Físicos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P2 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Gases Inflamáveis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H220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Gás extremamente inflamável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H280</a:t>
                      </a:r>
                      <a:r>
                        <a:rPr lang="pt-BR" sz="14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Contém gás sob pressão; risco de explosão sob a ação do calor.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Gasóleo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P – Perigos Físicos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P5b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Líquidos Inflamáveis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E – Perigos para o Ambiente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E1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Perigoso para o ambiente aquático, toxicidade aguda, categoria 1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H226 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– Líquido e vapor inflamáveis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H351</a:t>
                      </a:r>
                      <a:r>
                        <a:rPr lang="pt-PT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Suspeito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de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provocar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cancro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H373</a:t>
                      </a:r>
                      <a:r>
                        <a:rPr lang="pt-PT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Pode afetar os órgãos após exposição prolongada ou repetida.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H304</a:t>
                      </a:r>
                      <a:r>
                        <a:rPr lang="pt-PT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Pode ser mortal por ingestão e penetração nas vias respiratórias.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H411 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Tóxico para os organismos aquáticos com efeitos duradouros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H332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Nocivo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por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inalação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H315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Provoca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irritação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cutânea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Oxigénio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P – Perigos Físicos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P4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Gases Comburentes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H270 -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Pode provocar ou agravar incêndios; comburente.</a:t>
                      </a:r>
                    </a:p>
                    <a:p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Gases sob pressão - Gás comprimido. </a:t>
                      </a:r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H280</a:t>
                      </a:r>
                      <a:r>
                        <a:rPr lang="pt-BR" sz="14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Contém gás sob pressão; risco de explosão sob a ação do calor.</a:t>
                      </a:r>
                      <a:endParaRPr lang="en-US" sz="1400" b="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</a:tr>
            </a:tbl>
          </a:graphicData>
        </a:graphic>
      </p:graphicFrame>
      <p:sp>
        <p:nvSpPr>
          <p:cNvPr id="9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9754CAAB-9449-4F2E-9ED9-8E4031E87C0C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5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333375"/>
            <a:ext cx="8675688" cy="647700"/>
          </a:xfrm>
        </p:spPr>
        <p:txBody>
          <a:bodyPr/>
          <a:lstStyle/>
          <a:p>
            <a:r>
              <a:rPr lang="pt-PT" sz="2800" smtClean="0"/>
              <a:t>Substâncias Perigosas presentes na Fábrica SECIL- Outão</a:t>
            </a:r>
            <a:endParaRPr lang="en-US" sz="28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388" y="1306513"/>
          <a:ext cx="8784975" cy="3618357"/>
        </p:xfrm>
        <a:graphic>
          <a:graphicData uri="http://schemas.openxmlformats.org/drawingml/2006/table">
            <a:tbl>
              <a:tblPr/>
              <a:tblGrid>
                <a:gridCol w="2096127"/>
                <a:gridCol w="3728010"/>
                <a:gridCol w="2960838"/>
              </a:tblGrid>
              <a:tr h="413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Designação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Categoria SEVESO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Advertência de Perigo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4.Acetileno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P – Perigos Físicos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P2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Gases Inflamáveis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H220 </a:t>
                      </a:r>
                      <a:r>
                        <a:rPr lang="pt-PT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Gás extremamente inflamável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H280</a:t>
                      </a:r>
                      <a:r>
                        <a:rPr lang="pt-BR" sz="14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4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pt-BR" sz="1400" b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Contém gás sob pressão; risco</a:t>
                      </a:r>
                      <a:r>
                        <a:rPr lang="pt-BR" sz="14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 explosão sob a ação do calor.</a:t>
                      </a:r>
                    </a:p>
                    <a:p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H230</a:t>
                      </a:r>
                      <a:r>
                        <a:rPr lang="pt-BR" sz="14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Pode reagir explosivamente  mesmo na ausência 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 ar.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5.Fuelóleo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E – Perigos para o Ambiente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E1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Perigoso para o ambiente aquático, toxicidade aguda, categoria 1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H350 </a:t>
                      </a:r>
                      <a:r>
                        <a:rPr lang="pt-PT" sz="14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ode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provocar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cancro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H361d </a:t>
                      </a:r>
                      <a:r>
                        <a:rPr lang="pt-PT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Suspeito de </a:t>
                      </a:r>
                      <a:r>
                        <a:rPr lang="pt-BR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afectar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o nascituro.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H373 </a:t>
                      </a:r>
                      <a:r>
                        <a:rPr lang="pt-PT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Pode afetar os órgãos após exposição prolongada ou repetida.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H332</a:t>
                      </a:r>
                      <a:r>
                        <a:rPr lang="pt-PT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Nocivo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por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inalação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H410</a:t>
                      </a:r>
                      <a:r>
                        <a:rPr lang="pt-PT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Muito tóxico para os organismos aquáticos com efeitos duradouros. 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9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3189B052-EBEF-4D9C-8237-5D38EAD6B925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6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0" y="333375"/>
            <a:ext cx="8675688" cy="647700"/>
          </a:xfrm>
        </p:spPr>
        <p:txBody>
          <a:bodyPr/>
          <a:lstStyle/>
          <a:p>
            <a:r>
              <a:rPr lang="pt-PT" sz="2800" smtClean="0"/>
              <a:t>Substâncias Perigosas presentes na Fábrica SECIL- Outão</a:t>
            </a:r>
            <a:endParaRPr lang="en-US" sz="280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388" y="1052513"/>
          <a:ext cx="8784975" cy="5399913"/>
        </p:xfrm>
        <a:graphic>
          <a:graphicData uri="http://schemas.openxmlformats.org/drawingml/2006/table">
            <a:tbl>
              <a:tblPr/>
              <a:tblGrid>
                <a:gridCol w="2096127"/>
                <a:gridCol w="3728010"/>
                <a:gridCol w="2960838"/>
              </a:tblGrid>
              <a:tr h="413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Designação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Categoria SEVESO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Advertência de Perigo</a:t>
                      </a:r>
                      <a:endParaRPr lang="en-US" sz="14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6.Resíduos </a:t>
                      </a:r>
                      <a:r>
                        <a:rPr lang="en-US" sz="1400" kern="12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Industriais</a:t>
                      </a: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Perigosos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E – Perigos para o Ambiente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E1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Perigoso para o ambiente aquático, toxicidade aguda, categoria 1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H350 </a:t>
                      </a:r>
                      <a:r>
                        <a:rPr lang="pt-PT" sz="1400" b="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ode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provocar</a:t>
                      </a:r>
                      <a:r>
                        <a:rPr lang="en-US" sz="1400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cancro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H361d </a:t>
                      </a:r>
                      <a:r>
                        <a:rPr lang="pt-PT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Suspeito de afetar o nascituro.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H373 </a:t>
                      </a:r>
                      <a:r>
                        <a:rPr lang="pt-PT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Pode afetar os órgãos após exposição prolongada ou repetida.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H332</a:t>
                      </a:r>
                      <a:r>
                        <a:rPr lang="pt-PT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Nocivo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por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inalação</a:t>
                      </a: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pt-PT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H410</a:t>
                      </a:r>
                      <a:r>
                        <a:rPr lang="pt-PT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Muito tóxico para os organismos aquáticos com efeitos duradouros. 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7.SenaTel </a:t>
                      </a:r>
                      <a:r>
                        <a:rPr lang="en-US" sz="14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Ultrex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P – Perigos Físicos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P1a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Explosivos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H201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Explosivo; perigo de explosão em massa.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H272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Pode agravar incêndios; comburente.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H319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Pode agravar incêndios; comburente.</a:t>
                      </a:r>
                      <a:endParaRPr lang="en-US" sz="14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ECD9"/>
                    </a:solidFill>
                  </a:tcPr>
                </a:tc>
              </a:tr>
              <a:tr h="5295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8.SenaTel </a:t>
                      </a:r>
                      <a:r>
                        <a:rPr lang="en-US" sz="1400" kern="12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Powerpac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Secção P – Perigos Físicos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P1a</a:t>
                      </a:r>
                      <a:r>
                        <a:rPr lang="pt-PT" sz="14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Explosivos</a:t>
                      </a:r>
                      <a:endParaRPr lang="en-US" sz="14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H201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Explosivo; perigo de explosão em massa.</a:t>
                      </a:r>
                      <a:endParaRPr lang="en-US" sz="14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H272</a:t>
                      </a:r>
                      <a:r>
                        <a:rPr lang="pt-PT" sz="14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- Pode agravar incêndios; comburente.</a:t>
                      </a:r>
                    </a:p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4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H319 </a:t>
                      </a:r>
                      <a:r>
                        <a:rPr lang="pt-BR" sz="1400" b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 Pode agravar incêndios; comburente.</a:t>
                      </a:r>
                      <a:endParaRPr lang="en-US" sz="1400" b="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52E5CAD7-27BC-4EF8-BFED-CA0317F427C2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7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smtClean="0"/>
              <a:t>Cenários de Acidentes Graves</a:t>
            </a:r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39750" y="1125538"/>
          <a:ext cx="8136902" cy="5187696"/>
        </p:xfrm>
        <a:graphic>
          <a:graphicData uri="http://schemas.openxmlformats.org/drawingml/2006/table">
            <a:tbl>
              <a:tblPr/>
              <a:tblGrid>
                <a:gridCol w="1627382"/>
                <a:gridCol w="2532773"/>
                <a:gridCol w="3976747"/>
              </a:tblGrid>
              <a:tr h="413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Cenário de Acidente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Potenciais efeitos dos Acidentes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Medidas existentes para fazer face ao Cenário de Acidente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Incêndio</a:t>
                      </a:r>
                      <a:endParaRPr lang="en-US" sz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Podem gerar-se nuvens de fumo de temperatura elevada com dispersão de cinzas nas altas camadas de atmosféricas. 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O sobreaquecimento de áreas adjacentes pode levar à ignição de combustíveis noutros locais. 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Contaminação/poluição de recursos hídricos (ex. fontes de abastecimento de água potável, rios, estuários, reservas subterrâneas, praias e outras zonas do litoral marítimo) na envolvente do estabelecimento.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Extintores portáteis e móveis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Rede de Incêndio Armada (RIA)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Hidrantes e bocas-de-incêndio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Caixas de apoio à RIA (mangueiras e agulhetas)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automático de extinção de incêndio por água (</a:t>
                      </a:r>
                      <a:r>
                        <a:rPr lang="pt-PT" sz="12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sprinklers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Grupo de bombagem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Central de controlo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automático de deteção de incêndio (SADI)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de extinção manual por CO2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Manómetros de pressão e válvulas de seccionamento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de extinção por canhões de água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de extinção por espuma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Absorventes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Viatura de combate a emergências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Canhões de extinção IFEX 3000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Aparelho respiratório isolante de circuito aberto (ARICA)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Caixas de primeiros socorros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Areia seca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Coletes salva-vidas e </a:t>
                      </a:r>
                      <a:r>
                        <a:rPr lang="pt-PT" sz="12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bóias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 de salvamento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Equipas de 1ª Intervenção;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Formação </a:t>
                      </a: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contínua por entidades 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reconhecidas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</a:tr>
            </a:tbl>
          </a:graphicData>
        </a:graphic>
      </p:graphicFrame>
      <p:sp>
        <p:nvSpPr>
          <p:cNvPr id="9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9F27ED7F-73EB-4F54-88A4-388213F2ECCB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8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smtClean="0"/>
              <a:t>Cenários de Acidentes Graves</a:t>
            </a:r>
            <a:endParaRPr lang="en-US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8313" y="1125538"/>
          <a:ext cx="8208911" cy="5187696"/>
        </p:xfrm>
        <a:graphic>
          <a:graphicData uri="http://schemas.openxmlformats.org/drawingml/2006/table">
            <a:tbl>
              <a:tblPr/>
              <a:tblGrid>
                <a:gridCol w="1641784"/>
                <a:gridCol w="2555187"/>
                <a:gridCol w="4011940"/>
              </a:tblGrid>
              <a:tr h="4133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Cenário de Acidente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Potenciais efeitos dos Acidentes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6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Calibri"/>
                          <a:cs typeface="Calibri"/>
                        </a:rPr>
                        <a:t>Medidas existentes para fazer face ao Cenário de Acidente</a:t>
                      </a:r>
                      <a:endParaRPr lang="en-US" sz="16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Explosão</a:t>
                      </a:r>
                      <a:endParaRPr lang="en-US" sz="1800" b="1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O efeito da onda de choque pode afetar as pessoas diretamente ou na sequência de danos nas estruturas. Existe a possibilidade de iniciar incêndios noutros locais afetados pela explosão.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Fragmentos de recipientes ou de estruturas próximas da explosão podem ser projetados com grande velocidade causando efeitos graves nas pessoas e bens. 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Extintores portáteis e móveis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Rede de Incêndio Armada (RIA)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Hidrantes e bocas-de-incêndio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Caixas de apoio à RIA (mangueiras e agulhetas)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automático de extinção de incêndio por água (</a:t>
                      </a:r>
                      <a:r>
                        <a:rPr lang="pt-PT" sz="12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sprinklers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Grupo de bombagem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Central de controlo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automático de deteção de incêndio (SADI)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de extinção manual por CO2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Manómetros de pressão e válvulas de seccionamento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de extinção por canhões de água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Sistema de extinção por espuma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Absorventes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Viatura de combate a emergências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Canhões de extinção IFEX 3000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Aparelho respiratório isolante de circuito aberto (ARICA)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Caixas de primeiros socorros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Areia seca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marL="0" lv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Coletes salva-vidas e </a:t>
                      </a:r>
                      <a:r>
                        <a:rPr lang="pt-PT" sz="12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bóias</a:t>
                      </a: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 de salvamento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Equipas de 1ª Intervenção;</a:t>
                      </a:r>
                      <a:endParaRPr lang="en-US" sz="12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PT" sz="12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+mn-lt"/>
                          <a:ea typeface="Times New Roman"/>
                          <a:cs typeface="Calibri"/>
                        </a:rPr>
                        <a:t>Formação contínua por entidades reconhecidas</a:t>
                      </a:r>
                      <a:endParaRPr lang="en-US" sz="1200" kern="120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Times New Roman"/>
                        <a:cs typeface="Calibri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480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CD"/>
                    </a:solidFill>
                  </a:tcPr>
                </a:tc>
              </a:tr>
            </a:tbl>
          </a:graphicData>
        </a:graphic>
      </p:graphicFrame>
      <p:sp>
        <p:nvSpPr>
          <p:cNvPr id="8" name="Slide Number Placeholder 4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solidFill>
                  <a:srgbClr val="FF9933"/>
                </a:solidFill>
              </a:rPr>
              <a:t>SECIL-Outão</a:t>
            </a:r>
            <a:r>
              <a:rPr lang="en-US" dirty="0" smtClean="0">
                <a:solidFill>
                  <a:srgbClr val="FF9933"/>
                </a:solidFill>
              </a:rPr>
              <a:t> I  </a:t>
            </a:r>
            <a:fld id="{AC381EEF-BF14-4028-8EAB-031693B4CBE7}" type="slidenum">
              <a:rPr lang="en-US">
                <a:solidFill>
                  <a:schemeClr val="bg1">
                    <a:lumMod val="50000"/>
                  </a:schemeClr>
                </a:solidFill>
              </a:rPr>
              <a:pPr>
                <a:defRPr/>
              </a:pPr>
              <a:t>9</a:t>
            </a:fld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850" y="6459538"/>
            <a:ext cx="352742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r>
              <a:rPr lang="pt-PT" sz="1100" dirty="0">
                <a:solidFill>
                  <a:schemeClr val="bg2">
                    <a:lumMod val="50000"/>
                  </a:schemeClr>
                </a:solidFill>
              </a:rPr>
              <a:t>Homologado por: GQAE | 2018.02.09</a:t>
            </a:r>
            <a:endParaRPr lang="en-US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CTEC_Workshop">
  <a:themeElements>
    <a:clrScheme name="1_CTEC_Workshop 1">
      <a:dk1>
        <a:srgbClr val="1D528D"/>
      </a:dk1>
      <a:lt1>
        <a:srgbClr val="FFFFFF"/>
      </a:lt1>
      <a:dk2>
        <a:srgbClr val="000000"/>
      </a:dk2>
      <a:lt2>
        <a:srgbClr val="CACACA"/>
      </a:lt2>
      <a:accent1>
        <a:srgbClr val="0099CC"/>
      </a:accent1>
      <a:accent2>
        <a:srgbClr val="BFA907"/>
      </a:accent2>
      <a:accent3>
        <a:srgbClr val="FFFFFF"/>
      </a:accent3>
      <a:accent4>
        <a:srgbClr val="174578"/>
      </a:accent4>
      <a:accent5>
        <a:srgbClr val="AACAE2"/>
      </a:accent5>
      <a:accent6>
        <a:srgbClr val="AD9906"/>
      </a:accent6>
      <a:hlink>
        <a:srgbClr val="6E81E0"/>
      </a:hlink>
      <a:folHlink>
        <a:srgbClr val="009999"/>
      </a:folHlink>
    </a:clrScheme>
    <a:fontScheme name="1_CTEC_Worksho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63500" dir="3187806" algn="ctr" rotWithShape="0">
            <a:srgbClr val="B0CDD8">
              <a:alpha val="5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63500" dir="3187806" algn="ctr" rotWithShape="0">
            <a:srgbClr val="B0CDD8">
              <a:alpha val="50000"/>
            </a:srgb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1_CTEC_Workshop 1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BFA907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AD990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TEC_Workshop 2">
        <a:dk1>
          <a:srgbClr val="4E40A4"/>
        </a:dk1>
        <a:lt1>
          <a:srgbClr val="FFFFFF"/>
        </a:lt1>
        <a:dk2>
          <a:srgbClr val="000000"/>
        </a:dk2>
        <a:lt2>
          <a:srgbClr val="CACACA"/>
        </a:lt2>
        <a:accent1>
          <a:srgbClr val="8B65E9"/>
        </a:accent1>
        <a:accent2>
          <a:srgbClr val="008080"/>
        </a:accent2>
        <a:accent3>
          <a:srgbClr val="FFFFFF"/>
        </a:accent3>
        <a:accent4>
          <a:srgbClr val="41358B"/>
        </a:accent4>
        <a:accent5>
          <a:srgbClr val="C4B8F2"/>
        </a:accent5>
        <a:accent6>
          <a:srgbClr val="007373"/>
        </a:accent6>
        <a:hlink>
          <a:srgbClr val="0066CC"/>
        </a:hlink>
        <a:folHlink>
          <a:srgbClr val="8AB1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TEC_Workshop 3">
        <a:dk1>
          <a:srgbClr val="666699"/>
        </a:dk1>
        <a:lt1>
          <a:srgbClr val="FFFFFF"/>
        </a:lt1>
        <a:dk2>
          <a:srgbClr val="000000"/>
        </a:dk2>
        <a:lt2>
          <a:srgbClr val="CACACA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1821</TotalTime>
  <Words>1546</Words>
  <Application>Microsoft Office PowerPoint</Application>
  <PresentationFormat>On-screen Show (4:3)</PresentationFormat>
  <Paragraphs>207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Calibri</vt:lpstr>
      <vt:lpstr>Arial</vt:lpstr>
      <vt:lpstr>Wingdings</vt:lpstr>
      <vt:lpstr>Arial Narrow</vt:lpstr>
      <vt:lpstr>Times New Roman</vt:lpstr>
      <vt:lpstr>Century Gothic</vt:lpstr>
      <vt:lpstr>Wingdings 2</vt:lpstr>
      <vt:lpstr>1_CTEC_Workshop</vt:lpstr>
      <vt:lpstr>Comunicação ao Público |SEVESO</vt:lpstr>
      <vt:lpstr>Identificação do Estabelecimento</vt:lpstr>
      <vt:lpstr>Enquadramento da Diretiva SEVESO</vt:lpstr>
      <vt:lpstr>Descrição das Atividades</vt:lpstr>
      <vt:lpstr>Substâncias Perigosas presentes na Fábrica SECIL- Outão</vt:lpstr>
      <vt:lpstr>Substâncias Perigosas presentes na Fábrica SECIL- Outão</vt:lpstr>
      <vt:lpstr>Substâncias Perigosas presentes na Fábrica SECIL- Outão</vt:lpstr>
      <vt:lpstr>Cenários de Acidentes Graves</vt:lpstr>
      <vt:lpstr>Cenários de Acidentes Graves</vt:lpstr>
      <vt:lpstr>Cenários de Acidentes Graves</vt:lpstr>
      <vt:lpstr>Actuação Imediata |EM CASO DE OCORRÊNCIA DE ACIDENTE GRAVE</vt:lpstr>
      <vt:lpstr>Público Interessado| AVISO EM CASO DE ACIDENTE GRAVE</vt:lpstr>
      <vt:lpstr>Proximidade a Outro Estado-Membro</vt:lpstr>
    </vt:vector>
  </TitlesOfParts>
  <Company>SECIL S.A.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arisilva</dc:creator>
  <cp:lastModifiedBy>soniafrade</cp:lastModifiedBy>
  <cp:revision>114</cp:revision>
  <dcterms:created xsi:type="dcterms:W3CDTF">2013-09-17T10:05:12Z</dcterms:created>
  <dcterms:modified xsi:type="dcterms:W3CDTF">2018-02-09T12:07:55Z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arkets">
    <vt:lpwstr/>
  </property>
  <property fmtid="{D5CDD505-2E9C-101B-9397-08002B2CF9AE}" pid="3" name="AssetType">
    <vt:lpwstr>TP</vt:lpwstr>
  </property>
  <property fmtid="{D5CDD505-2E9C-101B-9397-08002B2CF9AE}" pid="4" name="BugNumber">
    <vt:lpwstr>490681L</vt:lpwstr>
  </property>
  <property fmtid="{D5CDD505-2E9C-101B-9397-08002B2CF9AE}" pid="5" name="TPInstallLocation">
    <vt:lpwstr>{Document Themes}</vt:lpwstr>
  </property>
  <property fmtid="{D5CDD505-2E9C-101B-9397-08002B2CF9AE}" pid="6" name="PrimaryImageGen">
    <vt:lpwstr>1</vt:lpwstr>
  </property>
  <property fmtid="{D5CDD505-2E9C-101B-9397-08002B2CF9AE}" pid="7" name="display_urn:schemas-microsoft-com:office:office#APAuthor">
    <vt:lpwstr>REDMOND\cynvey</vt:lpwstr>
  </property>
  <property fmtid="{D5CDD505-2E9C-101B-9397-08002B2CF9AE}" pid="8" name="APAuthor">
    <vt:lpwstr>191</vt:lpwstr>
  </property>
  <property fmtid="{D5CDD505-2E9C-101B-9397-08002B2CF9AE}" pid="9" name="Milestone">
    <vt:lpwstr>Continuous</vt:lpwstr>
  </property>
  <property fmtid="{D5CDD505-2E9C-101B-9397-08002B2CF9AE}" pid="10" name="TPAppVersion">
    <vt:lpwstr>11</vt:lpwstr>
  </property>
  <property fmtid="{D5CDD505-2E9C-101B-9397-08002B2CF9AE}" pid="11" name="TPCommandLine">
    <vt:lpwstr>{PP} {FilePath}</vt:lpwstr>
  </property>
  <property fmtid="{D5CDD505-2E9C-101B-9397-08002B2CF9AE}" pid="12" name="AssetId">
    <vt:lpwstr>TS001136796</vt:lpwstr>
  </property>
  <property fmtid="{D5CDD505-2E9C-101B-9397-08002B2CF9AE}" pid="13" name="IsSearchable">
    <vt:lpwstr>0</vt:lpwstr>
  </property>
  <property fmtid="{D5CDD505-2E9C-101B-9397-08002B2CF9AE}" pid="14" name="NumericId">
    <vt:lpwstr>-1.00000000000000</vt:lpwstr>
  </property>
  <property fmtid="{D5CDD505-2E9C-101B-9397-08002B2CF9AE}" pid="15" name="PublishTargets">
    <vt:lpwstr>OfficeOnline</vt:lpwstr>
  </property>
  <property fmtid="{D5CDD505-2E9C-101B-9397-08002B2CF9AE}" pid="16" name="TPLaunchHelpLinkType">
    <vt:lpwstr>Template</vt:lpwstr>
  </property>
  <property fmtid="{D5CDD505-2E9C-101B-9397-08002B2CF9AE}" pid="17" name="TPFriendlyName">
    <vt:lpwstr>Sample presentation slides (Sliver droplets design)</vt:lpwstr>
  </property>
  <property fmtid="{D5CDD505-2E9C-101B-9397-08002B2CF9AE}" pid="18" name="display_urn:schemas-microsoft-com:office:office#APEditor">
    <vt:lpwstr>REDMOND\v-luannv</vt:lpwstr>
  </property>
  <property fmtid="{D5CDD505-2E9C-101B-9397-08002B2CF9AE}" pid="19" name="APEditor">
    <vt:lpwstr>92</vt:lpwstr>
  </property>
  <property fmtid="{D5CDD505-2E9C-101B-9397-08002B2CF9AE}" pid="20" name="Provider">
    <vt:lpwstr>EY001138790</vt:lpwstr>
  </property>
  <property fmtid="{D5CDD505-2E9C-101B-9397-08002B2CF9AE}" pid="21" name="SourceTitle">
    <vt:lpwstr>Sample presentation slides (Sliver droplets design)</vt:lpwstr>
  </property>
  <property fmtid="{D5CDD505-2E9C-101B-9397-08002B2CF9AE}" pid="22" name="TPApplication">
    <vt:lpwstr>PowerPoint</vt:lpwstr>
  </property>
  <property fmtid="{D5CDD505-2E9C-101B-9397-08002B2CF9AE}" pid="23" name="TPLaunchHelpLink">
    <vt:lpwstr/>
  </property>
  <property fmtid="{D5CDD505-2E9C-101B-9397-08002B2CF9AE}" pid="24" name="TemplateType">
    <vt:lpwstr>Presentations</vt:lpwstr>
  </property>
  <property fmtid="{D5CDD505-2E9C-101B-9397-08002B2CF9AE}" pid="25" name="OpenTemplate">
    <vt:lpwstr>1</vt:lpwstr>
  </property>
  <property fmtid="{D5CDD505-2E9C-101B-9397-08002B2CF9AE}" pid="26" name="UACurrentWords">
    <vt:lpwstr>0</vt:lpwstr>
  </property>
  <property fmtid="{D5CDD505-2E9C-101B-9397-08002B2CF9AE}" pid="27" name="UALocRecommendation">
    <vt:lpwstr>Localize</vt:lpwstr>
  </property>
  <property fmtid="{D5CDD505-2E9C-101B-9397-08002B2CF9AE}" pid="28" name="Applications">
    <vt:lpwstr>66;#PowerPoint - Design Templt 2003;#64;#PowerPoint 2003;#67;#PowerPoint - Design Templt 12;#182;#Office XP;#65;#Microsoft Office PowerPoint 2007;#79;#Template 12</vt:lpwstr>
  </property>
  <property fmtid="{D5CDD505-2E9C-101B-9397-08002B2CF9AE}" pid="29" name="TemplateStatus">
    <vt:lpwstr>Complete</vt:lpwstr>
  </property>
  <property fmtid="{D5CDD505-2E9C-101B-9397-08002B2CF9AE}" pid="30" name="ContentTypeId">
    <vt:lpwstr>0x0101006025706CF4CD034688BEBAE97A2E701D020200C3831ACA17D8814887A164412888521E</vt:lpwstr>
  </property>
  <property fmtid="{D5CDD505-2E9C-101B-9397-08002B2CF9AE}" pid="31" name="IsDeleted">
    <vt:lpwstr>0</vt:lpwstr>
  </property>
  <property fmtid="{D5CDD505-2E9C-101B-9397-08002B2CF9AE}" pid="32" name="ShowIn">
    <vt:lpwstr>Show everywhere</vt:lpwstr>
  </property>
  <property fmtid="{D5CDD505-2E9C-101B-9397-08002B2CF9AE}" pid="33" name="PublishStatusLookup">
    <vt:lpwstr>259161</vt:lpwstr>
  </property>
  <property fmtid="{D5CDD505-2E9C-101B-9397-08002B2CF9AE}" pid="34" name="TPClientViewer">
    <vt:lpwstr>Microsoft Office PowerPoint</vt:lpwstr>
  </property>
  <property fmtid="{D5CDD505-2E9C-101B-9397-08002B2CF9AE}" pid="35" name="TPComponent">
    <vt:lpwstr>PPTFiles</vt:lpwstr>
  </property>
  <property fmtid="{D5CDD505-2E9C-101B-9397-08002B2CF9AE}" pid="36" name="TPNamespace">
    <vt:lpwstr>POWERPNT</vt:lpwstr>
  </property>
  <property fmtid="{D5CDD505-2E9C-101B-9397-08002B2CF9AE}" pid="37" name="APTrustLevel">
    <vt:lpwstr>1.00000000000000</vt:lpwstr>
  </property>
  <property fmtid="{D5CDD505-2E9C-101B-9397-08002B2CF9AE}" pid="38" name="TrustLevel">
    <vt:lpwstr>Microsoft Managed Content</vt:lpwstr>
  </property>
  <property fmtid="{D5CDD505-2E9C-101B-9397-08002B2CF9AE}" pid="39" name="Content Type">
    <vt:lpwstr>OOFile</vt:lpwstr>
  </property>
  <property fmtid="{D5CDD505-2E9C-101B-9397-08002B2CF9AE}" pid="40" name="AuthoringAssetId">
    <vt:lpwstr>TP001136796</vt:lpwstr>
  </property>
</Properties>
</file>